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8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72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4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4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Gráfico </a:t>
            </a:r>
            <a:r>
              <a:rPr lang="es-MX" dirty="0"/>
              <a:t>de precios del producto</a:t>
            </a:r>
            <a:endParaRPr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BBDC836-6FD5-4B57-8799-ABF5A7BC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" y="278573"/>
            <a:ext cx="430888" cy="49244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A2D32B-03AF-47E3-A2E0-08A4548EC244}"/>
              </a:ext>
            </a:extLst>
          </p:cNvPr>
          <p:cNvSpPr txBox="1"/>
          <p:nvPr/>
        </p:nvSpPr>
        <p:spPr>
          <a:xfrm>
            <a:off x="724485" y="278573"/>
            <a:ext cx="44301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>
                <a:solidFill>
                  <a:schemeClr val="bg1"/>
                </a:solidFill>
              </a:rPr>
              <a:t>UNIVERSIDAD TECNOLÓGICA METROPOLITANA</a:t>
            </a:r>
          </a:p>
          <a:p>
            <a:r>
              <a:rPr lang="es-MX" sz="1050" dirty="0">
                <a:solidFill>
                  <a:schemeClr val="bg1"/>
                </a:solidFill>
              </a:rPr>
              <a:t>DEPARTAMENTO DE INFORMÁTICA</a:t>
            </a:r>
          </a:p>
          <a:p>
            <a:r>
              <a:rPr lang="es-MX" sz="1050" dirty="0">
                <a:solidFill>
                  <a:schemeClr val="bg1"/>
                </a:solidFill>
              </a:rPr>
              <a:t>INGENIERÍA CIVIL EN COMPUTACIÓN MENCIÓN INFORMÁTICA</a:t>
            </a:r>
          </a:p>
          <a:p>
            <a:endParaRPr lang="es-CL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41C2B6-540A-4F5B-A5C5-4C4E4D3E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588" y="4394200"/>
            <a:ext cx="6108700" cy="1117600"/>
          </a:xfrm>
        </p:spPr>
        <p:txBody>
          <a:bodyPr/>
          <a:lstStyle/>
          <a:p>
            <a:r>
              <a:rPr lang="es-MX" dirty="0"/>
              <a:t>Nombre de autor: Ramiro Uribe Garrido</a:t>
            </a:r>
          </a:p>
          <a:p>
            <a:r>
              <a:rPr lang="es-MX" dirty="0"/>
              <a:t>Profesor guía: Pablo Figueroa Plaza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precios antes de la predicción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graficoAn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5" y="2285999"/>
            <a:ext cx="8323870" cy="4161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tendencia antes de la predicción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TendenciaAn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2" y="2106890"/>
            <a:ext cx="8315235" cy="43787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Muestra de distribución de valores antes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scatterAn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65" y="2286000"/>
            <a:ext cx="8077397" cy="41619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precios despues de la predicción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 descr="graficoDespu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8" y="2286000"/>
            <a:ext cx="8455844" cy="42279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Gráfico de tendencia despues de la predicción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TendenciaDespu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2" y="2270290"/>
            <a:ext cx="7957204" cy="41902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Muestra de distribución de valores después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scatterDespu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4" y="2220012"/>
            <a:ext cx="8406712" cy="43316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</TotalTime>
  <Words>70</Words>
  <Application>Microsoft Office PowerPoint</Application>
  <PresentationFormat>Presentación en pantalla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Gráfico de precios del producto</vt:lpstr>
      <vt:lpstr>Gráfico de precios antes de la predicción</vt:lpstr>
      <vt:lpstr>Gráfico de tendencia antes de la predicción</vt:lpstr>
      <vt:lpstr>Muestra de distribución de valores antes</vt:lpstr>
      <vt:lpstr>Gráfico de precios despues de la predicción</vt:lpstr>
      <vt:lpstr>Gráfico de tendencia despues de la predicción</vt:lpstr>
      <vt:lpstr>Muestra de distribución de valores después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/>
  <cp:keywords/>
  <dc:description>generated using python-pptx</dc:description>
  <cp:lastModifiedBy>Ramiro Andrés Uribe Garrido</cp:lastModifiedBy>
  <cp:revision>8</cp:revision>
  <dcterms:created xsi:type="dcterms:W3CDTF">2013-01-27T09:14:16Z</dcterms:created>
  <dcterms:modified xsi:type="dcterms:W3CDTF">2022-01-04T00:03:42Z</dcterms:modified>
  <cp:category/>
</cp:coreProperties>
</file>