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74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876300"/>
            <a:ext cx="1325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ARCHITECTURE DIAGRAM</a:t>
            </a:r>
            <a:endParaRPr lang="en-US" sz="8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4" y="3686413"/>
            <a:ext cx="1705670" cy="1705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2"/>
          <a:stretch/>
        </p:blipFill>
        <p:spPr>
          <a:xfrm>
            <a:off x="961723" y="3686412"/>
            <a:ext cx="1701730" cy="1705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0"/>
          <a:stretch/>
        </p:blipFill>
        <p:spPr>
          <a:xfrm>
            <a:off x="12694607" y="3623327"/>
            <a:ext cx="1836785" cy="1768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b="14667"/>
          <a:stretch/>
        </p:blipFill>
        <p:spPr>
          <a:xfrm>
            <a:off x="15652574" y="3609163"/>
            <a:ext cx="1931497" cy="1782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593" y="7048500"/>
            <a:ext cx="1869331" cy="186933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713219" y="4232860"/>
            <a:ext cx="978408" cy="484632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691709" y="4232860"/>
            <a:ext cx="978408" cy="484632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560229" y="4265389"/>
            <a:ext cx="978408" cy="484632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4627185" y="4232860"/>
            <a:ext cx="978408" cy="484632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471" y="3686413"/>
            <a:ext cx="1718920" cy="171892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8505032" y="4265389"/>
            <a:ext cx="978408" cy="484632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0676" y="5753100"/>
            <a:ext cx="1955765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Extract(csv) 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53314" y="5753100"/>
            <a:ext cx="2960220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Transform(Power Query Editor) 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31706" y="5799430"/>
            <a:ext cx="2131294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Load (Data)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694607" y="5799428"/>
            <a:ext cx="209293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 smtClean="0"/>
              <a:t>Visualization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329774" y="5799428"/>
            <a:ext cx="2648254" cy="954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 smtClean="0"/>
              <a:t>Report </a:t>
            </a:r>
            <a:r>
              <a:rPr lang="en-US" sz="2800" dirty="0"/>
              <a:t>,</a:t>
            </a:r>
            <a:r>
              <a:rPr lang="en-US" sz="2800" dirty="0" smtClean="0"/>
              <a:t>Data driven Results 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5359158" y="9150754"/>
            <a:ext cx="2362200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 smtClean="0"/>
              <a:t>To Customer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55" y="3485089"/>
            <a:ext cx="1906993" cy="19069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74812" y="5799429"/>
            <a:ext cx="3388962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sz="2800" dirty="0" smtClean="0"/>
              <a:t>Cross Verification(SQL,XL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(created from your Doc)</dc:title>
  <cp:lastModifiedBy>admin</cp:lastModifiedBy>
  <cp:revision>7</cp:revision>
  <dcterms:created xsi:type="dcterms:W3CDTF">2006-08-16T00:00:00Z</dcterms:created>
  <dcterms:modified xsi:type="dcterms:W3CDTF">2023-11-04T16:42:22Z</dcterms:modified>
  <dc:identifier>DAFxhNI8q2U</dc:identifier>
</cp:coreProperties>
</file>