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271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4" r:id="rId14"/>
    <p:sldId id="270" r:id="rId15"/>
    <p:sldId id="272" r:id="rId16"/>
  </p:sldIdLst>
  <p:sldSz cx="18288000" cy="10287000"/>
  <p:notesSz cx="9144000" cy="6858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3" autoAdjust="0"/>
    <p:restoredTop sz="94622" autoAdjust="0"/>
  </p:normalViewPr>
  <p:slideViewPr>
    <p:cSldViewPr>
      <p:cViewPr varScale="1">
        <p:scale>
          <a:sx n="41" d="100"/>
          <a:sy n="41" d="100"/>
        </p:scale>
        <p:origin x="76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20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64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55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10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52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235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9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1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722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99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0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BDE6"/>
            </a:gs>
            <a:gs pos="0">
              <a:srgbClr val="FFD0D3"/>
            </a:gs>
            <a:gs pos="0">
              <a:srgbClr val="FFF7AD">
                <a:alpha val="100000"/>
              </a:srgbClr>
            </a:gs>
            <a:gs pos="100000">
              <a:srgbClr val="FFA9F9">
                <a:alpha val="100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876300"/>
            <a:ext cx="13258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/>
              <a:t>HACKATHON PROJECT: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6400" y="5245304"/>
            <a:ext cx="1158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TEAM :TN DATA STRIKERS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0" y="6014744"/>
            <a:ext cx="11582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MEMBERS:1.G.RAMPRABHU</a:t>
            </a:r>
          </a:p>
          <a:p>
            <a:r>
              <a:rPr lang="en-US" sz="4400" b="1" dirty="0"/>
              <a:t>       		      2.B.SURYA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8911" y="7658101"/>
            <a:ext cx="1158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DATE:04.11.2023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7AD">
                <a:alpha val="100000"/>
              </a:srgbClr>
            </a:gs>
            <a:gs pos="100000">
              <a:srgbClr val="FFA9F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1207268"/>
            <a:ext cx="17971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Customer Vs Average delivery Hours KPI 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03231" y="3314700"/>
            <a:ext cx="8229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Actual: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Avg.Delivery.Hours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Impact Customers: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A.Lotus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Mart: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31.11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4400" b="1" dirty="0" err="1">
                <a:solidFill>
                  <a:prstClr val="black"/>
                </a:solidFill>
                <a:latin typeface="Calibri"/>
              </a:rPr>
              <a:t>B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.Acclaimed Stores: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29.18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0231" y="3338593"/>
            <a:ext cx="704675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Target: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Avg.Delivery.Hours:9.10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400" y="2222562"/>
            <a:ext cx="17971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City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Wise:</a:t>
            </a:r>
            <a:r>
              <a:rPr lang="en-US" sz="4400" b="1" i="1" noProof="0" dirty="0" err="1" smtClean="0">
                <a:solidFill>
                  <a:prstClr val="black"/>
                </a:solidFill>
                <a:latin typeface="Calibri"/>
              </a:rPr>
              <a:t>Surat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006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7AD">
                <a:alpha val="100000"/>
              </a:srgbClr>
            </a:gs>
            <a:gs pos="100000">
              <a:srgbClr val="FFA9F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1207268"/>
            <a:ext cx="17971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Customer Vs Average delivery Hours KPI 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03231" y="3314700"/>
            <a:ext cx="82296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Actual: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Avg.Delivery.Hours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Impact Customers: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A.Lotus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Mart: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30.29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4400" b="1" dirty="0">
                <a:solidFill>
                  <a:prstClr val="black"/>
                </a:solidFill>
                <a:latin typeface="Calibri"/>
              </a:rPr>
              <a:t>B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.Acclaimed Stores: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30.40</a:t>
            </a:r>
          </a:p>
          <a:p>
            <a:pPr marL="571486" indent="-571486">
              <a:buFont typeface="Wingdings" panose="05000000000000000000" pitchFamily="2" charset="2"/>
              <a:buChar char="§"/>
              <a:defRPr/>
            </a:pPr>
            <a:r>
              <a:rPr lang="en-US" sz="4400" b="1" dirty="0" err="1" smtClean="0">
                <a:solidFill>
                  <a:prstClr val="black"/>
                </a:solidFill>
              </a:rPr>
              <a:t>C.Cool</a:t>
            </a:r>
            <a:r>
              <a:rPr lang="en-US" sz="4400" b="1" dirty="0" smtClean="0">
                <a:solidFill>
                  <a:prstClr val="black"/>
                </a:solidFill>
              </a:rPr>
              <a:t> Blue:</a:t>
            </a:r>
            <a:r>
              <a:rPr lang="en-US" sz="4400" b="1" dirty="0" smtClean="0">
                <a:solidFill>
                  <a:srgbClr val="FF0000"/>
                </a:solidFill>
              </a:rPr>
              <a:t>30.36</a:t>
            </a:r>
            <a:endParaRPr lang="en-US" sz="4400" b="1" dirty="0">
              <a:solidFill>
                <a:srgbClr val="FF0000"/>
              </a:solidFill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0231" y="3338593"/>
            <a:ext cx="704675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Target: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Avg.Delivery.Hours:10.64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400" y="2222562"/>
            <a:ext cx="17971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City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Wise:</a:t>
            </a:r>
            <a:r>
              <a:rPr lang="en-US" sz="4400" b="1" i="1" noProof="0" dirty="0" err="1" smtClean="0">
                <a:solidFill>
                  <a:prstClr val="black"/>
                </a:solidFill>
                <a:latin typeface="Calibri"/>
              </a:rPr>
              <a:t>Vadodara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904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7AD">
                <a:alpha val="100000"/>
              </a:srgbClr>
            </a:gs>
            <a:gs pos="100000">
              <a:srgbClr val="FFA9F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937002"/>
            <a:ext cx="17971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KEY FINDINGS: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5285" y="2247900"/>
            <a:ext cx="161673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4400" b="1" noProof="0" dirty="0" smtClean="0">
                <a:solidFill>
                  <a:prstClr val="black"/>
                </a:solidFill>
                <a:latin typeface="Calibri"/>
              </a:rPr>
              <a:t>All the cities customer Actual On-</a:t>
            </a:r>
            <a:r>
              <a:rPr lang="en-US" sz="4400" b="1" noProof="0" dirty="0" err="1" smtClean="0">
                <a:solidFill>
                  <a:prstClr val="black"/>
                </a:solidFill>
                <a:latin typeface="Calibri"/>
              </a:rPr>
              <a:t>time,In</a:t>
            </a:r>
            <a:r>
              <a:rPr lang="en-US" sz="4400" b="1" noProof="0" dirty="0" smtClean="0">
                <a:solidFill>
                  <a:prstClr val="black"/>
                </a:solidFill>
                <a:latin typeface="Calibri"/>
              </a:rPr>
              <a:t>-</a:t>
            </a:r>
            <a:r>
              <a:rPr lang="en-US" sz="4400" b="1" noProof="0" dirty="0" err="1" smtClean="0">
                <a:solidFill>
                  <a:prstClr val="black"/>
                </a:solidFill>
                <a:latin typeface="Calibri"/>
              </a:rPr>
              <a:t>Full,OTIF</a:t>
            </a:r>
            <a:r>
              <a:rPr lang="en-US" sz="4400" b="1" noProof="0" dirty="0" smtClean="0">
                <a:solidFill>
                  <a:prstClr val="black"/>
                </a:solidFill>
                <a:latin typeface="Calibri"/>
              </a:rPr>
              <a:t> not achieved against the target.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2702" y="4686300"/>
            <a:ext cx="17971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400" b="1" u="sng" dirty="0" smtClean="0">
                <a:solidFill>
                  <a:prstClr val="black"/>
                </a:solidFill>
                <a:latin typeface="Calibri"/>
              </a:rPr>
              <a:t>SIGNIFICANT CAUSE: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5951032"/>
            <a:ext cx="161673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4400" b="1" noProof="0" dirty="0" smtClean="0">
                <a:solidFill>
                  <a:prstClr val="black"/>
                </a:solidFill>
                <a:latin typeface="Calibri"/>
              </a:rPr>
              <a:t>Actual delivery hours target not achieved for the specific customers :Lotus </a:t>
            </a:r>
            <a:r>
              <a:rPr lang="en-US" sz="4400" b="1" noProof="0" dirty="0" err="1" smtClean="0">
                <a:solidFill>
                  <a:prstClr val="black"/>
                </a:solidFill>
                <a:latin typeface="Calibri"/>
              </a:rPr>
              <a:t>Mart,Cool</a:t>
            </a:r>
            <a:r>
              <a:rPr lang="en-US" sz="4400" b="1" noProof="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4400" b="1" noProof="0" dirty="0" err="1" smtClean="0">
                <a:solidFill>
                  <a:prstClr val="black"/>
                </a:solidFill>
                <a:latin typeface="Calibri"/>
              </a:rPr>
              <a:t>Blue,Acclaimed</a:t>
            </a:r>
            <a:r>
              <a:rPr lang="en-US" sz="4400" b="1" noProof="0" dirty="0" smtClean="0">
                <a:solidFill>
                  <a:prstClr val="black"/>
                </a:solidFill>
                <a:latin typeface="Calibri"/>
              </a:rPr>
              <a:t> Stores in all the cities.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285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  <a:lumMod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876300"/>
            <a:ext cx="179719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solidFill>
                  <a:prstClr val="black"/>
                </a:solidFill>
                <a:latin typeface="Calibri"/>
              </a:rPr>
              <a:t>DATA DRIVEN INSIGHTS:</a:t>
            </a:r>
          </a:p>
          <a:p>
            <a:endParaRPr lang="en-US" sz="4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2322850"/>
            <a:ext cx="1616731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4400" b="1" noProof="0" dirty="0" smtClean="0">
                <a:solidFill>
                  <a:prstClr val="black"/>
                </a:solidFill>
                <a:latin typeface="Calibri"/>
              </a:rPr>
              <a:t>New Warehouse to be fixed as a common point for all three cities  to avoid delay in the delivery hours for the customers like Acclaimed </a:t>
            </a:r>
            <a:r>
              <a:rPr lang="en-US" sz="4400" b="1" noProof="0" dirty="0" err="1" smtClean="0">
                <a:solidFill>
                  <a:prstClr val="black"/>
                </a:solidFill>
                <a:latin typeface="Calibri"/>
              </a:rPr>
              <a:t>Stores,Cool</a:t>
            </a:r>
            <a:r>
              <a:rPr lang="en-US" sz="4400" b="1" noProof="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4400" b="1" noProof="0" dirty="0" err="1" smtClean="0">
                <a:solidFill>
                  <a:prstClr val="black"/>
                </a:solidFill>
                <a:latin typeface="Calibri"/>
              </a:rPr>
              <a:t>Blue,Lotus</a:t>
            </a:r>
            <a:r>
              <a:rPr lang="en-US" sz="4400" b="1" noProof="0" smtClean="0">
                <a:solidFill>
                  <a:prstClr val="black"/>
                </a:solidFill>
                <a:latin typeface="Calibri"/>
              </a:rPr>
              <a:t> Mart.</a:t>
            </a:r>
            <a:endParaRPr lang="en-US" sz="4400" b="1" noProof="0" dirty="0" smtClean="0">
              <a:solidFill>
                <a:prstClr val="black"/>
              </a:solidFill>
              <a:latin typeface="Calibri"/>
            </a:endParaRP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4400" b="1" noProof="0" dirty="0" smtClean="0">
              <a:solidFill>
                <a:prstClr val="black"/>
              </a:solidFill>
              <a:latin typeface="Calibri"/>
            </a:endParaRP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69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  <a:lumMod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2915" y="3924300"/>
            <a:ext cx="1797195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 smtClean="0">
                <a:solidFill>
                  <a:prstClr val="black"/>
                </a:solidFill>
                <a:latin typeface="Calibri"/>
              </a:rPr>
              <a:t>THANK YOU</a:t>
            </a:r>
            <a:endParaRPr lang="en-US" sz="11500" b="1" dirty="0" smtClean="0">
              <a:solidFill>
                <a:prstClr val="black"/>
              </a:solidFill>
              <a:latin typeface="Calibri"/>
            </a:endParaRPr>
          </a:p>
          <a:p>
            <a:endParaRPr lang="en-US" sz="11500" b="1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576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7AD">
                <a:alpha val="100000"/>
              </a:srgbClr>
            </a:gs>
            <a:gs pos="100000">
              <a:srgbClr val="FFA9F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952500"/>
            <a:ext cx="179719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486" indent="-571486">
              <a:buFont typeface="Wingdings" panose="05000000000000000000" pitchFamily="2" charset="2"/>
              <a:buChar char="§"/>
            </a:pPr>
            <a:r>
              <a:rPr lang="en-US" sz="4400" b="1" dirty="0">
                <a:solidFill>
                  <a:prstClr val="black"/>
                </a:solidFill>
                <a:latin typeface="Calibri"/>
              </a:rPr>
              <a:t>PROBLEM STATEMENT:</a:t>
            </a:r>
          </a:p>
          <a:p>
            <a:pPr lvl="0"/>
            <a:r>
              <a:rPr lang="en-US" sz="3200" b="1" dirty="0">
                <a:solidFill>
                  <a:prstClr val="black"/>
                </a:solidFill>
                <a:latin typeface="Calibri"/>
              </a:rPr>
              <a:t>GDS Mart is currently facing a problem where a few key customers have not extended the annual contract due to service issues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5722" y="3314701"/>
            <a:ext cx="1797195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486" indent="-571486">
              <a:buFont typeface="Wingdings" panose="05000000000000000000" pitchFamily="2" charset="2"/>
              <a:buChar char="§"/>
            </a:pPr>
            <a:r>
              <a:rPr lang="en-US" sz="4400" b="1" dirty="0">
                <a:solidFill>
                  <a:prstClr val="black"/>
                </a:solidFill>
                <a:latin typeface="Calibri"/>
              </a:rPr>
              <a:t>TASK:</a:t>
            </a:r>
          </a:p>
          <a:p>
            <a:pPr lvl="0"/>
            <a:r>
              <a:rPr lang="en-US" sz="3200" b="1" dirty="0" err="1"/>
              <a:t>A.Create</a:t>
            </a:r>
            <a:r>
              <a:rPr lang="en-US" sz="3200" b="1" dirty="0"/>
              <a:t> the metrics according to the metrics list</a:t>
            </a:r>
          </a:p>
          <a:p>
            <a:r>
              <a:rPr lang="en-US" sz="3200" b="1" dirty="0" err="1"/>
              <a:t>B.Create</a:t>
            </a:r>
            <a:r>
              <a:rPr lang="en-US" sz="3200" b="1" dirty="0"/>
              <a:t> a dashboard according to the requirements provided by stakeholders in the business review meeting</a:t>
            </a:r>
          </a:p>
          <a:p>
            <a:r>
              <a:rPr lang="en-US" sz="3200" b="1" dirty="0" err="1">
                <a:solidFill>
                  <a:prstClr val="black"/>
                </a:solidFill>
                <a:latin typeface="Calibri"/>
              </a:rPr>
              <a:t>C.Create</a:t>
            </a:r>
            <a:r>
              <a:rPr lang="en-US" sz="3200" b="1" dirty="0">
                <a:solidFill>
                  <a:prstClr val="black"/>
                </a:solidFill>
                <a:latin typeface="Calibri"/>
              </a:rPr>
              <a:t> a relevant insights.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1847" y="6286500"/>
            <a:ext cx="171813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486" indent="-571486">
              <a:buFont typeface="Wingdings" panose="05000000000000000000" pitchFamily="2" charset="2"/>
              <a:buChar char="§"/>
            </a:pPr>
            <a:r>
              <a:rPr lang="en-US" sz="4400" b="1" dirty="0" smtClean="0">
                <a:solidFill>
                  <a:prstClr val="black"/>
                </a:solidFill>
                <a:latin typeface="Calibri"/>
              </a:rPr>
              <a:t>THEME:</a:t>
            </a:r>
            <a:endParaRPr lang="en-US" sz="4400" b="1" dirty="0">
              <a:solidFill>
                <a:prstClr val="black"/>
              </a:solidFill>
              <a:latin typeface="Calibri"/>
            </a:endParaRPr>
          </a:p>
          <a:p>
            <a:r>
              <a:rPr lang="en-US" sz="3200" b="1" dirty="0"/>
              <a:t>GDS Mart is a growing FMCG manufacturer headquartered in Gujarat, India. It is currently operational in three cities Surat, Ahmedabad and Vadodara. They want to expand to other metro/tier1 cities in the next 2 years.</a:t>
            </a:r>
          </a:p>
        </p:txBody>
      </p:sp>
    </p:spTree>
    <p:extLst>
      <p:ext uri="{BB962C8B-B14F-4D97-AF65-F5344CB8AC3E}">
        <p14:creationId xmlns:p14="http://schemas.microsoft.com/office/powerpoint/2010/main" val="175709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7AD">
                <a:alpha val="100000"/>
              </a:srgbClr>
            </a:gs>
            <a:gs pos="100000">
              <a:srgbClr val="FFA9F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952500"/>
            <a:ext cx="17971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 FLOW: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5720" y="2637219"/>
            <a:ext cx="17971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Import CSV data file(Extract)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5719" y="3769869"/>
            <a:ext cx="17971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Cleaning,Data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Transformation(Using Power Query Editor)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5714" y="6277696"/>
            <a:ext cx="17971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Visualization(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Cards,Charts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5716" y="7557057"/>
            <a:ext cx="17971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Key Findings &amp; Insights for the improvement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2964852" y="1984469"/>
            <a:ext cx="484632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2964852" y="3222775"/>
            <a:ext cx="484632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2964852" y="4494421"/>
            <a:ext cx="484632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2964852" y="5705200"/>
            <a:ext cx="484632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2964852" y="3250737"/>
            <a:ext cx="484632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5714" y="4953082"/>
            <a:ext cx="17971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DAX Measure </a:t>
            </a:r>
            <a:r>
              <a:rPr lang="en-US" sz="4400" b="1" dirty="0" smtClean="0">
                <a:solidFill>
                  <a:prstClr val="black"/>
                </a:solidFill>
                <a:latin typeface="Calibri"/>
              </a:rPr>
              <a:t>for required field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2964852" y="6991893"/>
            <a:ext cx="484632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954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7AD">
                <a:alpha val="100000"/>
              </a:srgbClr>
            </a:gs>
            <a:gs pos="100000">
              <a:srgbClr val="FFA9F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05400" y="876300"/>
            <a:ext cx="8534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GDS MART DASHBOARD RESULTS  </a:t>
            </a:r>
            <a:endParaRPr kumimoji="0" lang="en-US" sz="3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874341"/>
            <a:ext cx="13868400" cy="756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7AD">
                <a:alpha val="100000"/>
              </a:srgbClr>
            </a:gs>
            <a:gs pos="100000">
              <a:srgbClr val="FFA9F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1207268"/>
            <a:ext cx="17971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following KPI’s for Overall city</a:t>
            </a:r>
            <a:r>
              <a:rPr lang="en-US" sz="4400" b="1" dirty="0" smtClean="0">
                <a:solidFill>
                  <a:prstClr val="black"/>
                </a:solidFill>
                <a:latin typeface="Calibri"/>
              </a:rPr>
              <a:t>: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1847" y="2324100"/>
            <a:ext cx="70467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Order Qty:13.43M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4400" b="1" baseline="0" dirty="0" smtClean="0">
                <a:solidFill>
                  <a:prstClr val="black"/>
                </a:solidFill>
                <a:latin typeface="Calibri"/>
              </a:rPr>
              <a:t>Total</a:t>
            </a:r>
            <a:r>
              <a:rPr lang="en-US" sz="4400" b="1" dirty="0" smtClean="0">
                <a:solidFill>
                  <a:prstClr val="black"/>
                </a:solidFill>
                <a:latin typeface="Calibri"/>
              </a:rPr>
              <a:t> Delivery Qty:12.97M</a:t>
            </a:r>
            <a:endParaRPr kumimoji="0" lang="en-US" sz="4400" b="1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87825" y="4728973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400" b="1" u="sng" dirty="0" smtClean="0">
                <a:solidFill>
                  <a:prstClr val="black"/>
                </a:solidFill>
                <a:latin typeface="Calibri"/>
              </a:rPr>
              <a:t>Actual: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 Time %: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59.03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4400" b="1" dirty="0" smtClean="0">
                <a:solidFill>
                  <a:prstClr val="black"/>
                </a:solidFill>
                <a:latin typeface="Calibri"/>
              </a:rPr>
              <a:t>IN-Full %:</a:t>
            </a:r>
            <a:r>
              <a:rPr lang="en-US" sz="4400" b="1" dirty="0" smtClean="0">
                <a:solidFill>
                  <a:srgbClr val="FF0000"/>
                </a:solidFill>
                <a:latin typeface="Calibri"/>
              </a:rPr>
              <a:t>52.78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OTIF %: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29.02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4400" b="1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4745117"/>
            <a:ext cx="70467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Target:</a:t>
            </a:r>
            <a:endParaRPr kumimoji="0" lang="en-US" sz="4400" b="1" i="0" u="sng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400" b="1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Avg.On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Time %:86.09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4400" b="1" dirty="0" smtClean="0">
                <a:solidFill>
                  <a:prstClr val="black"/>
                </a:solidFill>
                <a:latin typeface="Calibri"/>
              </a:rPr>
              <a:t>Avg.IN-Full %:76.51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400" b="1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Avg.OTIF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%:65.91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4400" b="1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586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7AD">
                <a:alpha val="100000"/>
              </a:srgbClr>
            </a:gs>
            <a:gs pos="100000">
              <a:srgbClr val="FFA9F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1207268"/>
            <a:ext cx="17971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following KPI’s for City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Wise:</a:t>
            </a:r>
            <a:r>
              <a:rPr kumimoji="0" lang="en-US" sz="44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Ahmedabad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1847" y="2324100"/>
            <a:ext cx="70467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 Order Qty:4.61M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 Delivery Qty:4.46M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87825" y="4728973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Actual: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 Time %: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58.16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IN-Full %: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54.20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OTIF %: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29.33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4745117"/>
            <a:ext cx="70467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Target: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Avg.On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Time %:85.83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Avg.IN-Full %:77.33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Avg.OTIF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%:66.50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34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7AD">
                <a:alpha val="100000"/>
              </a:srgbClr>
            </a:gs>
            <a:gs pos="100000">
              <a:srgbClr val="FFA9F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1207268"/>
            <a:ext cx="17971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following KPI’s for City Wise:</a:t>
            </a:r>
            <a:r>
              <a:rPr lang="en-US" sz="4400" b="1" i="1" dirty="0" smtClean="0">
                <a:solidFill>
                  <a:prstClr val="black"/>
                </a:solidFill>
                <a:latin typeface="Calibri"/>
              </a:rPr>
              <a:t>Surat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1847" y="2324100"/>
            <a:ext cx="70467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 Order Qty:4.19M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 Delivery Qty:4.05M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87825" y="4728973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Actual: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 Time %: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61.21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IN-Full %: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52.55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OTIF %: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30.07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4745117"/>
            <a:ext cx="70467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Target: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Avg.On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Time %:86.27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Avg.IN-Full %:76.91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Avg.OTIF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%:66.36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84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7AD">
                <a:alpha val="100000"/>
              </a:srgbClr>
            </a:gs>
            <a:gs pos="100000">
              <a:srgbClr val="FFA9F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1207268"/>
            <a:ext cx="17971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following KPI’s for City Wise:</a:t>
            </a:r>
            <a:r>
              <a:rPr lang="en-US" sz="4400" b="1" i="1" dirty="0" smtClean="0">
                <a:solidFill>
                  <a:prstClr val="black"/>
                </a:solidFill>
                <a:latin typeface="Calibri"/>
              </a:rPr>
              <a:t>Vadodara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1847" y="2324100"/>
            <a:ext cx="70467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 Order Qty:4.62M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 Delivery Qty:4.046M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77400" y="4721224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Actual: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 Time %: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57.98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IN-Full %: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51.56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OTIF %: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27.78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4745117"/>
            <a:ext cx="70467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Target: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Avg.On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Time %:86.17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Avg.IN-Full %:75.33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Avg.OTIF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%:64.92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293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7AD">
                <a:alpha val="100000"/>
              </a:srgbClr>
            </a:gs>
            <a:gs pos="100000">
              <a:srgbClr val="FFA9F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1207268"/>
            <a:ext cx="17971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Customer Vs Average delivery Hours KPI 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03231" y="3314700"/>
            <a:ext cx="8229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Actual: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Avg.Delivery.Hours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Impact Customers: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A.Cool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Blue: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30.64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B.Lotus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Mart: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31.03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C.Acclaimed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Stores: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30.55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0231" y="3338593"/>
            <a:ext cx="704675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Target: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Avg.Delivery.Hours:10.70</a:t>
            </a: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71486" marR="0" lvl="0" indent="-57148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400" y="2222562"/>
            <a:ext cx="17971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City Wise:</a:t>
            </a:r>
            <a:r>
              <a:rPr lang="en-US" sz="4400" b="1" i="1" dirty="0" smtClean="0">
                <a:solidFill>
                  <a:prstClr val="black"/>
                </a:solidFill>
                <a:latin typeface="Calibri"/>
              </a:rPr>
              <a:t>Ahmedabad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31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434</Words>
  <Application>Microsoft Office PowerPoint</Application>
  <PresentationFormat>Custom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Wingdings</vt:lpstr>
      <vt:lpstr>Arial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(created from your Doc)</dc:title>
  <cp:lastModifiedBy>admin</cp:lastModifiedBy>
  <cp:revision>35</cp:revision>
  <dcterms:created xsi:type="dcterms:W3CDTF">2006-08-16T00:00:00Z</dcterms:created>
  <dcterms:modified xsi:type="dcterms:W3CDTF">2023-11-05T02:19:07Z</dcterms:modified>
  <dc:identifier>DAFxhNI8q2U</dc:identifier>
</cp:coreProperties>
</file>