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6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F8D0-2CCE-44EB-884F-490F0AF09E1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67DC-9142-4917-A197-6999781C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3064" y="817408"/>
            <a:ext cx="11019503" cy="46984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/>
              <a:t>PROJECT IN MS-EXCEL:</a:t>
            </a:r>
          </a:p>
          <a:p>
            <a:r>
              <a:rPr lang="en-US" sz="3600" b="1" dirty="0" smtClean="0"/>
              <a:t>Done by </a:t>
            </a:r>
            <a:r>
              <a:rPr lang="en-US" sz="3600" b="1" dirty="0" err="1" smtClean="0"/>
              <a:t>Ramprabhu.G</a:t>
            </a:r>
            <a:endParaRPr lang="en-US" sz="3600" b="1" dirty="0" smtClean="0"/>
          </a:p>
          <a:p>
            <a:r>
              <a:rPr lang="en-US" sz="3600" b="1" dirty="0" smtClean="0"/>
              <a:t>On 02.10.2023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Actively participating in “GROW DATA SKILLS”-</a:t>
            </a:r>
          </a:p>
          <a:p>
            <a:r>
              <a:rPr lang="en-US" sz="3600" b="1" dirty="0" smtClean="0"/>
              <a:t>”DATA ANLYST BOOTCAMP 1.0”from July’2023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864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10" y="417563"/>
            <a:ext cx="11251790" cy="113183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Client wants to create a Road Accident Dashboard  for year 2021 to 2022 so that they can  have insights  on the below requirements: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610" y="2093294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Total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taken place after the accident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Total </a:t>
            </a:r>
            <a:r>
              <a:rPr lang="en-US" sz="1800" dirty="0" err="1" smtClean="0"/>
              <a:t>casuaities</a:t>
            </a:r>
            <a:r>
              <a:rPr lang="en-US" sz="1800" dirty="0" smtClean="0"/>
              <a:t> &amp; percentage of total  with </a:t>
            </a:r>
            <a:r>
              <a:rPr lang="en-US" sz="1800" dirty="0" err="1" smtClean="0"/>
              <a:t>repect</a:t>
            </a:r>
            <a:r>
              <a:rPr lang="en-US" sz="1800" dirty="0" smtClean="0"/>
              <a:t> to  accident severity  and maximum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 by type and vehicle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Total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with respect to vehicle types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Monthly trend showing comparison  of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for current year and previous year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Maximum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by Road Type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Distribution of total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by Road Surface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Relation between </a:t>
            </a:r>
            <a:r>
              <a:rPr lang="en-US" sz="1800" dirty="0" err="1" smtClean="0"/>
              <a:t>Casualities</a:t>
            </a:r>
            <a:r>
              <a:rPr lang="en-US" sz="1800" dirty="0" smtClean="0"/>
              <a:t> by Area/Location &amp; by Day/Night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4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9" y="865239"/>
            <a:ext cx="11810375" cy="48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28" y="417563"/>
            <a:ext cx="11251790" cy="57126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PROJECT STEPS: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928" y="515506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+mj-lt"/>
              <a:buAutoNum type="arabicPeriod"/>
            </a:pPr>
            <a:r>
              <a:rPr lang="en-US" sz="2400" dirty="0" smtClean="0"/>
              <a:t>DATA CLEANING :Remove Duplicates and avoid blanks.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 smtClean="0"/>
              <a:t>DATA TRANSFORMATION :As per the requirements.</a:t>
            </a:r>
            <a:endParaRPr lang="en-US" sz="2400" b="1" i="1" dirty="0" smtClean="0"/>
          </a:p>
          <a:p>
            <a:pPr marL="571500" indent="-571500">
              <a:buFont typeface="+mj-lt"/>
              <a:buAutoNum type="arabicPeriod"/>
            </a:pPr>
            <a:r>
              <a:rPr lang="en-US" sz="2400" dirty="0" smtClean="0"/>
              <a:t>DATA </a:t>
            </a:r>
            <a:r>
              <a:rPr lang="en-US" sz="2400" dirty="0" err="1" smtClean="0"/>
              <a:t>REQUIREMENTS:Solve</a:t>
            </a:r>
            <a:r>
              <a:rPr lang="en-US" sz="2400" dirty="0" smtClean="0"/>
              <a:t> the each and requirements in the separate sheet.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 smtClean="0"/>
              <a:t>DATA </a:t>
            </a:r>
            <a:r>
              <a:rPr lang="en-US" sz="2400" dirty="0" err="1" smtClean="0"/>
              <a:t>VISUALIZATION:Using</a:t>
            </a:r>
            <a:r>
              <a:rPr lang="en-US" sz="2400" dirty="0" smtClean="0"/>
              <a:t> charts visualize the data.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928" y="3568345"/>
            <a:ext cx="11251790" cy="663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TOOLS / COMMANDS USED: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9928" y="4134262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smtClean="0"/>
              <a:t>Pivot table used to show the summarized values for the required fields.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smtClean="0"/>
              <a:t>Bar </a:t>
            </a:r>
            <a:r>
              <a:rPr lang="en-US" sz="2400" dirty="0" err="1" smtClean="0"/>
              <a:t>plot,Pie</a:t>
            </a:r>
            <a:r>
              <a:rPr lang="en-US" sz="2400" dirty="0" smtClean="0"/>
              <a:t> </a:t>
            </a:r>
            <a:r>
              <a:rPr lang="en-US" sz="2400" dirty="0" err="1" smtClean="0"/>
              <a:t>Plot,Column</a:t>
            </a:r>
            <a:r>
              <a:rPr lang="en-US" sz="2400" dirty="0" smtClean="0"/>
              <a:t> and Line plot used for the </a:t>
            </a:r>
            <a:r>
              <a:rPr lang="en-US" sz="2400" b="1" i="1" dirty="0" smtClean="0"/>
              <a:t>“Data Visualization”.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smtClean="0"/>
              <a:t>Slicers added to visualize in the required timeline.(</a:t>
            </a:r>
            <a:r>
              <a:rPr lang="en-US" sz="2400" dirty="0" err="1" smtClean="0"/>
              <a:t>Ex:Month,Year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0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28" y="446439"/>
            <a:ext cx="11251790" cy="775969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Project Conclusion: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928" y="2574558"/>
            <a:ext cx="10515600" cy="352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Total </a:t>
            </a:r>
            <a:r>
              <a:rPr lang="en-US" sz="1800" b="1" dirty="0" err="1" smtClean="0"/>
              <a:t>Casualities</a:t>
            </a:r>
            <a:r>
              <a:rPr lang="en-US" sz="1800" b="1" dirty="0" smtClean="0"/>
              <a:t> taken after the accident :65434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“CAR”  comes under the most impactful vehicle type created </a:t>
            </a:r>
            <a:r>
              <a:rPr lang="en-US" sz="1800" b="1" dirty="0" err="1" smtClean="0"/>
              <a:t>casuality</a:t>
            </a:r>
            <a:r>
              <a:rPr lang="en-US" sz="1800" b="1" dirty="0" smtClean="0"/>
              <a:t> :45399 incidents(78.03%).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Maximum accidents happened in the “URBAN AREA”56% in </a:t>
            </a:r>
            <a:r>
              <a:rPr lang="en-US" sz="1800" b="1" dirty="0" err="1" smtClean="0"/>
              <a:t>the”Day</a:t>
            </a:r>
            <a:r>
              <a:rPr lang="en-US" sz="1800" b="1" dirty="0" smtClean="0"/>
              <a:t>”.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Most </a:t>
            </a:r>
            <a:r>
              <a:rPr lang="en-US" sz="1800" b="1" dirty="0" err="1" smtClean="0"/>
              <a:t>casuality</a:t>
            </a:r>
            <a:r>
              <a:rPr lang="en-US" sz="1800" b="1" dirty="0" smtClean="0"/>
              <a:t> happened Single carriageway roadway :304171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Maximum </a:t>
            </a:r>
            <a:r>
              <a:rPr lang="en-US" sz="1800" b="1" dirty="0" err="1" smtClean="0"/>
              <a:t>casuality</a:t>
            </a:r>
            <a:r>
              <a:rPr lang="en-US" sz="1800" b="1" dirty="0" smtClean="0"/>
              <a:t> happened “Dry Surface”:272386 incidents.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/>
              <a:t>Comparing with year 2021 and 2022:Highest </a:t>
            </a:r>
            <a:r>
              <a:rPr lang="en-US" sz="1800" b="1" dirty="0" err="1" smtClean="0"/>
              <a:t>casuality</a:t>
            </a:r>
            <a:r>
              <a:rPr lang="en-US" sz="1800" b="1" dirty="0" smtClean="0"/>
              <a:t> happened in the month of Nov’2021:20440 incidents</a:t>
            </a:r>
            <a:endParaRPr lang="en-US" sz="1800" b="1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 Client wants to create a Road Accident Dashboard  for year 2021 to 2022 so that they can  have insights  on the below requirements:  </vt:lpstr>
      <vt:lpstr>PowerPoint Presentation</vt:lpstr>
      <vt:lpstr>  PROJECT STEPS:  </vt:lpstr>
      <vt:lpstr> Project Conclusion: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2023-10-02T16:28:19Z</dcterms:created>
  <dcterms:modified xsi:type="dcterms:W3CDTF">2023-10-02T17:11:28Z</dcterms:modified>
</cp:coreProperties>
</file>