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4" r:id="rId5"/>
    <p:sldId id="259" r:id="rId6"/>
    <p:sldId id="260" r:id="rId7"/>
    <p:sldId id="265" r:id="rId8"/>
    <p:sldId id="266" r:id="rId9"/>
    <p:sldId id="269" r:id="rId10"/>
    <p:sldId id="270" r:id="rId11"/>
    <p:sldId id="267" r:id="rId12"/>
    <p:sldId id="261" r:id="rId13"/>
    <p:sldId id="262"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A14FF-2418-41A6-A4C8-B076D5991506}" v="42" dt="2023-08-25T14:57:00.58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prakash tripathi" userId="2ad80e5602118c9b" providerId="LiveId" clId="{C38A14FF-2418-41A6-A4C8-B076D5991506}"/>
    <pc:docChg chg="undo redo custSel addSld delSld modSld sldOrd">
      <pc:chgData name="Ramprakash tripathi" userId="2ad80e5602118c9b" providerId="LiveId" clId="{C38A14FF-2418-41A6-A4C8-B076D5991506}" dt="2023-08-25T14:58:37.632" v="5327" actId="13926"/>
      <pc:docMkLst>
        <pc:docMk/>
      </pc:docMkLst>
      <pc:sldChg chg="addSp delSp modSp mod">
        <pc:chgData name="Ramprakash tripathi" userId="2ad80e5602118c9b" providerId="LiveId" clId="{C38A14FF-2418-41A6-A4C8-B076D5991506}" dt="2023-08-25T13:46:45.322" v="949" actId="20577"/>
        <pc:sldMkLst>
          <pc:docMk/>
          <pc:sldMk cId="0" sldId="256"/>
        </pc:sldMkLst>
        <pc:spChg chg="add mod">
          <ac:chgData name="Ramprakash tripathi" userId="2ad80e5602118c9b" providerId="LiveId" clId="{C38A14FF-2418-41A6-A4C8-B076D5991506}" dt="2023-08-25T13:46:45.322" v="949" actId="20577"/>
          <ac:spMkLst>
            <pc:docMk/>
            <pc:sldMk cId="0" sldId="256"/>
            <ac:spMk id="2" creationId="{BAAF72B5-BB53-ACEF-E12A-FF3B06356923}"/>
          </ac:spMkLst>
        </pc:spChg>
        <pc:spChg chg="mod">
          <ac:chgData name="Ramprakash tripathi" userId="2ad80e5602118c9b" providerId="LiveId" clId="{C38A14FF-2418-41A6-A4C8-B076D5991506}" dt="2023-08-23T11:53:37.815" v="845" actId="1076"/>
          <ac:spMkLst>
            <pc:docMk/>
            <pc:sldMk cId="0" sldId="256"/>
            <ac:spMk id="109" creationId="{00000000-0000-0000-0000-000000000000}"/>
          </ac:spMkLst>
        </pc:spChg>
        <pc:spChg chg="del mod">
          <ac:chgData name="Ramprakash tripathi" userId="2ad80e5602118c9b" providerId="LiveId" clId="{C38A14FF-2418-41A6-A4C8-B076D5991506}" dt="2023-08-23T11:52:08.577" v="829" actId="478"/>
          <ac:spMkLst>
            <pc:docMk/>
            <pc:sldMk cId="0" sldId="256"/>
            <ac:spMk id="110" creationId="{00000000-0000-0000-0000-000000000000}"/>
          </ac:spMkLst>
        </pc:spChg>
        <pc:spChg chg="mod">
          <ac:chgData name="Ramprakash tripathi" userId="2ad80e5602118c9b" providerId="LiveId" clId="{C38A14FF-2418-41A6-A4C8-B076D5991506}" dt="2023-08-23T11:52:54.835" v="840" actId="1076"/>
          <ac:spMkLst>
            <pc:docMk/>
            <pc:sldMk cId="0" sldId="256"/>
            <ac:spMk id="111" creationId="{00000000-0000-0000-0000-000000000000}"/>
          </ac:spMkLst>
        </pc:spChg>
        <pc:spChg chg="del mod">
          <ac:chgData name="Ramprakash tripathi" userId="2ad80e5602118c9b" providerId="LiveId" clId="{C38A14FF-2418-41A6-A4C8-B076D5991506}" dt="2023-08-23T10:31:18.239" v="68" actId="478"/>
          <ac:spMkLst>
            <pc:docMk/>
            <pc:sldMk cId="0" sldId="256"/>
            <ac:spMk id="113" creationId="{00000000-0000-0000-0000-000000000000}"/>
          </ac:spMkLst>
        </pc:spChg>
        <pc:picChg chg="add del mod">
          <ac:chgData name="Ramprakash tripathi" userId="2ad80e5602118c9b" providerId="LiveId" clId="{C38A14FF-2418-41A6-A4C8-B076D5991506}" dt="2023-08-23T10:24:48.917" v="37" actId="1076"/>
          <ac:picMkLst>
            <pc:docMk/>
            <pc:sldMk cId="0" sldId="256"/>
            <ac:picMk id="112" creationId="{00000000-0000-0000-0000-000000000000}"/>
          </ac:picMkLst>
        </pc:picChg>
        <pc:picChg chg="add mod">
          <ac:chgData name="Ramprakash tripathi" userId="2ad80e5602118c9b" providerId="LiveId" clId="{C38A14FF-2418-41A6-A4C8-B076D5991506}" dt="2023-08-23T11:52:16.647" v="832" actId="1076"/>
          <ac:picMkLst>
            <pc:docMk/>
            <pc:sldMk cId="0" sldId="256"/>
            <ac:picMk id="1026" creationId="{86804947-1C58-9C11-FB85-AC0609314022}"/>
          </ac:picMkLst>
        </pc:picChg>
      </pc:sldChg>
      <pc:sldChg chg="addSp delSp modSp mod">
        <pc:chgData name="Ramprakash tripathi" userId="2ad80e5602118c9b" providerId="LiveId" clId="{C38A14FF-2418-41A6-A4C8-B076D5991506}" dt="2023-08-23T10:44:41.341" v="309" actId="22"/>
        <pc:sldMkLst>
          <pc:docMk/>
          <pc:sldMk cId="0" sldId="257"/>
        </pc:sldMkLst>
        <pc:spChg chg="add del">
          <ac:chgData name="Ramprakash tripathi" userId="2ad80e5602118c9b" providerId="LiveId" clId="{C38A14FF-2418-41A6-A4C8-B076D5991506}" dt="2023-08-23T10:36:11.621" v="202" actId="478"/>
          <ac:spMkLst>
            <pc:docMk/>
            <pc:sldMk cId="0" sldId="257"/>
            <ac:spMk id="3" creationId="{3B712C79-48D7-A92C-D96C-F02B74958D74}"/>
          </ac:spMkLst>
        </pc:spChg>
        <pc:spChg chg="add del mod">
          <ac:chgData name="Ramprakash tripathi" userId="2ad80e5602118c9b" providerId="LiveId" clId="{C38A14FF-2418-41A6-A4C8-B076D5991506}" dt="2023-08-23T10:35:40.624" v="127"/>
          <ac:spMkLst>
            <pc:docMk/>
            <pc:sldMk cId="0" sldId="257"/>
            <ac:spMk id="4" creationId="{219D6ADF-22DF-8492-8BAE-E8C95FF99519}"/>
          </ac:spMkLst>
        </pc:spChg>
        <pc:spChg chg="add del mod">
          <ac:chgData name="Ramprakash tripathi" userId="2ad80e5602118c9b" providerId="LiveId" clId="{C38A14FF-2418-41A6-A4C8-B076D5991506}" dt="2023-08-23T10:36:55.490" v="222" actId="478"/>
          <ac:spMkLst>
            <pc:docMk/>
            <pc:sldMk cId="0" sldId="257"/>
            <ac:spMk id="5" creationId="{B04BBDA9-8122-0C03-65C6-69F3C3AA690C}"/>
          </ac:spMkLst>
        </pc:spChg>
        <pc:spChg chg="add del mod">
          <ac:chgData name="Ramprakash tripathi" userId="2ad80e5602118c9b" providerId="LiveId" clId="{C38A14FF-2418-41A6-A4C8-B076D5991506}" dt="2023-08-23T10:37:11.172" v="226"/>
          <ac:spMkLst>
            <pc:docMk/>
            <pc:sldMk cId="0" sldId="257"/>
            <ac:spMk id="6" creationId="{8713C1E9-A516-A0BD-580C-CAD4713D1340}"/>
          </ac:spMkLst>
        </pc:spChg>
        <pc:spChg chg="add del mod">
          <ac:chgData name="Ramprakash tripathi" userId="2ad80e5602118c9b" providerId="LiveId" clId="{C38A14FF-2418-41A6-A4C8-B076D5991506}" dt="2023-08-23T10:37:11.172" v="228"/>
          <ac:spMkLst>
            <pc:docMk/>
            <pc:sldMk cId="0" sldId="257"/>
            <ac:spMk id="7" creationId="{1D7198EC-E004-B42B-085E-80BC0B334985}"/>
          </ac:spMkLst>
        </pc:spChg>
        <pc:spChg chg="add mod">
          <ac:chgData name="Ramprakash tripathi" userId="2ad80e5602118c9b" providerId="LiveId" clId="{C38A14FF-2418-41A6-A4C8-B076D5991506}" dt="2023-08-23T10:38:27.127" v="253" actId="113"/>
          <ac:spMkLst>
            <pc:docMk/>
            <pc:sldMk cId="0" sldId="257"/>
            <ac:spMk id="8" creationId="{0F8F3BEE-A117-B5B6-10DE-8ABBD49F4008}"/>
          </ac:spMkLst>
        </pc:spChg>
        <pc:spChg chg="add del">
          <ac:chgData name="Ramprakash tripathi" userId="2ad80e5602118c9b" providerId="LiveId" clId="{C38A14FF-2418-41A6-A4C8-B076D5991506}" dt="2023-08-23T10:44:41.341" v="309" actId="22"/>
          <ac:spMkLst>
            <pc:docMk/>
            <pc:sldMk cId="0" sldId="257"/>
            <ac:spMk id="10" creationId="{16B09489-1C84-0012-C1C6-137352EA9B32}"/>
          </ac:spMkLst>
        </pc:spChg>
        <pc:spChg chg="del mod">
          <ac:chgData name="Ramprakash tripathi" userId="2ad80e5602118c9b" providerId="LiveId" clId="{C38A14FF-2418-41A6-A4C8-B076D5991506}" dt="2023-08-23T10:35:14.903" v="121" actId="478"/>
          <ac:spMkLst>
            <pc:docMk/>
            <pc:sldMk cId="0" sldId="257"/>
            <ac:spMk id="118" creationId="{00000000-0000-0000-0000-000000000000}"/>
          </ac:spMkLst>
        </pc:spChg>
      </pc:sldChg>
      <pc:sldChg chg="addSp delSp modSp mod">
        <pc:chgData name="Ramprakash tripathi" userId="2ad80e5602118c9b" providerId="LiveId" clId="{C38A14FF-2418-41A6-A4C8-B076D5991506}" dt="2023-08-25T14:00:32.271" v="1180" actId="2711"/>
        <pc:sldMkLst>
          <pc:docMk/>
          <pc:sldMk cId="0" sldId="258"/>
        </pc:sldMkLst>
        <pc:spChg chg="add mod">
          <ac:chgData name="Ramprakash tripathi" userId="2ad80e5602118c9b" providerId="LiveId" clId="{C38A14FF-2418-41A6-A4C8-B076D5991506}" dt="2023-08-23T10:42:41.222" v="291" actId="20577"/>
          <ac:spMkLst>
            <pc:docMk/>
            <pc:sldMk cId="0" sldId="258"/>
            <ac:spMk id="5" creationId="{2D22BF90-4A0B-8D77-ED38-4B3EB4256C11}"/>
          </ac:spMkLst>
        </pc:spChg>
        <pc:spChg chg="add del mod">
          <ac:chgData name="Ramprakash tripathi" userId="2ad80e5602118c9b" providerId="LiveId" clId="{C38A14FF-2418-41A6-A4C8-B076D5991506}" dt="2023-08-23T10:44:21.119" v="307"/>
          <ac:spMkLst>
            <pc:docMk/>
            <pc:sldMk cId="0" sldId="258"/>
            <ac:spMk id="8" creationId="{168BBFA9-5CAE-E00F-B39E-B0B8F6F075EA}"/>
          </ac:spMkLst>
        </pc:spChg>
        <pc:spChg chg="add mod">
          <ac:chgData name="Ramprakash tripathi" userId="2ad80e5602118c9b" providerId="LiveId" clId="{C38A14FF-2418-41A6-A4C8-B076D5991506}" dt="2023-08-23T11:17:47.858" v="592" actId="20577"/>
          <ac:spMkLst>
            <pc:docMk/>
            <pc:sldMk cId="0" sldId="258"/>
            <ac:spMk id="10" creationId="{A4F76E3D-6F31-527D-8BBF-7F5FA78BA221}"/>
          </ac:spMkLst>
        </pc:spChg>
        <pc:spChg chg="add mod">
          <ac:chgData name="Ramprakash tripathi" userId="2ad80e5602118c9b" providerId="LiveId" clId="{C38A14FF-2418-41A6-A4C8-B076D5991506}" dt="2023-08-25T14:00:15.153" v="1178" actId="1076"/>
          <ac:spMkLst>
            <pc:docMk/>
            <pc:sldMk cId="0" sldId="258"/>
            <ac:spMk id="11" creationId="{1A19CCC2-74B1-00FC-C313-91F70FF8A2DB}"/>
          </ac:spMkLst>
        </pc:spChg>
        <pc:spChg chg="add mod">
          <ac:chgData name="Ramprakash tripathi" userId="2ad80e5602118c9b" providerId="LiveId" clId="{C38A14FF-2418-41A6-A4C8-B076D5991506}" dt="2023-08-25T13:59:27.830" v="1164" actId="1076"/>
          <ac:spMkLst>
            <pc:docMk/>
            <pc:sldMk cId="0" sldId="258"/>
            <ac:spMk id="13" creationId="{FEF559D2-33F1-48B2-8AE0-04CCDC83BD6D}"/>
          </ac:spMkLst>
        </pc:spChg>
        <pc:spChg chg="add mod">
          <ac:chgData name="Ramprakash tripathi" userId="2ad80e5602118c9b" providerId="LiveId" clId="{C38A14FF-2418-41A6-A4C8-B076D5991506}" dt="2023-08-25T14:00:32.271" v="1180" actId="2711"/>
          <ac:spMkLst>
            <pc:docMk/>
            <pc:sldMk cId="0" sldId="258"/>
            <ac:spMk id="14" creationId="{16668A91-33FE-0383-34F1-1D8B3B459384}"/>
          </ac:spMkLst>
        </pc:spChg>
        <pc:spChg chg="add mod">
          <ac:chgData name="Ramprakash tripathi" userId="2ad80e5602118c9b" providerId="LiveId" clId="{C38A14FF-2418-41A6-A4C8-B076D5991506}" dt="2023-08-23T11:56:08.362" v="878" actId="20577"/>
          <ac:spMkLst>
            <pc:docMk/>
            <pc:sldMk cId="0" sldId="258"/>
            <ac:spMk id="16" creationId="{A40A72B5-A544-8FC2-A34B-E9AC85F26D6B}"/>
          </ac:spMkLst>
        </pc:spChg>
        <pc:spChg chg="del mod">
          <ac:chgData name="Ramprakash tripathi" userId="2ad80e5602118c9b" providerId="LiveId" clId="{C38A14FF-2418-41A6-A4C8-B076D5991506}" dt="2023-08-23T10:49:11.259" v="337" actId="478"/>
          <ac:spMkLst>
            <pc:docMk/>
            <pc:sldMk cId="0" sldId="258"/>
            <ac:spMk id="123" creationId="{00000000-0000-0000-0000-000000000000}"/>
          </ac:spMkLst>
        </pc:spChg>
        <pc:spChg chg="del mod">
          <ac:chgData name="Ramprakash tripathi" userId="2ad80e5602118c9b" providerId="LiveId" clId="{C38A14FF-2418-41A6-A4C8-B076D5991506}" dt="2023-08-23T10:41:54.525" v="283" actId="478"/>
          <ac:spMkLst>
            <pc:docMk/>
            <pc:sldMk cId="0" sldId="258"/>
            <ac:spMk id="124" creationId="{00000000-0000-0000-0000-000000000000}"/>
          </ac:spMkLst>
        </pc:spChg>
        <pc:grpChg chg="del mod">
          <ac:chgData name="Ramprakash tripathi" userId="2ad80e5602118c9b" providerId="LiveId" clId="{C38A14FF-2418-41A6-A4C8-B076D5991506}" dt="2023-08-23T10:41:13.350" v="271" actId="478"/>
          <ac:grpSpMkLst>
            <pc:docMk/>
            <pc:sldMk cId="0" sldId="258"/>
            <ac:grpSpMk id="127" creationId="{00000000-0000-0000-0000-000000000000}"/>
          </ac:grpSpMkLst>
        </pc:grpChg>
        <pc:graphicFrameChg chg="add del mod">
          <ac:chgData name="Ramprakash tripathi" userId="2ad80e5602118c9b" providerId="LiveId" clId="{C38A14FF-2418-41A6-A4C8-B076D5991506}" dt="2023-08-23T10:39:35.554" v="262" actId="478"/>
          <ac:graphicFrameMkLst>
            <pc:docMk/>
            <pc:sldMk cId="0" sldId="258"/>
            <ac:graphicFrameMk id="2" creationId="{F77B13DD-12A0-EC3C-ADD7-EF2CFBCA1266}"/>
          </ac:graphicFrameMkLst>
        </pc:graphicFrameChg>
        <pc:graphicFrameChg chg="add del mod">
          <ac:chgData name="Ramprakash tripathi" userId="2ad80e5602118c9b" providerId="LiveId" clId="{C38A14FF-2418-41A6-A4C8-B076D5991506}" dt="2023-08-23T10:42:51.261" v="294" actId="478"/>
          <ac:graphicFrameMkLst>
            <pc:docMk/>
            <pc:sldMk cId="0" sldId="258"/>
            <ac:graphicFrameMk id="6" creationId="{F77B13DD-12A0-EC3C-ADD7-EF2CFBCA1266}"/>
          </ac:graphicFrameMkLst>
        </pc:graphicFrameChg>
        <pc:picChg chg="add mod">
          <ac:chgData name="Ramprakash tripathi" userId="2ad80e5602118c9b" providerId="LiveId" clId="{C38A14FF-2418-41A6-A4C8-B076D5991506}" dt="2023-08-23T11:01:07.075" v="497" actId="1076"/>
          <ac:picMkLst>
            <pc:docMk/>
            <pc:sldMk cId="0" sldId="258"/>
            <ac:picMk id="4" creationId="{B2CA7EF1-FC78-7736-79B6-6FEBF53264EA}"/>
          </ac:picMkLst>
        </pc:picChg>
      </pc:sldChg>
      <pc:sldChg chg="addSp delSp modSp mod">
        <pc:chgData name="Ramprakash tripathi" userId="2ad80e5602118c9b" providerId="LiveId" clId="{C38A14FF-2418-41A6-A4C8-B076D5991506}" dt="2023-08-23T11:08:44.657" v="557" actId="20577"/>
        <pc:sldMkLst>
          <pc:docMk/>
          <pc:sldMk cId="0" sldId="259"/>
        </pc:sldMkLst>
        <pc:spChg chg="add del mod">
          <ac:chgData name="Ramprakash tripathi" userId="2ad80e5602118c9b" providerId="LiveId" clId="{C38A14FF-2418-41A6-A4C8-B076D5991506}" dt="2023-08-23T11:05:07.716" v="516"/>
          <ac:spMkLst>
            <pc:docMk/>
            <pc:sldMk cId="0" sldId="259"/>
            <ac:spMk id="2" creationId="{5790B0B8-0F5C-F14B-BDB3-475BCF8FC139}"/>
          </ac:spMkLst>
        </pc:spChg>
        <pc:spChg chg="add mod">
          <ac:chgData name="Ramprakash tripathi" userId="2ad80e5602118c9b" providerId="LiveId" clId="{C38A14FF-2418-41A6-A4C8-B076D5991506}" dt="2023-08-23T11:08:44.657" v="557" actId="20577"/>
          <ac:spMkLst>
            <pc:docMk/>
            <pc:sldMk cId="0" sldId="259"/>
            <ac:spMk id="4" creationId="{54AEB886-CFB0-828F-D830-5EC1080ADAF5}"/>
          </ac:spMkLst>
        </pc:spChg>
        <pc:spChg chg="del mod">
          <ac:chgData name="Ramprakash tripathi" userId="2ad80e5602118c9b" providerId="LiveId" clId="{C38A14FF-2418-41A6-A4C8-B076D5991506}" dt="2023-08-23T11:02:03.607" v="505" actId="478"/>
          <ac:spMkLst>
            <pc:docMk/>
            <pc:sldMk cId="0" sldId="259"/>
            <ac:spMk id="132" creationId="{00000000-0000-0000-0000-000000000000}"/>
          </ac:spMkLst>
        </pc:spChg>
        <pc:spChg chg="add del mod">
          <ac:chgData name="Ramprakash tripathi" userId="2ad80e5602118c9b" providerId="LiveId" clId="{C38A14FF-2418-41A6-A4C8-B076D5991506}" dt="2023-08-23T11:02:21.286" v="512" actId="478"/>
          <ac:spMkLst>
            <pc:docMk/>
            <pc:sldMk cId="0" sldId="259"/>
            <ac:spMk id="133" creationId="{00000000-0000-0000-0000-000000000000}"/>
          </ac:spMkLst>
        </pc:spChg>
        <pc:grpChg chg="add del">
          <ac:chgData name="Ramprakash tripathi" userId="2ad80e5602118c9b" providerId="LiveId" clId="{C38A14FF-2418-41A6-A4C8-B076D5991506}" dt="2023-08-23T11:02:23.790" v="513" actId="478"/>
          <ac:grpSpMkLst>
            <pc:docMk/>
            <pc:sldMk cId="0" sldId="259"/>
            <ac:grpSpMk id="136" creationId="{00000000-0000-0000-0000-000000000000}"/>
          </ac:grpSpMkLst>
        </pc:grpChg>
      </pc:sldChg>
      <pc:sldChg chg="addSp delSp modSp mod">
        <pc:chgData name="Ramprakash tripathi" userId="2ad80e5602118c9b" providerId="LiveId" clId="{C38A14FF-2418-41A6-A4C8-B076D5991506}" dt="2023-08-25T14:12:04.483" v="1738" actId="1076"/>
        <pc:sldMkLst>
          <pc:docMk/>
          <pc:sldMk cId="0" sldId="260"/>
        </pc:sldMkLst>
        <pc:spChg chg="add mod">
          <ac:chgData name="Ramprakash tripathi" userId="2ad80e5602118c9b" providerId="LiveId" clId="{C38A14FF-2418-41A6-A4C8-B076D5991506}" dt="2023-08-25T14:12:04.483" v="1738" actId="1076"/>
          <ac:spMkLst>
            <pc:docMk/>
            <pc:sldMk cId="0" sldId="260"/>
            <ac:spMk id="4" creationId="{000D2BBE-BCEA-5898-2C94-BC5682CE76BF}"/>
          </ac:spMkLst>
        </pc:spChg>
        <pc:spChg chg="del">
          <ac:chgData name="Ramprakash tripathi" userId="2ad80e5602118c9b" providerId="LiveId" clId="{C38A14FF-2418-41A6-A4C8-B076D5991506}" dt="2023-08-25T14:02:02.029" v="1184" actId="478"/>
          <ac:spMkLst>
            <pc:docMk/>
            <pc:sldMk cId="0" sldId="260"/>
            <ac:spMk id="141" creationId="{00000000-0000-0000-0000-000000000000}"/>
          </ac:spMkLst>
        </pc:spChg>
        <pc:spChg chg="del">
          <ac:chgData name="Ramprakash tripathi" userId="2ad80e5602118c9b" providerId="LiveId" clId="{C38A14FF-2418-41A6-A4C8-B076D5991506}" dt="2023-08-25T14:02:03.952" v="1185" actId="478"/>
          <ac:spMkLst>
            <pc:docMk/>
            <pc:sldMk cId="0" sldId="260"/>
            <ac:spMk id="142" creationId="{00000000-0000-0000-0000-000000000000}"/>
          </ac:spMkLst>
        </pc:spChg>
        <pc:grpChg chg="del">
          <ac:chgData name="Ramprakash tripathi" userId="2ad80e5602118c9b" providerId="LiveId" clId="{C38A14FF-2418-41A6-A4C8-B076D5991506}" dt="2023-08-25T14:02:06.223" v="1186" actId="478"/>
          <ac:grpSpMkLst>
            <pc:docMk/>
            <pc:sldMk cId="0" sldId="260"/>
            <ac:grpSpMk id="145" creationId="{00000000-0000-0000-0000-000000000000}"/>
          </ac:grpSpMkLst>
        </pc:grpChg>
        <pc:picChg chg="add mod">
          <ac:chgData name="Ramprakash tripathi" userId="2ad80e5602118c9b" providerId="LiveId" clId="{C38A14FF-2418-41A6-A4C8-B076D5991506}" dt="2023-08-25T14:11:59.500" v="1737" actId="14100"/>
          <ac:picMkLst>
            <pc:docMk/>
            <pc:sldMk cId="0" sldId="260"/>
            <ac:picMk id="3" creationId="{A4EA1BCA-785C-C835-F6FB-D3DF1C296CE1}"/>
          </ac:picMkLst>
        </pc:picChg>
      </pc:sldChg>
      <pc:sldChg chg="addSp delSp modSp mod">
        <pc:chgData name="Ramprakash tripathi" userId="2ad80e5602118c9b" providerId="LiveId" clId="{C38A14FF-2418-41A6-A4C8-B076D5991506}" dt="2023-08-25T14:55:16.308" v="5140" actId="1076"/>
        <pc:sldMkLst>
          <pc:docMk/>
          <pc:sldMk cId="0" sldId="261"/>
        </pc:sldMkLst>
        <pc:spChg chg="add mod">
          <ac:chgData name="Ramprakash tripathi" userId="2ad80e5602118c9b" providerId="LiveId" clId="{C38A14FF-2418-41A6-A4C8-B076D5991506}" dt="2023-08-25T14:55:16.308" v="5140" actId="1076"/>
          <ac:spMkLst>
            <pc:docMk/>
            <pc:sldMk cId="0" sldId="261"/>
            <ac:spMk id="2" creationId="{51D13655-9187-7317-DE14-DE7E24503DB4}"/>
          </ac:spMkLst>
        </pc:spChg>
        <pc:spChg chg="del mod">
          <ac:chgData name="Ramprakash tripathi" userId="2ad80e5602118c9b" providerId="LiveId" clId="{C38A14FF-2418-41A6-A4C8-B076D5991506}" dt="2023-08-25T14:35:47.048" v="4064" actId="478"/>
          <ac:spMkLst>
            <pc:docMk/>
            <pc:sldMk cId="0" sldId="261"/>
            <ac:spMk id="150" creationId="{00000000-0000-0000-0000-000000000000}"/>
          </ac:spMkLst>
        </pc:spChg>
        <pc:spChg chg="del mod">
          <ac:chgData name="Ramprakash tripathi" userId="2ad80e5602118c9b" providerId="LiveId" clId="{C38A14FF-2418-41A6-A4C8-B076D5991506}" dt="2023-08-25T14:35:50.027" v="4066" actId="478"/>
          <ac:spMkLst>
            <pc:docMk/>
            <pc:sldMk cId="0" sldId="261"/>
            <ac:spMk id="151" creationId="{00000000-0000-0000-0000-000000000000}"/>
          </ac:spMkLst>
        </pc:spChg>
        <pc:grpChg chg="del">
          <ac:chgData name="Ramprakash tripathi" userId="2ad80e5602118c9b" providerId="LiveId" clId="{C38A14FF-2418-41A6-A4C8-B076D5991506}" dt="2023-08-25T14:35:51.019" v="4067" actId="478"/>
          <ac:grpSpMkLst>
            <pc:docMk/>
            <pc:sldMk cId="0" sldId="261"/>
            <ac:grpSpMk id="154" creationId="{00000000-0000-0000-0000-000000000000}"/>
          </ac:grpSpMkLst>
        </pc:grpChg>
      </pc:sldChg>
      <pc:sldChg chg="addSp modSp mod">
        <pc:chgData name="Ramprakash tripathi" userId="2ad80e5602118c9b" providerId="LiveId" clId="{C38A14FF-2418-41A6-A4C8-B076D5991506}" dt="2023-08-25T14:58:37.632" v="5327" actId="13926"/>
        <pc:sldMkLst>
          <pc:docMk/>
          <pc:sldMk cId="0" sldId="262"/>
        </pc:sldMkLst>
        <pc:spChg chg="add mod">
          <ac:chgData name="Ramprakash tripathi" userId="2ad80e5602118c9b" providerId="LiveId" clId="{C38A14FF-2418-41A6-A4C8-B076D5991506}" dt="2023-08-25T14:58:37.632" v="5327" actId="13926"/>
          <ac:spMkLst>
            <pc:docMk/>
            <pc:sldMk cId="0" sldId="262"/>
            <ac:spMk id="2" creationId="{F953E7A7-8162-9737-5187-CC51FBCEB791}"/>
          </ac:spMkLst>
        </pc:spChg>
        <pc:spChg chg="mod">
          <ac:chgData name="Ramprakash tripathi" userId="2ad80e5602118c9b" providerId="LiveId" clId="{C38A14FF-2418-41A6-A4C8-B076D5991506}" dt="2023-08-25T14:55:39.289" v="5155" actId="403"/>
          <ac:spMkLst>
            <pc:docMk/>
            <pc:sldMk cId="0" sldId="262"/>
            <ac:spMk id="158" creationId="{00000000-0000-0000-0000-000000000000}"/>
          </ac:spMkLst>
        </pc:spChg>
      </pc:sldChg>
      <pc:sldChg chg="del">
        <pc:chgData name="Ramprakash tripathi" userId="2ad80e5602118c9b" providerId="LiveId" clId="{C38A14FF-2418-41A6-A4C8-B076D5991506}" dt="2023-08-25T14:36:08.430" v="4068" actId="47"/>
        <pc:sldMkLst>
          <pc:docMk/>
          <pc:sldMk cId="0" sldId="263"/>
        </pc:sldMkLst>
      </pc:sldChg>
      <pc:sldChg chg="addSp delSp modSp add mod ord">
        <pc:chgData name="Ramprakash tripathi" userId="2ad80e5602118c9b" providerId="LiveId" clId="{C38A14FF-2418-41A6-A4C8-B076D5991506}" dt="2023-08-25T13:58:47.878" v="1160"/>
        <pc:sldMkLst>
          <pc:docMk/>
          <pc:sldMk cId="2198018208" sldId="264"/>
        </pc:sldMkLst>
        <pc:spChg chg="add mod">
          <ac:chgData name="Ramprakash tripathi" userId="2ad80e5602118c9b" providerId="LiveId" clId="{C38A14FF-2418-41A6-A4C8-B076D5991506}" dt="2023-08-25T13:58:33.535" v="1158" actId="20577"/>
          <ac:spMkLst>
            <pc:docMk/>
            <pc:sldMk cId="2198018208" sldId="264"/>
            <ac:spMk id="3" creationId="{0A3721F8-BD6C-00F2-7D4E-220D37EBADF4}"/>
          </ac:spMkLst>
        </pc:spChg>
        <pc:spChg chg="mod">
          <ac:chgData name="Ramprakash tripathi" userId="2ad80e5602118c9b" providerId="LiveId" clId="{C38A14FF-2418-41A6-A4C8-B076D5991506}" dt="2023-08-25T13:56:43.046" v="1054" actId="1076"/>
          <ac:spMkLst>
            <pc:docMk/>
            <pc:sldMk cId="2198018208" sldId="264"/>
            <ac:spMk id="130" creationId="{00000000-0000-0000-0000-000000000000}"/>
          </ac:spMkLst>
        </pc:spChg>
        <pc:spChg chg="mod">
          <ac:chgData name="Ramprakash tripathi" userId="2ad80e5602118c9b" providerId="LiveId" clId="{C38A14FF-2418-41A6-A4C8-B076D5991506}" dt="2023-08-25T13:56:52.542" v="1087" actId="20577"/>
          <ac:spMkLst>
            <pc:docMk/>
            <pc:sldMk cId="2198018208" sldId="264"/>
            <ac:spMk id="131" creationId="{00000000-0000-0000-0000-000000000000}"/>
          </ac:spMkLst>
        </pc:spChg>
        <pc:spChg chg="mod">
          <ac:chgData name="Ramprakash tripathi" userId="2ad80e5602118c9b" providerId="LiveId" clId="{C38A14FF-2418-41A6-A4C8-B076D5991506}" dt="2023-08-25T13:56:31.134" v="1049" actId="20577"/>
          <ac:spMkLst>
            <pc:docMk/>
            <pc:sldMk cId="2198018208" sldId="264"/>
            <ac:spMk id="132" creationId="{00000000-0000-0000-0000-000000000000}"/>
          </ac:spMkLst>
        </pc:spChg>
        <pc:spChg chg="del mod">
          <ac:chgData name="Ramprakash tripathi" userId="2ad80e5602118c9b" providerId="LiveId" clId="{C38A14FF-2418-41A6-A4C8-B076D5991506}" dt="2023-08-25T13:56:35.288" v="1051" actId="478"/>
          <ac:spMkLst>
            <pc:docMk/>
            <pc:sldMk cId="2198018208" sldId="264"/>
            <ac:spMk id="133" creationId="{00000000-0000-0000-0000-000000000000}"/>
          </ac:spMkLst>
        </pc:spChg>
        <pc:grpChg chg="del">
          <ac:chgData name="Ramprakash tripathi" userId="2ad80e5602118c9b" providerId="LiveId" clId="{C38A14FF-2418-41A6-A4C8-B076D5991506}" dt="2023-08-25T13:56:36.093" v="1052" actId="478"/>
          <ac:grpSpMkLst>
            <pc:docMk/>
            <pc:sldMk cId="2198018208" sldId="264"/>
            <ac:grpSpMk id="136" creationId="{00000000-0000-0000-0000-000000000000}"/>
          </ac:grpSpMkLst>
        </pc:grpChg>
      </pc:sldChg>
      <pc:sldChg chg="addSp delSp modSp add mod">
        <pc:chgData name="Ramprakash tripathi" userId="2ad80e5602118c9b" providerId="LiveId" clId="{C38A14FF-2418-41A6-A4C8-B076D5991506}" dt="2023-08-25T14:18:00.267" v="2274" actId="20577"/>
        <pc:sldMkLst>
          <pc:docMk/>
          <pc:sldMk cId="2675587948" sldId="265"/>
        </pc:sldMkLst>
        <pc:spChg chg="mod">
          <ac:chgData name="Ramprakash tripathi" userId="2ad80e5602118c9b" providerId="LiveId" clId="{C38A14FF-2418-41A6-A4C8-B076D5991506}" dt="2023-08-25T14:18:00.267" v="2274" actId="20577"/>
          <ac:spMkLst>
            <pc:docMk/>
            <pc:sldMk cId="2675587948" sldId="265"/>
            <ac:spMk id="4" creationId="{000D2BBE-BCEA-5898-2C94-BC5682CE76BF}"/>
          </ac:spMkLst>
        </pc:spChg>
        <pc:picChg chg="del">
          <ac:chgData name="Ramprakash tripathi" userId="2ad80e5602118c9b" providerId="LiveId" clId="{C38A14FF-2418-41A6-A4C8-B076D5991506}" dt="2023-08-25T14:12:39.500" v="1744" actId="478"/>
          <ac:picMkLst>
            <pc:docMk/>
            <pc:sldMk cId="2675587948" sldId="265"/>
            <ac:picMk id="3" creationId="{A4EA1BCA-785C-C835-F6FB-D3DF1C296CE1}"/>
          </ac:picMkLst>
        </pc:picChg>
        <pc:picChg chg="add mod">
          <ac:chgData name="Ramprakash tripathi" userId="2ad80e5602118c9b" providerId="LiveId" clId="{C38A14FF-2418-41A6-A4C8-B076D5991506}" dt="2023-08-25T14:12:48.310" v="1748" actId="1076"/>
          <ac:picMkLst>
            <pc:docMk/>
            <pc:sldMk cId="2675587948" sldId="265"/>
            <ac:picMk id="5" creationId="{99D84937-B4C5-6EDD-A137-22C2F9E23207}"/>
          </ac:picMkLst>
        </pc:picChg>
      </pc:sldChg>
      <pc:sldChg chg="add del">
        <pc:chgData name="Ramprakash tripathi" userId="2ad80e5602118c9b" providerId="LiveId" clId="{C38A14FF-2418-41A6-A4C8-B076D5991506}" dt="2023-08-25T14:01:39.332" v="1181" actId="47"/>
        <pc:sldMkLst>
          <pc:docMk/>
          <pc:sldMk cId="2947228578" sldId="265"/>
        </pc:sldMkLst>
      </pc:sldChg>
      <pc:sldChg chg="add del">
        <pc:chgData name="Ramprakash tripathi" userId="2ad80e5602118c9b" providerId="LiveId" clId="{C38A14FF-2418-41A6-A4C8-B076D5991506}" dt="2023-08-25T14:01:44.792" v="1183" actId="47"/>
        <pc:sldMkLst>
          <pc:docMk/>
          <pc:sldMk cId="1706791303" sldId="266"/>
        </pc:sldMkLst>
      </pc:sldChg>
      <pc:sldChg chg="addSp delSp modSp add mod">
        <pc:chgData name="Ramprakash tripathi" userId="2ad80e5602118c9b" providerId="LiveId" clId="{C38A14FF-2418-41A6-A4C8-B076D5991506}" dt="2023-08-25T14:22:16.637" v="2652" actId="20577"/>
        <pc:sldMkLst>
          <pc:docMk/>
          <pc:sldMk cId="4156509595" sldId="266"/>
        </pc:sldMkLst>
        <pc:spChg chg="mod">
          <ac:chgData name="Ramprakash tripathi" userId="2ad80e5602118c9b" providerId="LiveId" clId="{C38A14FF-2418-41A6-A4C8-B076D5991506}" dt="2023-08-25T14:22:16.637" v="2652" actId="20577"/>
          <ac:spMkLst>
            <pc:docMk/>
            <pc:sldMk cId="4156509595" sldId="266"/>
            <ac:spMk id="4" creationId="{000D2BBE-BCEA-5898-2C94-BC5682CE76BF}"/>
          </ac:spMkLst>
        </pc:spChg>
        <pc:picChg chg="del">
          <ac:chgData name="Ramprakash tripathi" userId="2ad80e5602118c9b" providerId="LiveId" clId="{C38A14FF-2418-41A6-A4C8-B076D5991506}" dt="2023-08-25T14:18:08.182" v="2275" actId="478"/>
          <ac:picMkLst>
            <pc:docMk/>
            <pc:sldMk cId="4156509595" sldId="266"/>
            <ac:picMk id="3" creationId="{A4EA1BCA-785C-C835-F6FB-D3DF1C296CE1}"/>
          </ac:picMkLst>
        </pc:picChg>
        <pc:picChg chg="add mod">
          <ac:chgData name="Ramprakash tripathi" userId="2ad80e5602118c9b" providerId="LiveId" clId="{C38A14FF-2418-41A6-A4C8-B076D5991506}" dt="2023-08-25T14:19:01.142" v="2283" actId="14100"/>
          <ac:picMkLst>
            <pc:docMk/>
            <pc:sldMk cId="4156509595" sldId="266"/>
            <ac:picMk id="5" creationId="{C1D55A9F-69A4-8414-8AB7-C95A665D25E0}"/>
          </ac:picMkLst>
        </pc:picChg>
      </pc:sldChg>
      <pc:sldChg chg="add del">
        <pc:chgData name="Ramprakash tripathi" userId="2ad80e5602118c9b" providerId="LiveId" clId="{C38A14FF-2418-41A6-A4C8-B076D5991506}" dt="2023-08-25T14:01:41.817" v="1182" actId="47"/>
        <pc:sldMkLst>
          <pc:docMk/>
          <pc:sldMk cId="1481604550" sldId="267"/>
        </pc:sldMkLst>
      </pc:sldChg>
      <pc:sldChg chg="addSp delSp modSp add mod ord">
        <pc:chgData name="Ramprakash tripathi" userId="2ad80e5602118c9b" providerId="LiveId" clId="{C38A14FF-2418-41A6-A4C8-B076D5991506}" dt="2023-08-25T14:26:46.844" v="3128"/>
        <pc:sldMkLst>
          <pc:docMk/>
          <pc:sldMk cId="4111498012" sldId="267"/>
        </pc:sldMkLst>
        <pc:spChg chg="mod">
          <ac:chgData name="Ramprakash tripathi" userId="2ad80e5602118c9b" providerId="LiveId" clId="{C38A14FF-2418-41A6-A4C8-B076D5991506}" dt="2023-08-25T14:25:44.547" v="3122" actId="20577"/>
          <ac:spMkLst>
            <pc:docMk/>
            <pc:sldMk cId="4111498012" sldId="267"/>
            <ac:spMk id="4" creationId="{000D2BBE-BCEA-5898-2C94-BC5682CE76BF}"/>
          </ac:spMkLst>
        </pc:spChg>
        <pc:picChg chg="del">
          <ac:chgData name="Ramprakash tripathi" userId="2ad80e5602118c9b" providerId="LiveId" clId="{C38A14FF-2418-41A6-A4C8-B076D5991506}" dt="2023-08-25T14:18:10.276" v="2276" actId="478"/>
          <ac:picMkLst>
            <pc:docMk/>
            <pc:sldMk cId="4111498012" sldId="267"/>
            <ac:picMk id="3" creationId="{A4EA1BCA-785C-C835-F6FB-D3DF1C296CE1}"/>
          </ac:picMkLst>
        </pc:picChg>
        <pc:picChg chg="add mod">
          <ac:chgData name="Ramprakash tripathi" userId="2ad80e5602118c9b" providerId="LiveId" clId="{C38A14FF-2418-41A6-A4C8-B076D5991506}" dt="2023-08-25T14:22:42.003" v="2658" actId="1076"/>
          <ac:picMkLst>
            <pc:docMk/>
            <pc:sldMk cId="4111498012" sldId="267"/>
            <ac:picMk id="5" creationId="{EA80800D-DACC-F158-F7D3-3BA334DC819F}"/>
          </ac:picMkLst>
        </pc:picChg>
      </pc:sldChg>
      <pc:sldChg chg="delSp add del mod">
        <pc:chgData name="Ramprakash tripathi" userId="2ad80e5602118c9b" providerId="LiveId" clId="{C38A14FF-2418-41A6-A4C8-B076D5991506}" dt="2023-08-25T14:35:42.053" v="4062" actId="47"/>
        <pc:sldMkLst>
          <pc:docMk/>
          <pc:sldMk cId="2225277041" sldId="268"/>
        </pc:sldMkLst>
        <pc:picChg chg="del">
          <ac:chgData name="Ramprakash tripathi" userId="2ad80e5602118c9b" providerId="LiveId" clId="{C38A14FF-2418-41A6-A4C8-B076D5991506}" dt="2023-08-25T14:18:13.238" v="2277" actId="478"/>
          <ac:picMkLst>
            <pc:docMk/>
            <pc:sldMk cId="2225277041" sldId="268"/>
            <ac:picMk id="3" creationId="{A4EA1BCA-785C-C835-F6FB-D3DF1C296CE1}"/>
          </ac:picMkLst>
        </pc:picChg>
      </pc:sldChg>
      <pc:sldChg chg="addSp delSp modSp add mod">
        <pc:chgData name="Ramprakash tripathi" userId="2ad80e5602118c9b" providerId="LiveId" clId="{C38A14FF-2418-41A6-A4C8-B076D5991506}" dt="2023-08-25T14:30:26.059" v="3584" actId="20577"/>
        <pc:sldMkLst>
          <pc:docMk/>
          <pc:sldMk cId="2638924887" sldId="269"/>
        </pc:sldMkLst>
        <pc:spChg chg="mod">
          <ac:chgData name="Ramprakash tripathi" userId="2ad80e5602118c9b" providerId="LiveId" clId="{C38A14FF-2418-41A6-A4C8-B076D5991506}" dt="2023-08-25T14:30:26.059" v="3584" actId="20577"/>
          <ac:spMkLst>
            <pc:docMk/>
            <pc:sldMk cId="2638924887" sldId="269"/>
            <ac:spMk id="4" creationId="{000D2BBE-BCEA-5898-2C94-BC5682CE76BF}"/>
          </ac:spMkLst>
        </pc:spChg>
        <pc:picChg chg="add mod">
          <ac:chgData name="Ramprakash tripathi" userId="2ad80e5602118c9b" providerId="LiveId" clId="{C38A14FF-2418-41A6-A4C8-B076D5991506}" dt="2023-08-25T14:27:18.351" v="3136" actId="1076"/>
          <ac:picMkLst>
            <pc:docMk/>
            <pc:sldMk cId="2638924887" sldId="269"/>
            <ac:picMk id="3" creationId="{FE95D20C-2F8F-1F3B-D51D-831EDD39EFF1}"/>
          </ac:picMkLst>
        </pc:picChg>
        <pc:picChg chg="del">
          <ac:chgData name="Ramprakash tripathi" userId="2ad80e5602118c9b" providerId="LiveId" clId="{C38A14FF-2418-41A6-A4C8-B076D5991506}" dt="2023-08-25T14:26:39.840" v="3125" actId="478"/>
          <ac:picMkLst>
            <pc:docMk/>
            <pc:sldMk cId="2638924887" sldId="269"/>
            <ac:picMk id="5" creationId="{EA80800D-DACC-F158-F7D3-3BA334DC819F}"/>
          </ac:picMkLst>
        </pc:picChg>
      </pc:sldChg>
      <pc:sldChg chg="addSp delSp modSp add mod">
        <pc:chgData name="Ramprakash tripathi" userId="2ad80e5602118c9b" providerId="LiveId" clId="{C38A14FF-2418-41A6-A4C8-B076D5991506}" dt="2023-08-25T14:35:00.846" v="4061" actId="20577"/>
        <pc:sldMkLst>
          <pc:docMk/>
          <pc:sldMk cId="4190722638" sldId="270"/>
        </pc:sldMkLst>
        <pc:spChg chg="mod">
          <ac:chgData name="Ramprakash tripathi" userId="2ad80e5602118c9b" providerId="LiveId" clId="{C38A14FF-2418-41A6-A4C8-B076D5991506}" dt="2023-08-25T14:35:00.846" v="4061" actId="20577"/>
          <ac:spMkLst>
            <pc:docMk/>
            <pc:sldMk cId="4190722638" sldId="270"/>
            <ac:spMk id="4" creationId="{000D2BBE-BCEA-5898-2C94-BC5682CE76BF}"/>
          </ac:spMkLst>
        </pc:spChg>
        <pc:picChg chg="add mod">
          <ac:chgData name="Ramprakash tripathi" userId="2ad80e5602118c9b" providerId="LiveId" clId="{C38A14FF-2418-41A6-A4C8-B076D5991506}" dt="2023-08-25T14:30:55.736" v="3591" actId="14100"/>
          <ac:picMkLst>
            <pc:docMk/>
            <pc:sldMk cId="4190722638" sldId="270"/>
            <ac:picMk id="3" creationId="{CE625216-AA00-FA6B-B68E-3EEFCD8AFE6A}"/>
          </ac:picMkLst>
        </pc:picChg>
        <pc:picChg chg="del">
          <ac:chgData name="Ramprakash tripathi" userId="2ad80e5602118c9b" providerId="LiveId" clId="{C38A14FF-2418-41A6-A4C8-B076D5991506}" dt="2023-08-25T14:26:41.526" v="3126" actId="478"/>
          <ac:picMkLst>
            <pc:docMk/>
            <pc:sldMk cId="4190722638" sldId="270"/>
            <ac:picMk id="5" creationId="{EA80800D-DACC-F158-F7D3-3BA334DC81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mailto:ramprakashtripathi108@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9201" y="-92709"/>
            <a:ext cx="9163201" cy="514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1" name="Shape 56"/>
          <p:cNvSpPr/>
          <p:nvPr/>
        </p:nvSpPr>
        <p:spPr>
          <a:xfrm>
            <a:off x="118946" y="3511098"/>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pPr algn="l"/>
            <a:r>
              <a:rPr lang="en-IN" b="1" i="0" dirty="0">
                <a:solidFill>
                  <a:srgbClr val="FFFFFF"/>
                </a:solidFill>
                <a:effectLst/>
                <a:latin typeface="DM Sans" pitchFamily="2" charset="0"/>
              </a:rPr>
              <a:t>KPMG AU Data Analytics : EDA</a:t>
            </a:r>
          </a:p>
        </p:txBody>
      </p:sp>
      <p:pic>
        <p:nvPicPr>
          <p:cNvPr id="112" name="Shape 57" descr="Shape 57"/>
          <p:cNvPicPr>
            <a:picLocks noChangeAspect="1"/>
          </p:cNvPicPr>
          <p:nvPr/>
        </p:nvPicPr>
        <p:blipFill>
          <a:blip r:embed="rId2"/>
          <a:stretch>
            <a:fillRect/>
          </a:stretch>
        </p:blipFill>
        <p:spPr>
          <a:xfrm>
            <a:off x="359480" y="1055958"/>
            <a:ext cx="2404163" cy="395527"/>
          </a:xfrm>
          <a:prstGeom prst="rect">
            <a:avLst/>
          </a:prstGeom>
          <a:ln w="12700">
            <a:miter lim="400000"/>
          </a:ln>
        </p:spPr>
      </p:pic>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BAAF72B5-BB53-ACEF-E12A-FF3B06356923}"/>
              </a:ext>
            </a:extLst>
          </p:cNvPr>
          <p:cNvSpPr txBox="1"/>
          <p:nvPr/>
        </p:nvSpPr>
        <p:spPr>
          <a:xfrm>
            <a:off x="252761" y="4067738"/>
            <a:ext cx="455713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0" i="0" dirty="0">
                <a:solidFill>
                  <a:schemeClr val="bg1"/>
                </a:solidFill>
                <a:effectLst/>
                <a:latin typeface="DM Sans" pitchFamily="2" charset="0"/>
              </a:rPr>
              <a:t>Lighthouse &amp; Innovation Team</a:t>
            </a:r>
          </a:p>
          <a:p>
            <a:pPr marL="0" marR="0" indent="0" algn="l" defTabSz="914400" rtl="0" fontAlgn="auto" latinLnBrk="0" hangingPunct="0">
              <a:lnSpc>
                <a:spcPct val="100000"/>
              </a:lnSpc>
              <a:spcBef>
                <a:spcPts val="0"/>
              </a:spcBef>
              <a:spcAft>
                <a:spcPts val="0"/>
              </a:spcAft>
              <a:buClrTx/>
              <a:buSzTx/>
              <a:buFontTx/>
              <a:buNone/>
              <a:tabLst/>
            </a:pPr>
            <a:endParaRPr lang="en-IN" b="0" i="0" dirty="0">
              <a:solidFill>
                <a:schemeClr val="bg1"/>
              </a:solidFill>
              <a:effectLst/>
              <a:latin typeface="DM Sans" pitchFamily="2" charset="0"/>
            </a:endParaRPr>
          </a:p>
          <a:p>
            <a:pPr marL="0" marR="0" indent="0" algn="l" defTabSz="914400" rtl="0" fontAlgn="auto" latinLnBrk="0" hangingPunct="0">
              <a:lnSpc>
                <a:spcPct val="100000"/>
              </a:lnSpc>
              <a:spcBef>
                <a:spcPts val="0"/>
              </a:spcBef>
              <a:spcAft>
                <a:spcPts val="0"/>
              </a:spcAft>
              <a:buClrTx/>
              <a:buSzTx/>
              <a:buFontTx/>
              <a:buNone/>
              <a:tabLst/>
            </a:pPr>
            <a:r>
              <a:rPr lang="en-IN" b="0" i="0" dirty="0">
                <a:solidFill>
                  <a:schemeClr val="bg1"/>
                </a:solidFill>
                <a:effectLst/>
                <a:latin typeface="DM Sans" pitchFamily="2" charset="0"/>
              </a:rPr>
              <a:t>Organised by : Ramprakash tripathi(Data Analyst)</a:t>
            </a:r>
            <a:endParaRPr kumimoji="0" lang="en-IN" sz="1400" b="0" i="0" u="none" strike="noStrike" cap="none" spc="0" normalizeH="0" baseline="0" dirty="0">
              <a:ln>
                <a:noFill/>
              </a:ln>
              <a:solidFill>
                <a:schemeClr val="bg1"/>
              </a:solidFill>
              <a:effectLst/>
              <a:uFillTx/>
              <a:latin typeface="+mn-lt"/>
              <a:ea typeface="+mn-ea"/>
              <a:cs typeface="+mn-cs"/>
              <a:sym typeface="Arial"/>
            </a:endParaRPr>
          </a:p>
        </p:txBody>
      </p:sp>
      <p:pic>
        <p:nvPicPr>
          <p:cNvPr id="1026" name="Picture 2" descr="brand logo">
            <a:extLst>
              <a:ext uri="{FF2B5EF4-FFF2-40B4-BE49-F238E27FC236}">
                <a16:creationId xmlns:a16="http://schemas.microsoft.com/office/drawing/2014/main" id="{86804947-1C58-9C11-FB85-AC0609314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61" y="1856291"/>
            <a:ext cx="3107469" cy="1250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000D2BBE-BCEA-5898-2C94-BC5682CE76BF}"/>
              </a:ext>
            </a:extLst>
          </p:cNvPr>
          <p:cNvSpPr txBox="1"/>
          <p:nvPr/>
        </p:nvSpPr>
        <p:spPr>
          <a:xfrm>
            <a:off x="205025" y="1151147"/>
            <a:ext cx="4638908"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dirty="0"/>
              <a:t>This Chart indicates that which brand had is demand and sold mostly. Here we can see Solex has most no of accessories sold but still in profit contribution, weareA2B is leading. Similarly if we talk  about most cancelled order by customer then still Solex is leading into this. So company can focus more here to improve on brands which is main factor of their business.</a:t>
            </a: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p:txBody>
      </p:sp>
      <p:pic>
        <p:nvPicPr>
          <p:cNvPr id="3" name="Picture 2">
            <a:extLst>
              <a:ext uri="{FF2B5EF4-FFF2-40B4-BE49-F238E27FC236}">
                <a16:creationId xmlns:a16="http://schemas.microsoft.com/office/drawing/2014/main" id="{CE625216-AA00-FA6B-B68E-3EEFCD8AF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3933" y="1573365"/>
            <a:ext cx="4300067" cy="3570135"/>
          </a:xfrm>
          <a:prstGeom prst="rect">
            <a:avLst/>
          </a:prstGeom>
        </p:spPr>
      </p:pic>
    </p:spTree>
    <p:extLst>
      <p:ext uri="{BB962C8B-B14F-4D97-AF65-F5344CB8AC3E}">
        <p14:creationId xmlns:p14="http://schemas.microsoft.com/office/powerpoint/2010/main" val="419072263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000D2BBE-BCEA-5898-2C94-BC5682CE76BF}"/>
              </a:ext>
            </a:extLst>
          </p:cNvPr>
          <p:cNvSpPr txBox="1"/>
          <p:nvPr/>
        </p:nvSpPr>
        <p:spPr>
          <a:xfrm>
            <a:off x="205025" y="1151147"/>
            <a:ext cx="4638908"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dirty="0"/>
              <a:t>This Chart indicates whether the mode of purchasing was online or offline. According to visual we can predict that mode of purchasing is same in both condition and people equally prefer to buy from both mode. This is also a main factor where company need to focus more to enhance their profit.</a:t>
            </a: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EA80800D-DACC-F158-F7D3-3BA334DC8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993" y="1604158"/>
            <a:ext cx="4094007" cy="3539342"/>
          </a:xfrm>
          <a:prstGeom prst="rect">
            <a:avLst/>
          </a:prstGeom>
        </p:spPr>
      </p:pic>
    </p:spTree>
    <p:extLst>
      <p:ext uri="{BB962C8B-B14F-4D97-AF65-F5344CB8AC3E}">
        <p14:creationId xmlns:p14="http://schemas.microsoft.com/office/powerpoint/2010/main" val="41114980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51D13655-9187-7317-DE14-DE7E24503DB4}"/>
              </a:ext>
            </a:extLst>
          </p:cNvPr>
          <p:cNvSpPr txBox="1"/>
          <p:nvPr/>
        </p:nvSpPr>
        <p:spPr>
          <a:xfrm>
            <a:off x="84769" y="894368"/>
            <a:ext cx="8854206" cy="33547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600" b="1" i="0" u="none" strike="noStrike" cap="none" spc="0" normalizeH="0" baseline="0" dirty="0">
                <a:ln>
                  <a:noFill/>
                </a:ln>
                <a:solidFill>
                  <a:srgbClr val="000000"/>
                </a:solidFill>
                <a:effectLst/>
                <a:uFillTx/>
                <a:latin typeface="+mn-lt"/>
                <a:ea typeface="+mn-ea"/>
                <a:cs typeface="+mn-cs"/>
                <a:sym typeface="Arial"/>
              </a:rPr>
              <a:t>Conclusion :</a:t>
            </a:r>
          </a:p>
          <a:p>
            <a:pPr marL="0" marR="0" indent="0" algn="l" defTabSz="914400" rtl="0" fontAlgn="auto" latinLnBrk="0" hangingPunct="0">
              <a:lnSpc>
                <a:spcPct val="100000"/>
              </a:lnSpc>
              <a:spcBef>
                <a:spcPts val="0"/>
              </a:spcBef>
              <a:spcAft>
                <a:spcPts val="0"/>
              </a:spcAft>
              <a:buClrTx/>
              <a:buSzTx/>
              <a:buFontTx/>
              <a:buNone/>
              <a:tabLst/>
            </a:pPr>
            <a:endParaRPr lang="en-IN" dirty="0"/>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IN" sz="1400" b="0" i="0" u="none" strike="noStrike" cap="none" spc="0" normalizeH="0" baseline="0" dirty="0">
                <a:ln>
                  <a:noFill/>
                </a:ln>
                <a:solidFill>
                  <a:srgbClr val="000000"/>
                </a:solidFill>
                <a:effectLst/>
                <a:uFillTx/>
                <a:latin typeface="Arial Rounded MT Bold" panose="020F0704030504030204" pitchFamily="34" charset="0"/>
                <a:sym typeface="Arial"/>
              </a:rPr>
              <a:t>Company need to </a:t>
            </a:r>
            <a:r>
              <a:rPr lang="en-IN" dirty="0">
                <a:latin typeface="Arial Rounded MT Bold" panose="020F0704030504030204" pitchFamily="34" charset="0"/>
              </a:rPr>
              <a:t>work on improvement of their brands which is a main factor. </a:t>
            </a:r>
          </a:p>
          <a:p>
            <a:pPr marL="342900" marR="0" indent="-342900" algn="l" defTabSz="914400" rtl="0" fontAlgn="auto" latinLnBrk="0" hangingPunct="0">
              <a:lnSpc>
                <a:spcPct val="100000"/>
              </a:lnSpc>
              <a:spcBef>
                <a:spcPts val="0"/>
              </a:spcBef>
              <a:spcAft>
                <a:spcPts val="0"/>
              </a:spcAft>
              <a:buClrTx/>
              <a:buSzTx/>
              <a:buFontTx/>
              <a:buAutoNum type="arabicPeriod"/>
              <a:tabLst/>
            </a:pPr>
            <a:endParaRPr lang="en-IN" dirty="0">
              <a:latin typeface="Arial Rounded MT Bold" panose="020F0704030504030204" pitchFamily="34" charset="0"/>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IN" dirty="0">
                <a:latin typeface="Arial Rounded MT Bold" panose="020F0704030504030204" pitchFamily="34" charset="0"/>
              </a:rPr>
              <a:t>Company can target more to female as mostly accessories used by them only.</a:t>
            </a:r>
          </a:p>
          <a:p>
            <a:pPr marL="342900" marR="0" indent="-342900" algn="l" defTabSz="914400" rtl="0" fontAlgn="auto" latinLnBrk="0" hangingPunct="0">
              <a:lnSpc>
                <a:spcPct val="100000"/>
              </a:lnSpc>
              <a:spcBef>
                <a:spcPts val="0"/>
              </a:spcBef>
              <a:spcAft>
                <a:spcPts val="0"/>
              </a:spcAft>
              <a:buClrTx/>
              <a:buSzTx/>
              <a:buFontTx/>
              <a:buAutoNum type="arabicPeriod"/>
              <a:tabLst/>
            </a:pPr>
            <a:endParaRPr lang="en-IN" dirty="0">
              <a:latin typeface="Arial Rounded MT Bold" panose="020F0704030504030204" pitchFamily="34" charset="0"/>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IN" sz="1400" b="0" i="0" u="none" strike="noStrike" cap="none" spc="0" normalizeH="0" baseline="0" dirty="0">
                <a:ln>
                  <a:noFill/>
                </a:ln>
                <a:solidFill>
                  <a:srgbClr val="000000"/>
                </a:solidFill>
                <a:effectLst/>
                <a:uFillTx/>
                <a:latin typeface="Arial Rounded MT Bold" panose="020F0704030504030204" pitchFamily="34" charset="0"/>
                <a:sym typeface="Arial"/>
              </a:rPr>
              <a:t>Company should focus  more on people who belong to their mid age(30-45 years</a:t>
            </a:r>
            <a:r>
              <a:rPr lang="en-IN" dirty="0">
                <a:latin typeface="Arial Rounded MT Bold" panose="020F0704030504030204" pitchFamily="34" charset="0"/>
              </a:rPr>
              <a:t>)</a:t>
            </a:r>
          </a:p>
          <a:p>
            <a:pPr marL="342900" marR="0" indent="-342900" algn="l" defTabSz="914400" rtl="0" fontAlgn="auto" latinLnBrk="0" hangingPunct="0">
              <a:lnSpc>
                <a:spcPct val="100000"/>
              </a:lnSpc>
              <a:spcBef>
                <a:spcPts val="0"/>
              </a:spcBef>
              <a:spcAft>
                <a:spcPts val="0"/>
              </a:spcAft>
              <a:buClrTx/>
              <a:buSzTx/>
              <a:buFontTx/>
              <a:buAutoNum type="arabicPeriod"/>
              <a:tabLst/>
            </a:pPr>
            <a:endParaRPr lang="en-IN" dirty="0">
              <a:latin typeface="Arial Rounded MT Bold" panose="020F0704030504030204" pitchFamily="34" charset="0"/>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IN" sz="1400" b="0" i="0" u="none" strike="noStrike" cap="none" spc="0" normalizeH="0" baseline="0" dirty="0">
                <a:ln>
                  <a:noFill/>
                </a:ln>
                <a:solidFill>
                  <a:srgbClr val="000000"/>
                </a:solidFill>
                <a:effectLst/>
                <a:uFillTx/>
                <a:latin typeface="Arial Rounded MT Bold" panose="020F0704030504030204" pitchFamily="34" charset="0"/>
                <a:sym typeface="Arial"/>
              </a:rPr>
              <a:t>Company can plan their stocks capacity according to session wise demand and can reduce or </a:t>
            </a:r>
            <a:r>
              <a:rPr lang="en-IN" dirty="0">
                <a:latin typeface="Arial Rounded MT Bold" panose="020F0704030504030204" pitchFamily="34" charset="0"/>
              </a:rPr>
              <a:t>enhance on monthly basis.</a:t>
            </a:r>
          </a:p>
          <a:p>
            <a:pPr marL="342900" marR="0" indent="-342900" algn="l" defTabSz="914400" rtl="0" fontAlgn="auto" latinLnBrk="0" hangingPunct="0">
              <a:lnSpc>
                <a:spcPct val="100000"/>
              </a:lnSpc>
              <a:spcBef>
                <a:spcPts val="0"/>
              </a:spcBef>
              <a:spcAft>
                <a:spcPts val="0"/>
              </a:spcAft>
              <a:buClrTx/>
              <a:buSzTx/>
              <a:buFontTx/>
              <a:buAutoNum type="arabicPeriod"/>
              <a:tabLst/>
            </a:pPr>
            <a:endParaRPr lang="en-IN" dirty="0">
              <a:latin typeface="Arial Rounded MT Bold" panose="020F0704030504030204" pitchFamily="34" charset="0"/>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IN" dirty="0">
                <a:latin typeface="Arial Rounded MT Bold" panose="020F0704030504030204" pitchFamily="34" charset="0"/>
              </a:rPr>
              <a:t> Company should focus more on people belongs to New South Wales and Specially on mass customer wealth category.</a:t>
            </a:r>
          </a:p>
          <a:p>
            <a:pPr marL="342900" marR="0" indent="-342900" algn="l" defTabSz="914400" rtl="0" fontAlgn="auto" latinLnBrk="0" hangingPunct="0">
              <a:lnSpc>
                <a:spcPct val="100000"/>
              </a:lnSpc>
              <a:spcBef>
                <a:spcPts val="0"/>
              </a:spcBef>
              <a:spcAft>
                <a:spcPts val="0"/>
              </a:spcAft>
              <a:buClrTx/>
              <a:buSzTx/>
              <a:buFontTx/>
              <a:buAutoNum type="arabicPeriod"/>
              <a:tabLst/>
            </a:pPr>
            <a:endParaRPr lang="en-IN" dirty="0">
              <a:latin typeface="Arial Rounded MT Bold" panose="020F0704030504030204" pitchFamily="34" charset="0"/>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IN" sz="1400" b="0" i="0" u="none" strike="noStrike" cap="none" spc="0" normalizeH="0" baseline="0" dirty="0">
                <a:ln>
                  <a:noFill/>
                </a:ln>
                <a:solidFill>
                  <a:srgbClr val="000000"/>
                </a:solidFill>
                <a:effectLst/>
                <a:uFillTx/>
                <a:latin typeface="Arial Rounded MT Bold" panose="020F0704030504030204" pitchFamily="34" charset="0"/>
                <a:sym typeface="Arial"/>
              </a:rPr>
              <a:t>Company should be more focus on both mode of selling equally i.e. online and offline.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2374132" y="1226102"/>
            <a:ext cx="4034101" cy="80018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sz="4000" dirty="0"/>
              <a:t>Thank you</a:t>
            </a:r>
            <a:endParaRPr sz="4000"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F953E7A7-8162-9737-5187-CC51FBCEB791}"/>
              </a:ext>
            </a:extLst>
          </p:cNvPr>
          <p:cNvSpPr txBox="1"/>
          <p:nvPr/>
        </p:nvSpPr>
        <p:spPr>
          <a:xfrm>
            <a:off x="261429" y="2571750"/>
            <a:ext cx="7782317"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chemeClr val="bg1"/>
                </a:solidFill>
                <a:effectLst/>
                <a:highlight>
                  <a:srgbClr val="808000"/>
                </a:highlight>
                <a:uFillTx/>
                <a:latin typeface="+mn-lt"/>
                <a:ea typeface="+mn-ea"/>
                <a:cs typeface="+mn-cs"/>
                <a:sym typeface="Arial"/>
              </a:rPr>
              <a:t>For Any Query:</a:t>
            </a:r>
          </a:p>
          <a:p>
            <a:pPr marL="0" marR="0" indent="0" algn="l" defTabSz="914400" rtl="0" fontAlgn="auto" latinLnBrk="0" hangingPunct="0">
              <a:lnSpc>
                <a:spcPct val="100000"/>
              </a:lnSpc>
              <a:spcBef>
                <a:spcPts val="0"/>
              </a:spcBef>
              <a:spcAft>
                <a:spcPts val="0"/>
              </a:spcAft>
              <a:buClrTx/>
              <a:buSzTx/>
              <a:buFontTx/>
              <a:buNone/>
              <a:tabLst/>
            </a:pPr>
            <a:r>
              <a:rPr lang="en-IN" sz="1600" dirty="0">
                <a:solidFill>
                  <a:schemeClr val="bg1"/>
                </a:solidFill>
              </a:rPr>
              <a:t>      </a:t>
            </a:r>
          </a:p>
          <a:p>
            <a:pPr marL="0" marR="0" indent="0" algn="l" defTabSz="91440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chemeClr val="bg1"/>
                </a:solidFill>
                <a:effectLst/>
                <a:uFillTx/>
                <a:latin typeface="+mn-lt"/>
                <a:ea typeface="+mn-ea"/>
                <a:cs typeface="+mn-cs"/>
                <a:sym typeface="Arial"/>
              </a:rPr>
              <a:t>         </a:t>
            </a:r>
            <a:r>
              <a:rPr kumimoji="0" lang="en-IN" sz="1600" b="0" i="0" u="none" strike="noStrike" cap="none" spc="0" normalizeH="0" baseline="0" dirty="0">
                <a:ln>
                  <a:noFill/>
                </a:ln>
                <a:solidFill>
                  <a:schemeClr val="bg1"/>
                </a:solidFill>
                <a:effectLst/>
                <a:highlight>
                  <a:srgbClr val="808000"/>
                </a:highlight>
                <a:uFillTx/>
                <a:latin typeface="+mn-lt"/>
                <a:ea typeface="+mn-ea"/>
                <a:cs typeface="+mn-cs"/>
                <a:sym typeface="Arial"/>
              </a:rPr>
              <a:t>contact</a:t>
            </a:r>
            <a:r>
              <a:rPr kumimoji="0" lang="en-IN" sz="1600" b="0" i="0" u="none" strike="noStrike" cap="none" spc="0" normalizeH="0" baseline="0" dirty="0">
                <a:ln>
                  <a:noFill/>
                </a:ln>
                <a:solidFill>
                  <a:schemeClr val="bg1"/>
                </a:solidFill>
                <a:effectLst/>
                <a:uFillTx/>
                <a:latin typeface="+mn-lt"/>
                <a:ea typeface="+mn-ea"/>
                <a:cs typeface="+mn-cs"/>
                <a:sym typeface="Arial"/>
              </a:rPr>
              <a:t> : Email – </a:t>
            </a:r>
            <a:r>
              <a:rPr kumimoji="0" lang="en-IN" sz="1600" b="0" i="0" u="none" strike="noStrike" cap="none" spc="0" normalizeH="0" baseline="0" dirty="0">
                <a:ln>
                  <a:noFill/>
                </a:ln>
                <a:solidFill>
                  <a:schemeClr val="bg1"/>
                </a:solidFill>
                <a:effectLst/>
                <a:uFillTx/>
                <a:latin typeface="+mn-lt"/>
                <a:ea typeface="+mn-ea"/>
                <a:cs typeface="+mn-cs"/>
                <a:sym typeface="Arial"/>
                <a:hlinkClick r:id="rId2">
                  <a:extLst>
                    <a:ext uri="{A12FA001-AC4F-418D-AE19-62706E023703}">
                      <ahyp:hlinkClr xmlns:ahyp="http://schemas.microsoft.com/office/drawing/2018/hyperlinkcolor" val="tx"/>
                    </a:ext>
                  </a:extLst>
                </a:hlinkClick>
              </a:rPr>
              <a:t>ramprakashtripathi108@gmail.com</a:t>
            </a:r>
            <a:endParaRPr kumimoji="0" lang="en-IN" sz="1600" b="0" i="0" u="none" strike="noStrike" cap="none" spc="0" normalizeH="0" baseline="0" dirty="0">
              <a:ln>
                <a:noFill/>
              </a:ln>
              <a:solidFill>
                <a:schemeClr val="bg1"/>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chemeClr val="bg1"/>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IN" sz="1600" dirty="0">
                <a:solidFill>
                  <a:schemeClr val="bg1"/>
                </a:solidFill>
              </a:rPr>
              <a:t>                       LinkedIn - https://www.linkedin.com/in/ramprakash-tripathi-aa86771a7/</a:t>
            </a:r>
            <a:endParaRPr kumimoji="0" lang="en-IN" sz="1600" b="0" i="0" u="none" strike="noStrike" cap="none" spc="0" normalizeH="0" baseline="0" dirty="0">
              <a:ln>
                <a:noFill/>
              </a:ln>
              <a:solidFill>
                <a:schemeClr val="bg1"/>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8" name="TextBox 7">
            <a:extLst>
              <a:ext uri="{FF2B5EF4-FFF2-40B4-BE49-F238E27FC236}">
                <a16:creationId xmlns:a16="http://schemas.microsoft.com/office/drawing/2014/main" id="{0F8F3BEE-A117-B5B6-10DE-8ABBD49F4008}"/>
              </a:ext>
            </a:extLst>
          </p:cNvPr>
          <p:cNvSpPr txBox="1"/>
          <p:nvPr/>
        </p:nvSpPr>
        <p:spPr>
          <a:xfrm>
            <a:off x="205025" y="906966"/>
            <a:ext cx="5571307" cy="3754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800" b="1" dirty="0">
                <a:solidFill>
                  <a:schemeClr val="tx1"/>
                </a:solidFill>
                <a:latin typeface="MS PGothic" panose="020B0600070205080204" pitchFamily="34" charset="-128"/>
                <a:ea typeface="MS PGothic" panose="020B0600070205080204" pitchFamily="34" charset="-128"/>
              </a:rPr>
              <a:t>1. Introduction</a:t>
            </a:r>
            <a:endParaRPr lang="en-IN" sz="2800" b="1" dirty="0">
              <a:solidFill>
                <a:schemeClr val="tx1"/>
              </a:solidFill>
              <a:latin typeface="MS PGothic" panose="020B0600070205080204" pitchFamily="34" charset="-128"/>
              <a:ea typeface="MS PGothic" panose="020B0600070205080204" pitchFamily="34" charset="-128"/>
              <a:cs typeface="Open Sans"/>
            </a:endParaRPr>
          </a:p>
          <a:p>
            <a:pPr marL="0" marR="0" indent="0" algn="l" defTabSz="914400" rtl="0" fontAlgn="auto" latinLnBrk="0" hangingPunct="0">
              <a:lnSpc>
                <a:spcPct val="100000"/>
              </a:lnSpc>
              <a:spcBef>
                <a:spcPts val="0"/>
              </a:spcBef>
              <a:spcAft>
                <a:spcPts val="0"/>
              </a:spcAft>
              <a:buClrTx/>
              <a:buSzTx/>
              <a:buFontTx/>
              <a:buNone/>
              <a:tabLst/>
            </a:pPr>
            <a:endParaRPr lang="en-IN" sz="2800" b="1" dirty="0">
              <a:solidFill>
                <a:schemeClr val="tx1"/>
              </a:solidFill>
            </a:endParaRPr>
          </a:p>
          <a:p>
            <a:r>
              <a:rPr lang="en-IN" sz="2800" b="1" dirty="0">
                <a:solidFill>
                  <a:schemeClr val="tx1"/>
                </a:solidFill>
                <a:latin typeface="MS PGothic" panose="020B0600070205080204" pitchFamily="34" charset="-128"/>
                <a:ea typeface="MS PGothic" panose="020B0600070205080204" pitchFamily="34" charset="-128"/>
                <a:cs typeface="Open Sans"/>
              </a:rPr>
              <a:t>2. Data</a:t>
            </a:r>
            <a:r>
              <a:rPr lang="en-IN" sz="2800" b="1" dirty="0">
                <a:solidFill>
                  <a:schemeClr val="tx1"/>
                </a:solidFill>
              </a:rPr>
              <a:t> </a:t>
            </a:r>
            <a:r>
              <a:rPr lang="en-IN" sz="2800" b="1" dirty="0">
                <a:solidFill>
                  <a:schemeClr val="tx1"/>
                </a:solidFill>
                <a:latin typeface="MS PGothic" panose="020B0600070205080204" pitchFamily="34" charset="-128"/>
                <a:ea typeface="MS PGothic" panose="020B0600070205080204" pitchFamily="34" charset="-128"/>
                <a:cs typeface="Open Sans"/>
              </a:rPr>
              <a:t>Exploration</a:t>
            </a:r>
          </a:p>
          <a:p>
            <a:pPr marL="0" marR="0" indent="0" algn="l" defTabSz="914400" rtl="0" fontAlgn="auto" latinLnBrk="0" hangingPunct="0">
              <a:lnSpc>
                <a:spcPct val="100000"/>
              </a:lnSpc>
              <a:spcBef>
                <a:spcPts val="0"/>
              </a:spcBef>
              <a:spcAft>
                <a:spcPts val="0"/>
              </a:spcAft>
              <a:buClrTx/>
              <a:buSzTx/>
              <a:buFontTx/>
              <a:buNone/>
              <a:tabLst/>
            </a:pPr>
            <a:endParaRPr lang="en-IN" sz="2800" b="1" dirty="0">
              <a:solidFill>
                <a:schemeClr val="tx1"/>
              </a:solidFill>
            </a:endParaRPr>
          </a:p>
          <a:p>
            <a:r>
              <a:rPr lang="en-IN" sz="2800" b="1" dirty="0">
                <a:solidFill>
                  <a:schemeClr val="tx1"/>
                </a:solidFill>
                <a:latin typeface="MS PGothic" panose="020B0600070205080204" pitchFamily="34" charset="-128"/>
                <a:ea typeface="MS PGothic" panose="020B0600070205080204" pitchFamily="34" charset="-128"/>
                <a:cs typeface="Open Sans"/>
              </a:rPr>
              <a:t>3. Model Development</a:t>
            </a:r>
          </a:p>
          <a:p>
            <a:endParaRPr lang="en-IN" sz="2800" b="1" dirty="0">
              <a:solidFill>
                <a:schemeClr val="tx1"/>
              </a:solidFill>
              <a:latin typeface="MS PGothic" panose="020B0600070205080204" pitchFamily="34" charset="-128"/>
              <a:ea typeface="MS PGothic" panose="020B0600070205080204" pitchFamily="34" charset="-128"/>
              <a:cs typeface="Open Sans"/>
            </a:endParaRPr>
          </a:p>
          <a:p>
            <a:r>
              <a:rPr lang="en-IN" sz="2800" b="1" dirty="0">
                <a:solidFill>
                  <a:schemeClr val="tx1"/>
                </a:solidFill>
                <a:latin typeface="MS PGothic" panose="020B0600070205080204" pitchFamily="34" charset="-128"/>
                <a:ea typeface="MS PGothic" panose="020B0600070205080204" pitchFamily="34" charset="-128"/>
                <a:cs typeface="Open Sans"/>
              </a:rPr>
              <a:t>4. Interpretation</a:t>
            </a:r>
          </a:p>
          <a:p>
            <a:pPr marL="0" marR="0" indent="0" algn="l" defTabSz="914400" rtl="0" fontAlgn="auto" latinLnBrk="0" hangingPunct="0">
              <a:lnSpc>
                <a:spcPct val="100000"/>
              </a:lnSpc>
              <a:spcBef>
                <a:spcPts val="0"/>
              </a:spcBef>
              <a:spcAft>
                <a:spcPts val="0"/>
              </a:spcAft>
              <a:buClrTx/>
              <a:buSzTx/>
              <a:buFontTx/>
              <a:buNone/>
              <a:tabLst/>
            </a:pPr>
            <a:endParaRPr kumimoji="0" lang="en-IN" sz="2800" b="0" i="0" u="none" strike="noStrike" cap="none" spc="0" normalizeH="0" baseline="0" dirty="0">
              <a:ln>
                <a:noFill/>
              </a:ln>
              <a:solidFill>
                <a:srgbClr val="000000"/>
              </a:solidFill>
              <a:effectLst/>
              <a:uFillTx/>
              <a:latin typeface="+mn-lt"/>
              <a:ea typeface="+mn-ea"/>
              <a:cs typeface="+mn-cs"/>
              <a:sym typeface="Arial"/>
            </a:endParaRPr>
          </a:p>
          <a:p>
            <a:endParaRPr lang="en-IN" sz="1400" dirty="0">
              <a:solidFill>
                <a:schemeClr val="accent5"/>
              </a:solidFill>
              <a:latin typeface="MS PGothic" panose="020B0600070205080204" pitchFamily="34" charset="-128"/>
              <a:ea typeface="MS PGothic" panose="020B0600070205080204" pitchFamily="34" charset="-128"/>
              <a:cs typeface="Open Sans"/>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Graphic 3" descr="Social network with solid fill">
            <a:extLst>
              <a:ext uri="{FF2B5EF4-FFF2-40B4-BE49-F238E27FC236}">
                <a16:creationId xmlns:a16="http://schemas.microsoft.com/office/drawing/2014/main" id="{B2CA7EF1-FC78-7736-79B6-6FEBF53264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3905" y="3122343"/>
            <a:ext cx="2161716" cy="1906523"/>
          </a:xfrm>
          <a:prstGeom prst="rect">
            <a:avLst/>
          </a:prstGeom>
        </p:spPr>
      </p:pic>
      <p:sp>
        <p:nvSpPr>
          <p:cNvPr id="5" name="TextBox 4">
            <a:extLst>
              <a:ext uri="{FF2B5EF4-FFF2-40B4-BE49-F238E27FC236}">
                <a16:creationId xmlns:a16="http://schemas.microsoft.com/office/drawing/2014/main" id="{2D22BF90-4A0B-8D77-ED38-4B3EB4256C11}"/>
              </a:ext>
            </a:extLst>
          </p:cNvPr>
          <p:cNvSpPr txBox="1"/>
          <p:nvPr/>
        </p:nvSpPr>
        <p:spPr>
          <a:xfrm>
            <a:off x="133816" y="906966"/>
            <a:ext cx="753822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highlight>
                  <a:srgbClr val="000080"/>
                </a:highlight>
                <a:uFillTx/>
                <a:latin typeface="+mn-lt"/>
                <a:ea typeface="+mn-ea"/>
                <a:cs typeface="+mn-cs"/>
                <a:sym typeface="Arial"/>
              </a:rPr>
              <a:t> </a:t>
            </a:r>
            <a:endParaRPr kumimoji="0" lang="en-IN" sz="1400" b="0" i="0" u="none" strike="noStrike" cap="none" spc="0" normalizeH="0" baseline="0" dirty="0">
              <a:ln>
                <a:noFill/>
              </a:ln>
              <a:solidFill>
                <a:srgbClr val="000000"/>
              </a:solidFill>
              <a:effectLst/>
              <a:highlight>
                <a:srgbClr val="000080"/>
              </a:highlight>
              <a:uFillTx/>
              <a:latin typeface="+mn-lt"/>
              <a:ea typeface="+mn-ea"/>
              <a:cs typeface="+mn-cs"/>
              <a:sym typeface="Arial"/>
            </a:endParaRPr>
          </a:p>
        </p:txBody>
      </p:sp>
      <p:sp>
        <p:nvSpPr>
          <p:cNvPr id="10" name="TextBox 9">
            <a:extLst>
              <a:ext uri="{FF2B5EF4-FFF2-40B4-BE49-F238E27FC236}">
                <a16:creationId xmlns:a16="http://schemas.microsoft.com/office/drawing/2014/main" id="{A4F76E3D-6F31-527D-8BBF-7F5FA78BA221}"/>
              </a:ext>
            </a:extLst>
          </p:cNvPr>
          <p:cNvSpPr txBox="1"/>
          <p:nvPr/>
        </p:nvSpPr>
        <p:spPr>
          <a:xfrm>
            <a:off x="0" y="852057"/>
            <a:ext cx="8460059"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000" b="1" dirty="0">
                <a:highlight>
                  <a:srgbClr val="C0C0C0"/>
                </a:highlight>
              </a:rPr>
              <a:t>Sprocket Central Pty Ltd :</a:t>
            </a:r>
          </a:p>
        </p:txBody>
      </p:sp>
      <p:sp>
        <p:nvSpPr>
          <p:cNvPr id="11" name="TextBox 10">
            <a:extLst>
              <a:ext uri="{FF2B5EF4-FFF2-40B4-BE49-F238E27FC236}">
                <a16:creationId xmlns:a16="http://schemas.microsoft.com/office/drawing/2014/main" id="{1A19CCC2-74B1-00FC-C313-91F70FF8A2DB}"/>
              </a:ext>
            </a:extLst>
          </p:cNvPr>
          <p:cNvSpPr txBox="1"/>
          <p:nvPr/>
        </p:nvSpPr>
        <p:spPr>
          <a:xfrm>
            <a:off x="205025" y="2585937"/>
            <a:ext cx="7637999" cy="1692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highlight>
                  <a:srgbClr val="C0C0C0"/>
                </a:highlight>
              </a:rPr>
              <a:t>Data Set:</a:t>
            </a:r>
          </a:p>
          <a:p>
            <a:pPr marL="0" marR="0" indent="0" algn="l" defTabSz="914400" rtl="0" fontAlgn="auto" latinLnBrk="0" hangingPunct="0">
              <a:lnSpc>
                <a:spcPct val="100000"/>
              </a:lnSpc>
              <a:spcBef>
                <a:spcPts val="0"/>
              </a:spcBef>
              <a:spcAft>
                <a:spcPts val="0"/>
              </a:spcAft>
              <a:buClrTx/>
              <a:buSzTx/>
              <a:buFontTx/>
              <a:buNone/>
              <a:tabLst/>
            </a:pPr>
            <a:endParaRPr lang="en-US" b="1" dirty="0">
              <a:highlight>
                <a:srgbClr val="C0C0C0"/>
              </a:highlight>
            </a:endParaRPr>
          </a:p>
          <a:p>
            <a:pPr marL="0" marR="0" indent="0" algn="l" defTabSz="914400" rtl="0" fontAlgn="auto" latinLnBrk="0" hangingPunct="0">
              <a:lnSpc>
                <a:spcPct val="100000"/>
              </a:lnSpc>
              <a:spcBef>
                <a:spcPts val="0"/>
              </a:spcBef>
              <a:spcAft>
                <a:spcPts val="0"/>
              </a:spcAft>
              <a:buClrTx/>
              <a:buSzTx/>
              <a:buFontTx/>
              <a:buNone/>
              <a:tabLst/>
            </a:pPr>
            <a:r>
              <a:rPr lang="en-US" b="1" dirty="0"/>
              <a:t>Consist 3 sheets:</a:t>
            </a:r>
          </a:p>
          <a:p>
            <a:pPr marL="0" marR="0" indent="0" algn="l" defTabSz="914400" rtl="0" fontAlgn="auto" latinLnBrk="0" hangingPunct="0">
              <a:lnSpc>
                <a:spcPct val="100000"/>
              </a:lnSpc>
              <a:spcBef>
                <a:spcPts val="0"/>
              </a:spcBef>
              <a:spcAft>
                <a:spcPts val="0"/>
              </a:spcAft>
              <a:buClrTx/>
              <a:buSzTx/>
              <a:buFontTx/>
              <a:buNone/>
              <a:tabLst/>
            </a:pPr>
            <a:endParaRPr lang="en-US" b="1" dirty="0"/>
          </a:p>
          <a:p>
            <a:pPr algn="l">
              <a:buFont typeface="Arial" panose="020B0604020202020204" pitchFamily="34" charset="0"/>
              <a:buChar char="•"/>
            </a:pPr>
            <a:r>
              <a:rPr lang="en-US" sz="1600" i="0" dirty="0">
                <a:solidFill>
                  <a:srgbClr val="000000"/>
                </a:solidFill>
                <a:effectLst/>
                <a:latin typeface="DM Sans" pitchFamily="2" charset="0"/>
              </a:rPr>
              <a:t>Customer Demographic </a:t>
            </a:r>
          </a:p>
          <a:p>
            <a:pPr algn="l">
              <a:buFont typeface="Arial" panose="020B0604020202020204" pitchFamily="34" charset="0"/>
              <a:buChar char="•"/>
            </a:pPr>
            <a:r>
              <a:rPr lang="en-US" sz="1600" i="0" dirty="0">
                <a:solidFill>
                  <a:srgbClr val="000000"/>
                </a:solidFill>
                <a:effectLst/>
                <a:latin typeface="DM Sans" pitchFamily="2" charset="0"/>
              </a:rPr>
              <a:t>Customer Addresses</a:t>
            </a:r>
          </a:p>
          <a:p>
            <a:pPr algn="l">
              <a:buFont typeface="Arial" panose="020B0604020202020204" pitchFamily="34" charset="0"/>
              <a:buChar char="•"/>
            </a:pPr>
            <a:r>
              <a:rPr lang="en-US" sz="1600" i="0" dirty="0">
                <a:solidFill>
                  <a:srgbClr val="000000"/>
                </a:solidFill>
                <a:effectLst/>
                <a:latin typeface="DM Sans" pitchFamily="2" charset="0"/>
              </a:rPr>
              <a:t>Transactions data in the past 3 Years.</a:t>
            </a:r>
          </a:p>
        </p:txBody>
      </p:sp>
      <p:sp>
        <p:nvSpPr>
          <p:cNvPr id="13" name="TextBox 12">
            <a:extLst>
              <a:ext uri="{FF2B5EF4-FFF2-40B4-BE49-F238E27FC236}">
                <a16:creationId xmlns:a16="http://schemas.microsoft.com/office/drawing/2014/main" id="{FEF559D2-33F1-48B2-8AE0-04CCDC83BD6D}"/>
              </a:ext>
            </a:extLst>
          </p:cNvPr>
          <p:cNvSpPr txBox="1"/>
          <p:nvPr/>
        </p:nvSpPr>
        <p:spPr>
          <a:xfrm>
            <a:off x="34041" y="3062828"/>
            <a:ext cx="470209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 </a:t>
            </a:r>
            <a:endParaRPr lang="en-IN" dirty="0"/>
          </a:p>
        </p:txBody>
      </p:sp>
      <p:sp>
        <p:nvSpPr>
          <p:cNvPr id="14" name="TextBox 13">
            <a:extLst>
              <a:ext uri="{FF2B5EF4-FFF2-40B4-BE49-F238E27FC236}">
                <a16:creationId xmlns:a16="http://schemas.microsoft.com/office/drawing/2014/main" id="{16668A91-33FE-0383-34F1-1D8B3B459384}"/>
              </a:ext>
            </a:extLst>
          </p:cNvPr>
          <p:cNvSpPr txBox="1"/>
          <p:nvPr/>
        </p:nvSpPr>
        <p:spPr>
          <a:xfrm>
            <a:off x="133816" y="1493075"/>
            <a:ext cx="7637999"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buFont typeface="Arial" panose="020B0604020202020204" pitchFamily="34" charset="0"/>
              <a:buChar char="•"/>
            </a:pPr>
            <a:r>
              <a:rPr lang="en-US" dirty="0">
                <a:latin typeface="Arial Rounded MT Bold" panose="020F0704030504030204" pitchFamily="34" charset="0"/>
              </a:rPr>
              <a:t> </a:t>
            </a:r>
            <a:r>
              <a:rPr lang="en-US" sz="1600" dirty="0">
                <a:latin typeface="Arial Rounded MT Bold" panose="020F0704030504030204" pitchFamily="34" charset="0"/>
              </a:rPr>
              <a:t>Sprocket Central Pty Ltd is a long-standing KPMG client whom specializes</a:t>
            </a:r>
          </a:p>
          <a:p>
            <a:endParaRPr lang="en-US" sz="1600" dirty="0">
              <a:latin typeface="Arial Rounded MT Bold" panose="020F0704030504030204" pitchFamily="34" charset="0"/>
            </a:endParaRPr>
          </a:p>
          <a:p>
            <a:r>
              <a:rPr lang="en-US" sz="1600" dirty="0">
                <a:latin typeface="Arial Rounded MT Bold" panose="020F0704030504030204" pitchFamily="34" charset="0"/>
              </a:rPr>
              <a:t> in high-quality bikes and accessible cycling accessories to riders.</a:t>
            </a:r>
            <a:endParaRPr lang="en-US" dirty="0">
              <a:latin typeface="Arial Rounded MT Bold" panose="020F0704030504030204" pitchFamily="34" charset="0"/>
            </a:endParaRPr>
          </a:p>
        </p:txBody>
      </p:sp>
      <p:sp>
        <p:nvSpPr>
          <p:cNvPr id="16" name="TextBox 15">
            <a:extLst>
              <a:ext uri="{FF2B5EF4-FFF2-40B4-BE49-F238E27FC236}">
                <a16:creationId xmlns:a16="http://schemas.microsoft.com/office/drawing/2014/main" id="{A40A72B5-A544-8FC2-A34B-E9AC85F26D6B}"/>
              </a:ext>
            </a:extLst>
          </p:cNvPr>
          <p:cNvSpPr txBox="1"/>
          <p:nvPr/>
        </p:nvSpPr>
        <p:spPr>
          <a:xfrm>
            <a:off x="3272884" y="905435"/>
            <a:ext cx="5737300"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600" b="1" dirty="0">
                <a:highlight>
                  <a:srgbClr val="C0C0C0"/>
                </a:highlight>
                <a:latin typeface="DM Sans" pitchFamily="2" charset="0"/>
              </a:rPr>
              <a:t>A</a:t>
            </a:r>
            <a:r>
              <a:rPr lang="en-IN" sz="1600" b="1" i="0" dirty="0">
                <a:solidFill>
                  <a:srgbClr val="000000"/>
                </a:solidFill>
                <a:effectLst/>
                <a:highlight>
                  <a:srgbClr val="C0C0C0"/>
                </a:highlight>
                <a:latin typeface="DM Sans" pitchFamily="2" charset="0"/>
              </a:rPr>
              <a:t> medium size bikes &amp; cycling accessories organisation.</a:t>
            </a:r>
            <a:endParaRPr lang="en-IN" sz="1600" b="1" dirty="0">
              <a:highlight>
                <a:srgbClr val="C0C0C0"/>
              </a:highligh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6201" y="-635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Problem Statement</a:t>
            </a:r>
            <a:endParaRPr dirty="0"/>
          </a:p>
        </p:txBody>
      </p:sp>
      <p:sp>
        <p:nvSpPr>
          <p:cNvPr id="132" name="Shape 81"/>
          <p:cNvSpPr/>
          <p:nvPr/>
        </p:nvSpPr>
        <p:spPr>
          <a:xfrm>
            <a:off x="145552" y="933374"/>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0A3721F8-BD6C-00F2-7D4E-220D37EBADF4}"/>
              </a:ext>
            </a:extLst>
          </p:cNvPr>
          <p:cNvSpPr txBox="1"/>
          <p:nvPr/>
        </p:nvSpPr>
        <p:spPr>
          <a:xfrm>
            <a:off x="164723" y="1057502"/>
            <a:ext cx="766773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1" i="0" dirty="0">
                <a:solidFill>
                  <a:srgbClr val="000000"/>
                </a:solidFill>
                <a:effectLst/>
                <a:latin typeface="DM Sans" pitchFamily="2" charset="0"/>
              </a:rPr>
              <a:t>1.  We need to Analyze </a:t>
            </a:r>
            <a:r>
              <a:rPr lang="en-US" sz="1800" b="1" dirty="0">
                <a:latin typeface="DM Sans" pitchFamily="2" charset="0"/>
              </a:rPr>
              <a:t>dataset to determine customer trends and behaviors.</a:t>
            </a:r>
          </a:p>
          <a:p>
            <a:endParaRPr lang="en-US" sz="1800" b="1" dirty="0">
              <a:latin typeface="DM Sans" pitchFamily="2" charset="0"/>
            </a:endParaRPr>
          </a:p>
          <a:p>
            <a:r>
              <a:rPr lang="en-US" sz="1800" b="1" dirty="0">
                <a:latin typeface="DM Sans" pitchFamily="2" charset="0"/>
              </a:rPr>
              <a:t>2. On the Analysis basis recommend which of these 1000 new customers should be targeted by company to drive the most value for the organization. </a:t>
            </a:r>
          </a:p>
          <a:p>
            <a:endParaRPr lang="en-US" sz="1800" b="1" dirty="0">
              <a:latin typeface="DM Sans" pitchFamily="2" charset="0"/>
            </a:endParaRPr>
          </a:p>
          <a:p>
            <a:endParaRPr lang="en-IN" sz="1800" b="1" dirty="0"/>
          </a:p>
        </p:txBody>
      </p:sp>
    </p:spTree>
    <p:extLst>
      <p:ext uri="{BB962C8B-B14F-4D97-AF65-F5344CB8AC3E}">
        <p14:creationId xmlns:p14="http://schemas.microsoft.com/office/powerpoint/2010/main" val="21980182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54AEB886-CFB0-828F-D830-5EC1080ADAF5}"/>
              </a:ext>
            </a:extLst>
          </p:cNvPr>
          <p:cNvSpPr txBox="1"/>
          <p:nvPr/>
        </p:nvSpPr>
        <p:spPr>
          <a:xfrm>
            <a:off x="0" y="772443"/>
            <a:ext cx="9191401" cy="4031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highlight>
                  <a:srgbClr val="C0C0C0"/>
                </a:highlight>
              </a:rPr>
              <a:t>Insights:</a:t>
            </a:r>
          </a:p>
          <a:p>
            <a:pPr marR="0" algn="l" defTabSz="914400" rtl="0" fontAlgn="auto" latinLnBrk="0" hangingPunct="0">
              <a:lnSpc>
                <a:spcPct val="100000"/>
              </a:lnSpc>
              <a:spcBef>
                <a:spcPts val="0"/>
              </a:spcBef>
              <a:spcAft>
                <a:spcPts val="0"/>
              </a:spcAft>
              <a:buClrTx/>
              <a:buSzTx/>
              <a:tabLst/>
            </a:pPr>
            <a:endParaRPr lang="en-IN" sz="1400" b="1" dirty="0"/>
          </a:p>
          <a:p>
            <a:pPr marL="342900" indent="-342900">
              <a:buFontTx/>
              <a:buAutoNum type="arabicPeriod"/>
            </a:pPr>
            <a:r>
              <a:rPr lang="en-US" b="1" dirty="0"/>
              <a:t>Total No of Bicycle Sole was approx. 3 lac and Got Total profit of approx. 17 cr in that particular year. </a:t>
            </a:r>
          </a:p>
          <a:p>
            <a:pPr marL="342900" indent="-342900">
              <a:buFontTx/>
              <a:buAutoNum type="arabicPeriod"/>
            </a:pPr>
            <a:endParaRPr lang="en-US" b="1" dirty="0"/>
          </a:p>
          <a:p>
            <a:pPr marL="342900" indent="-342900">
              <a:buFontTx/>
              <a:buAutoNum type="arabicPeriod"/>
            </a:pPr>
            <a:r>
              <a:rPr lang="en-US" b="1" dirty="0"/>
              <a:t>Gender wise more Bicycle Purchased by male i.e. 155189  out of total bicycle sold. </a:t>
            </a:r>
          </a:p>
          <a:p>
            <a:pPr marL="342900" indent="-342900">
              <a:buFontTx/>
              <a:buAutoNum type="arabicPeriod"/>
            </a:pPr>
            <a:endParaRPr lang="en-US" b="1" dirty="0"/>
          </a:p>
          <a:p>
            <a:pPr marL="342900" indent="-342900">
              <a:buFontTx/>
              <a:buAutoNum type="arabicPeriod"/>
            </a:pPr>
            <a:r>
              <a:rPr lang="en-US" b="1" dirty="0"/>
              <a:t>Age Group of 30-45 years Preferred more to use bicycle. </a:t>
            </a:r>
          </a:p>
          <a:p>
            <a:pPr marL="342900" indent="-342900">
              <a:buFontTx/>
              <a:buAutoNum type="arabicPeriod"/>
            </a:pPr>
            <a:endParaRPr lang="en-US" b="1" dirty="0"/>
          </a:p>
          <a:p>
            <a:pPr marL="342900" indent="-342900">
              <a:buFontTx/>
              <a:buAutoNum type="arabicPeriod"/>
            </a:pPr>
            <a:r>
              <a:rPr lang="en-US" b="1" dirty="0"/>
              <a:t>Month wise Highest sales recorded in month of October followed by July and least in June. </a:t>
            </a:r>
          </a:p>
          <a:p>
            <a:pPr marL="342900" indent="-342900">
              <a:buFontTx/>
              <a:buAutoNum type="arabicPeriod"/>
            </a:pPr>
            <a:endParaRPr lang="en-US" b="1" dirty="0"/>
          </a:p>
          <a:p>
            <a:pPr marL="342900" indent="-342900">
              <a:buFontTx/>
              <a:buAutoNum type="arabicPeriod"/>
            </a:pPr>
            <a:r>
              <a:rPr lang="en-US" b="1" dirty="0"/>
              <a:t>People who belongs to manufacturing Sector was highest buyer , followed by people of finance sector. </a:t>
            </a:r>
          </a:p>
          <a:p>
            <a:pPr marL="342900" indent="-342900">
              <a:buFontTx/>
              <a:buAutoNum type="arabicPeriod"/>
            </a:pPr>
            <a:endParaRPr lang="en-US" b="1" dirty="0"/>
          </a:p>
          <a:p>
            <a:pPr marL="342900" indent="-342900">
              <a:buFontTx/>
              <a:buAutoNum type="arabicPeriod"/>
            </a:pPr>
            <a:r>
              <a:rPr lang="en-US" b="1" dirty="0"/>
              <a:t>Highest sold brand was solex  although the highest profit generated by the brand was WeareA2B</a:t>
            </a:r>
          </a:p>
          <a:p>
            <a:pPr marL="342900" indent="-342900">
              <a:buFontTx/>
              <a:buAutoNum type="arabicPeriod"/>
            </a:pPr>
            <a:endParaRPr lang="en-US" b="1" dirty="0"/>
          </a:p>
          <a:p>
            <a:pPr marL="342900" indent="-342900">
              <a:buFontTx/>
              <a:buAutoNum type="arabicPeriod"/>
            </a:pPr>
            <a:r>
              <a:rPr lang="en-US" b="1" dirty="0"/>
              <a:t>Mode of buying bicycle doesn't have so much difference so we can say almost same. </a:t>
            </a:r>
          </a:p>
          <a:p>
            <a:pPr marL="342900" indent="-342900">
              <a:buFontTx/>
              <a:buAutoNum type="arabicPeriod"/>
            </a:pPr>
            <a:endParaRPr lang="en-US" b="1" dirty="0"/>
          </a:p>
          <a:p>
            <a:pPr marL="342900" indent="-342900">
              <a:buFontTx/>
              <a:buAutoNum type="arabicPeriod"/>
            </a:pPr>
            <a:r>
              <a:rPr lang="en-US" b="1" dirty="0"/>
              <a:t>Max</a:t>
            </a:r>
            <a:r>
              <a:rPr lang="en-US" sz="1800" b="0" i="0" u="none" strike="noStrike" dirty="0">
                <a:solidFill>
                  <a:srgbClr val="000000"/>
                </a:solidFill>
                <a:effectLst/>
                <a:latin typeface="Arial" panose="020B0604020202020204" pitchFamily="34" charset="0"/>
              </a:rPr>
              <a:t> </a:t>
            </a:r>
            <a:r>
              <a:rPr lang="en-US" b="1" dirty="0"/>
              <a:t>Profit recorded from the state of New South Wales and over all in term of wealth by mass Customer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4EA1BCA-785C-C835-F6FB-D3DF1C296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104" y="1561171"/>
            <a:ext cx="4244896" cy="3582329"/>
          </a:xfrm>
          <a:prstGeom prst="rect">
            <a:avLst/>
          </a:prstGeom>
        </p:spPr>
      </p:pic>
      <p:sp>
        <p:nvSpPr>
          <p:cNvPr id="4" name="TextBox 3">
            <a:extLst>
              <a:ext uri="{FF2B5EF4-FFF2-40B4-BE49-F238E27FC236}">
                <a16:creationId xmlns:a16="http://schemas.microsoft.com/office/drawing/2014/main" id="{000D2BBE-BCEA-5898-2C94-BC5682CE76BF}"/>
              </a:ext>
            </a:extLst>
          </p:cNvPr>
          <p:cNvSpPr txBox="1"/>
          <p:nvPr/>
        </p:nvSpPr>
        <p:spPr>
          <a:xfrm>
            <a:off x="205025" y="1232923"/>
            <a:ext cx="4638908"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1" i="0" u="none" strike="noStrike" cap="none" spc="0" normalizeH="0" baseline="0" dirty="0">
                <a:ln>
                  <a:noFill/>
                </a:ln>
                <a:solidFill>
                  <a:srgbClr val="000000"/>
                </a:solidFill>
                <a:effectLst/>
                <a:uFillTx/>
                <a:latin typeface="+mn-lt"/>
                <a:ea typeface="+mn-ea"/>
                <a:cs typeface="+mn-cs"/>
                <a:sym typeface="Arial"/>
              </a:rPr>
              <a:t>Below Graph Indicates profit earned by company gender wise. Accessorie</a:t>
            </a:r>
            <a:r>
              <a:rPr lang="en-IN" b="1" dirty="0"/>
              <a:t>s of bike or bicycle that has been sold to people who were living there, Buyer from most of them was Female. Accordingly use of vehicle is more by female so company can focus into this.</a:t>
            </a: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000D2BBE-BCEA-5898-2C94-BC5682CE76BF}"/>
              </a:ext>
            </a:extLst>
          </p:cNvPr>
          <p:cNvSpPr txBox="1"/>
          <p:nvPr/>
        </p:nvSpPr>
        <p:spPr>
          <a:xfrm>
            <a:off x="205025" y="1232923"/>
            <a:ext cx="4638908"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1" i="0" u="none" strike="noStrike" cap="none" spc="0" normalizeH="0" baseline="0" dirty="0">
                <a:ln>
                  <a:noFill/>
                </a:ln>
                <a:solidFill>
                  <a:srgbClr val="000000"/>
                </a:solidFill>
                <a:effectLst/>
                <a:uFillTx/>
                <a:latin typeface="+mn-lt"/>
                <a:ea typeface="+mn-ea"/>
                <a:cs typeface="+mn-cs"/>
                <a:sym typeface="Arial"/>
              </a:rPr>
              <a:t>Below Graph Indicates </a:t>
            </a:r>
            <a:r>
              <a:rPr lang="en-IN" b="1" dirty="0"/>
              <a:t>that group wise no of accessories sold by </a:t>
            </a:r>
            <a:r>
              <a:rPr kumimoji="0" lang="en-IN" sz="1400" b="1" i="0" u="none" strike="noStrike" cap="none" spc="0" normalizeH="0" baseline="0" dirty="0">
                <a:ln>
                  <a:noFill/>
                </a:ln>
                <a:solidFill>
                  <a:srgbClr val="000000"/>
                </a:solidFill>
                <a:effectLst/>
                <a:uFillTx/>
                <a:latin typeface="+mn-lt"/>
                <a:ea typeface="+mn-ea"/>
                <a:cs typeface="+mn-cs"/>
                <a:sym typeface="Arial"/>
              </a:rPr>
              <a:t>company as per given data. Accessorie</a:t>
            </a:r>
            <a:r>
              <a:rPr lang="en-IN" b="1" dirty="0"/>
              <a:t>s of bike or bicycle that has been sold to people who were living there, Buyer from most of them were belong to age category of 30-45. Accordingly it shows that Mid age people or can say occupational prefer more to use these accessories. So company can target them as well.</a:t>
            </a: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99D84937-B4C5-6EDD-A137-22C2F9E23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119" y="1630472"/>
            <a:ext cx="4310881" cy="3513028"/>
          </a:xfrm>
          <a:prstGeom prst="rect">
            <a:avLst/>
          </a:prstGeom>
        </p:spPr>
      </p:pic>
    </p:spTree>
    <p:extLst>
      <p:ext uri="{BB962C8B-B14F-4D97-AF65-F5344CB8AC3E}">
        <p14:creationId xmlns:p14="http://schemas.microsoft.com/office/powerpoint/2010/main" val="26755879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000D2BBE-BCEA-5898-2C94-BC5682CE76BF}"/>
              </a:ext>
            </a:extLst>
          </p:cNvPr>
          <p:cNvSpPr txBox="1"/>
          <p:nvPr/>
        </p:nvSpPr>
        <p:spPr>
          <a:xfrm>
            <a:off x="205025" y="1232923"/>
            <a:ext cx="4638908"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1" i="0" u="none" strike="noStrike" cap="none" spc="0" normalizeH="0" baseline="0" dirty="0">
                <a:ln>
                  <a:noFill/>
                </a:ln>
                <a:solidFill>
                  <a:srgbClr val="000000"/>
                </a:solidFill>
                <a:effectLst/>
                <a:uFillTx/>
                <a:latin typeface="+mn-lt"/>
                <a:ea typeface="+mn-ea"/>
                <a:cs typeface="+mn-cs"/>
                <a:sym typeface="Arial"/>
              </a:rPr>
              <a:t>Below Graph Indicates profit earned by company on monthly basis in 2017. Mostly profit has made in month of October followed by July and least in June.</a:t>
            </a:r>
          </a:p>
          <a:p>
            <a:pPr marL="0" marR="0" indent="0" algn="l" defTabSz="914400" rtl="0" fontAlgn="auto" latinLnBrk="0" hangingPunct="0">
              <a:lnSpc>
                <a:spcPct val="100000"/>
              </a:lnSpc>
              <a:spcBef>
                <a:spcPts val="0"/>
              </a:spcBef>
              <a:spcAft>
                <a:spcPts val="0"/>
              </a:spcAft>
              <a:buClrTx/>
              <a:buSzTx/>
              <a:buFontTx/>
              <a:buNone/>
              <a:tabLst/>
            </a:pPr>
            <a:r>
              <a:rPr lang="en-IN" b="1" dirty="0"/>
              <a:t>It shows that people prefer to use more vehicle while winter and least in summer. This is also be a factor for company to prepare well before and  enhance their business accordingly. </a:t>
            </a: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C1D55A9F-69A4-8414-8AB7-C95A665D2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842" y="1375317"/>
            <a:ext cx="4371158" cy="3768183"/>
          </a:xfrm>
          <a:prstGeom prst="rect">
            <a:avLst/>
          </a:prstGeom>
        </p:spPr>
      </p:pic>
    </p:spTree>
    <p:extLst>
      <p:ext uri="{BB962C8B-B14F-4D97-AF65-F5344CB8AC3E}">
        <p14:creationId xmlns:p14="http://schemas.microsoft.com/office/powerpoint/2010/main" val="41565095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000D2BBE-BCEA-5898-2C94-BC5682CE76BF}"/>
              </a:ext>
            </a:extLst>
          </p:cNvPr>
          <p:cNvSpPr txBox="1"/>
          <p:nvPr/>
        </p:nvSpPr>
        <p:spPr>
          <a:xfrm>
            <a:off x="205025" y="1151147"/>
            <a:ext cx="4638908"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dirty="0"/>
              <a:t>This Chart indicates state wise sale. Here we can clearly see that most of the profit has been recorded from New South Wales. And If we talk about particular  wealth category then mass customer is leading in contribution of profit in all states. Hence company should focus more on mass customer category among 1000 new customer.</a:t>
            </a: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b="1"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a:ln>
                <a:noFill/>
              </a:ln>
              <a:solidFill>
                <a:srgbClr val="000000"/>
              </a:solidFill>
              <a:effectLst/>
              <a:uFillTx/>
              <a:latin typeface="+mn-lt"/>
              <a:ea typeface="+mn-ea"/>
              <a:cs typeface="+mn-cs"/>
              <a:sym typeface="Arial"/>
            </a:endParaRPr>
          </a:p>
        </p:txBody>
      </p:sp>
      <p:pic>
        <p:nvPicPr>
          <p:cNvPr id="3" name="Picture 2">
            <a:extLst>
              <a:ext uri="{FF2B5EF4-FFF2-40B4-BE49-F238E27FC236}">
                <a16:creationId xmlns:a16="http://schemas.microsoft.com/office/drawing/2014/main" id="{FE95D20C-2F8F-1F3B-D51D-831EDD39E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025" y="1390378"/>
            <a:ext cx="4366975" cy="3753122"/>
          </a:xfrm>
          <a:prstGeom prst="rect">
            <a:avLst/>
          </a:prstGeom>
        </p:spPr>
      </p:pic>
    </p:spTree>
    <p:extLst>
      <p:ext uri="{BB962C8B-B14F-4D97-AF65-F5344CB8AC3E}">
        <p14:creationId xmlns:p14="http://schemas.microsoft.com/office/powerpoint/2010/main" val="263892488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TotalTime>
  <Words>1215</Words>
  <Application>Microsoft Office PowerPoint</Application>
  <PresentationFormat>On-screen Show (16:9)</PresentationFormat>
  <Paragraphs>115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PGothic</vt:lpstr>
      <vt:lpstr>Arial</vt:lpstr>
      <vt:lpstr>Arial Rounded MT Bold</vt:lpstr>
      <vt:lpstr>Calibri</vt:lpstr>
      <vt:lpstr>DM Sans</vt:lpstr>
      <vt:lpstr>Open Sans</vt:lpstr>
      <vt:lpstr>Open Sans Extrabold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Ramprakash tripathi</cp:lastModifiedBy>
  <cp:revision>1</cp:revision>
  <dcterms:modified xsi:type="dcterms:W3CDTF">2023-08-25T14:58:43Z</dcterms:modified>
</cp:coreProperties>
</file>