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F13F-17B0-4519-95DE-40DD6A5ABAED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ECDF-0DF3-4192-969D-B0C7F7FCC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39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F13F-17B0-4519-95DE-40DD6A5ABAED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ECDF-0DF3-4192-969D-B0C7F7FCC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02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F13F-17B0-4519-95DE-40DD6A5ABAED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ECDF-0DF3-4192-969D-B0C7F7FCC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814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F13F-17B0-4519-95DE-40DD6A5ABAED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ECDF-0DF3-4192-969D-B0C7F7FCCF9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4814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F13F-17B0-4519-95DE-40DD6A5ABAED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ECDF-0DF3-4192-969D-B0C7F7FCC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841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F13F-17B0-4519-95DE-40DD6A5ABAED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ECDF-0DF3-4192-969D-B0C7F7FCC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385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F13F-17B0-4519-95DE-40DD6A5ABAED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ECDF-0DF3-4192-969D-B0C7F7FCC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323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F13F-17B0-4519-95DE-40DD6A5ABAED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ECDF-0DF3-4192-969D-B0C7F7FCC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415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F13F-17B0-4519-95DE-40DD6A5ABAED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ECDF-0DF3-4192-969D-B0C7F7FCC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16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F13F-17B0-4519-95DE-40DD6A5ABAED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ECDF-0DF3-4192-969D-B0C7F7FCC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49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F13F-17B0-4519-95DE-40DD6A5ABAED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ECDF-0DF3-4192-969D-B0C7F7FCC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45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F13F-17B0-4519-95DE-40DD6A5ABAED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ECDF-0DF3-4192-969D-B0C7F7FCC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5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F13F-17B0-4519-95DE-40DD6A5ABAED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ECDF-0DF3-4192-969D-B0C7F7FCC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27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F13F-17B0-4519-95DE-40DD6A5ABAED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ECDF-0DF3-4192-969D-B0C7F7FCC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30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F13F-17B0-4519-95DE-40DD6A5ABAED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ECDF-0DF3-4192-969D-B0C7F7FCC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16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F13F-17B0-4519-95DE-40DD6A5ABAED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ECDF-0DF3-4192-969D-B0C7F7FCC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60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F13F-17B0-4519-95DE-40DD6A5ABAED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ECDF-0DF3-4192-969D-B0C7F7FCC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78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786F13F-17B0-4519-95DE-40DD6A5ABAED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DECDF-0DF3-4192-969D-B0C7F7FCC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750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3E12-0AB3-655C-75A7-D48C7692D1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Movie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6F5CE-1C0A-FDC1-3754-03F7E5941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en-IN" dirty="0"/>
              <a:t>By,</a:t>
            </a:r>
          </a:p>
          <a:p>
            <a:pPr algn="r"/>
            <a:r>
              <a:rPr lang="en-IN" dirty="0" err="1"/>
              <a:t>D.Ramprasad</a:t>
            </a:r>
            <a:endParaRPr lang="en-IN" dirty="0"/>
          </a:p>
          <a:p>
            <a:pPr algn="r"/>
            <a:r>
              <a:rPr lang="en-IN" dirty="0"/>
              <a:t>T. Sravan Kumar</a:t>
            </a:r>
          </a:p>
        </p:txBody>
      </p:sp>
    </p:spTree>
    <p:extLst>
      <p:ext uri="{BB962C8B-B14F-4D97-AF65-F5344CB8AC3E}">
        <p14:creationId xmlns:p14="http://schemas.microsoft.com/office/powerpoint/2010/main" val="60612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B0617-FF8C-6E42-021B-B6631A27F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407" y="161365"/>
            <a:ext cx="10972146" cy="6445623"/>
          </a:xfrm>
        </p:spPr>
        <p:txBody>
          <a:bodyPr>
            <a:normAutofit/>
          </a:bodyPr>
          <a:lstStyle/>
          <a:p>
            <a:r>
              <a:rPr lang="en-IN" sz="3200" dirty="0"/>
              <a:t>We will see the execution in the Jupyter notebook.</a:t>
            </a:r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pPr marL="0" indent="0">
              <a:buNone/>
            </a:pPr>
            <a:r>
              <a:rPr lang="en-IN" sz="3200" dirty="0"/>
              <a:t>                                 </a:t>
            </a:r>
          </a:p>
          <a:p>
            <a:pPr marL="0" indent="0">
              <a:buNone/>
            </a:pPr>
            <a:r>
              <a:rPr lang="en-IN" sz="3200" dirty="0"/>
              <a:t>                               </a:t>
            </a:r>
            <a:r>
              <a:rPr lang="en-IN" sz="26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6477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4AF9-DA41-C27D-C736-904A8C5DC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The Movie Data Base.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1CDE8-7FF2-8F10-6A92-A62646800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Movie data is available online readily or we can scrape it from online by using the API of the movie data base.</a:t>
            </a:r>
          </a:p>
          <a:p>
            <a:r>
              <a:rPr lang="en-IN" sz="3200" dirty="0"/>
              <a:t>If we search one movie we can get to see the similar kind of movies in the recommendation.</a:t>
            </a:r>
          </a:p>
          <a:p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4758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27565-CCDD-A403-E653-826AD02D2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783" y="1102660"/>
            <a:ext cx="8946541" cy="4195481"/>
          </a:xfrm>
        </p:spPr>
        <p:txBody>
          <a:bodyPr>
            <a:normAutofit/>
          </a:bodyPr>
          <a:lstStyle/>
          <a:p>
            <a:r>
              <a:rPr lang="en-IN" sz="3200" dirty="0"/>
              <a:t>Here in this project we have took the data from the movie data base which is </a:t>
            </a:r>
            <a:r>
              <a:rPr lang="en-IN" sz="3200" dirty="0" err="1"/>
              <a:t>tmdb</a:t>
            </a:r>
            <a:r>
              <a:rPr lang="en-IN" sz="3200" dirty="0"/>
              <a:t> movies.</a:t>
            </a:r>
          </a:p>
          <a:p>
            <a:r>
              <a:rPr lang="en-IN" sz="3200" dirty="0"/>
              <a:t>The data is about the 5000 movies from past several years.</a:t>
            </a:r>
          </a:p>
          <a:p>
            <a:r>
              <a:rPr lang="en-IN" sz="3200" dirty="0"/>
              <a:t>This data consists of the movie name, popularity, budget, tagline, and overview.</a:t>
            </a:r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8234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9518F-6BC6-CE0B-D6D5-88A746E68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382" y="762000"/>
            <a:ext cx="9797771" cy="5378824"/>
          </a:xfrm>
        </p:spPr>
        <p:txBody>
          <a:bodyPr>
            <a:noAutofit/>
          </a:bodyPr>
          <a:lstStyle/>
          <a:p>
            <a:r>
              <a:rPr lang="en-IN" sz="3200" dirty="0"/>
              <a:t>We have used the python programming language and the Jupyter notebook to execute the objective.</a:t>
            </a:r>
          </a:p>
          <a:p>
            <a:r>
              <a:rPr lang="en-IN" sz="3200" dirty="0"/>
              <a:t>The process is to import the necessary libraries, data pre-processing and the doing co-sine similarity for the data set.</a:t>
            </a:r>
          </a:p>
          <a:p>
            <a:r>
              <a:rPr lang="en-IN" sz="3200" dirty="0"/>
              <a:t>In the data pre-processing we have used TF-DIF to check the frequency of the important words.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08178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AF0C-B3D2-974A-2D77-8E905D0E1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99248"/>
            <a:ext cx="8999912" cy="5145740"/>
          </a:xfrm>
        </p:spPr>
        <p:txBody>
          <a:bodyPr>
            <a:noAutofit/>
          </a:bodyPr>
          <a:lstStyle/>
          <a:p>
            <a:r>
              <a:rPr lang="en-IN" sz="3200" dirty="0"/>
              <a:t>TF-DIF- </a:t>
            </a:r>
            <a:r>
              <a:rPr lang="en-US" sz="3200" i="0" dirty="0">
                <a:effectLst/>
              </a:rPr>
              <a:t>TF-IDF stands for term frequency-inverse document frequency and it is a measure, used in the fields of information retrieval (IR)</a:t>
            </a:r>
            <a:endParaRPr lang="en-IN" sz="3200" i="0" dirty="0">
              <a:effectLst/>
            </a:endParaRPr>
          </a:p>
          <a:p>
            <a:r>
              <a:rPr lang="en-IN" sz="3200" dirty="0"/>
              <a:t>It weighs the words in terms of the importance.</a:t>
            </a:r>
          </a:p>
          <a:p>
            <a:r>
              <a:rPr lang="en-IN" sz="3200" dirty="0"/>
              <a:t>TF = Number of time word appearing in the document is divided by the total number of words in the document.</a:t>
            </a:r>
          </a:p>
        </p:txBody>
      </p:sp>
    </p:spTree>
    <p:extLst>
      <p:ext uri="{BB962C8B-B14F-4D97-AF65-F5344CB8AC3E}">
        <p14:creationId xmlns:p14="http://schemas.microsoft.com/office/powerpoint/2010/main" val="298119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EEB90-7351-C3E4-6ECC-9F790EDEC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23" y="116542"/>
            <a:ext cx="11034900" cy="5979458"/>
          </a:xfrm>
        </p:spPr>
        <p:txBody>
          <a:bodyPr>
            <a:noAutofit/>
          </a:bodyPr>
          <a:lstStyle/>
          <a:p>
            <a:r>
              <a:rPr lang="en-IN" sz="2800" dirty="0"/>
              <a:t>IDF  = log(Number of the documents in the corpus /(divided by) number of the documents in the corpus contain that word.</a:t>
            </a:r>
          </a:p>
          <a:p>
            <a:r>
              <a:rPr lang="en-IN" sz="2800" dirty="0"/>
              <a:t>Example for TF : if we have word ram in the document for 20 times which contains 100 words the TF will be</a:t>
            </a:r>
          </a:p>
          <a:p>
            <a:r>
              <a:rPr lang="en-IN" sz="2800" dirty="0"/>
              <a:t>TF=20/100 = 0.2</a:t>
            </a:r>
          </a:p>
          <a:p>
            <a:r>
              <a:rPr lang="en-IN" sz="2800" dirty="0"/>
              <a:t>Example for IDF : if we have  collection of the documents 10000 in that 100 documents have the word ram so the IDF is calculated as</a:t>
            </a:r>
          </a:p>
          <a:p>
            <a:r>
              <a:rPr lang="en-IN" sz="2800" dirty="0"/>
              <a:t>IDF= log(10000/100) = 2</a:t>
            </a:r>
          </a:p>
          <a:p>
            <a:r>
              <a:rPr lang="en-IN" sz="2800" dirty="0"/>
              <a:t>So the TF-IDF score for the word ram is calculated as </a:t>
            </a:r>
          </a:p>
          <a:p>
            <a:pPr marL="0" indent="0">
              <a:buNone/>
            </a:pPr>
            <a:r>
              <a:rPr lang="en-IN" sz="2800" dirty="0"/>
              <a:t>      0.2*2 = 4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1666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49EA-744C-6E06-1960-D6FCBAFD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CO-SINE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E2842-85F1-F56B-E754-17A04C5B6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effectLst/>
              </a:rPr>
              <a:t>Cosine similarity is one of the metric to measure the text-similarity between two documents irrespective of their size in Natural language Processing. </a:t>
            </a:r>
          </a:p>
          <a:p>
            <a:r>
              <a:rPr lang="en-US" i="0" dirty="0">
                <a:effectLst/>
              </a:rPr>
              <a:t>A word is represented into a vector form.</a:t>
            </a:r>
          </a:p>
          <a:p>
            <a:endParaRPr lang="en-US" dirty="0"/>
          </a:p>
          <a:p>
            <a:pPr algn="l" fontAlgn="base"/>
            <a:r>
              <a:rPr lang="en-US" i="0" dirty="0">
                <a:effectLst/>
                <a:latin typeface="raleway" panose="020B0604020202020204" pitchFamily="2" charset="0"/>
              </a:rPr>
              <a:t>Let’s suppose you have 3 documents based on a couple of star cricket players – </a:t>
            </a:r>
            <a:r>
              <a:rPr lang="en-US" i="0" dirty="0" err="1">
                <a:effectLst/>
                <a:latin typeface="raleway" panose="020B0604020202020204" pitchFamily="2" charset="0"/>
              </a:rPr>
              <a:t>Sachin</a:t>
            </a:r>
            <a:r>
              <a:rPr lang="en-US" i="0" dirty="0">
                <a:effectLst/>
                <a:latin typeface="raleway" panose="020B0604020202020204" pitchFamily="2" charset="0"/>
              </a:rPr>
              <a:t> Tendulkar and Dhoni.</a:t>
            </a:r>
          </a:p>
          <a:p>
            <a:pPr algn="l" fontAlgn="base"/>
            <a:r>
              <a:rPr lang="en-US" i="0" dirty="0">
                <a:effectLst/>
                <a:latin typeface="raleway" panose="020B0604020202020204" pitchFamily="2" charset="0"/>
              </a:rPr>
              <a:t>Two of the documents (A) and (B) are from the Wikipedia pages on the respective players and the third document (C) is a smaller snippet from Dhoni’s wikipedia page.</a:t>
            </a:r>
          </a:p>
          <a:p>
            <a:pPr algn="l" fontAlgn="base"/>
            <a:endParaRPr lang="en-US" i="0" dirty="0">
              <a:effectLst/>
              <a:latin typeface="raleway" panose="020B0604020202020204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93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C90C5C-E45D-0B5B-86AF-3FCC37881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911" y="71717"/>
            <a:ext cx="9405407" cy="5997387"/>
          </a:xfrm>
        </p:spPr>
      </p:pic>
    </p:spTree>
    <p:extLst>
      <p:ext uri="{BB962C8B-B14F-4D97-AF65-F5344CB8AC3E}">
        <p14:creationId xmlns:p14="http://schemas.microsoft.com/office/powerpoint/2010/main" val="298415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ED187F-3FCC-84CE-5A7C-4736F8E15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391873" cy="4195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A82D29-DB0C-3418-1346-6EA74F725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873" y="3429000"/>
            <a:ext cx="780012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79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424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raleway</vt:lpstr>
      <vt:lpstr>Wingdings 3</vt:lpstr>
      <vt:lpstr>Ion</vt:lpstr>
      <vt:lpstr>Movie Recommendation</vt:lpstr>
      <vt:lpstr>The Movie Data Base.</vt:lpstr>
      <vt:lpstr>PowerPoint Presentation</vt:lpstr>
      <vt:lpstr>PowerPoint Presentation</vt:lpstr>
      <vt:lpstr>PowerPoint Presentation</vt:lpstr>
      <vt:lpstr>PowerPoint Presentation</vt:lpstr>
      <vt:lpstr>CO-SINE SIMILARITY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</dc:title>
  <dc:creator>Ram Prasad Dorbala</dc:creator>
  <cp:lastModifiedBy>Ram Prasad Dorbala</cp:lastModifiedBy>
  <cp:revision>1</cp:revision>
  <dcterms:created xsi:type="dcterms:W3CDTF">2022-05-09T05:08:54Z</dcterms:created>
  <dcterms:modified xsi:type="dcterms:W3CDTF">2022-05-09T11:06:31Z</dcterms:modified>
</cp:coreProperties>
</file>