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1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8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13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1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23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541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65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855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5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9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1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9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2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6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67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655FE7-9ABA-4ED5-8C8F-A8D74BB4F2E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A873A94-E5B9-4A52-8CB2-DE61279D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3620-FEEF-1F2C-26AE-4E21DC5DC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697" y="751352"/>
            <a:ext cx="8825658" cy="2677648"/>
          </a:xfrm>
        </p:spPr>
        <p:txBody>
          <a:bodyPr/>
          <a:lstStyle/>
          <a:p>
            <a:pPr algn="ctr"/>
            <a:r>
              <a:rPr lang="en-IN" dirty="0"/>
              <a:t>NLP By Web Scraping.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A105-E067-56D8-BB3E-561EC945A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IN" dirty="0"/>
              <a:t>By,</a:t>
            </a:r>
          </a:p>
          <a:p>
            <a:pPr algn="r"/>
            <a:r>
              <a:rPr lang="en-IN" dirty="0"/>
              <a:t>Ramprasad Dorbala</a:t>
            </a:r>
          </a:p>
          <a:p>
            <a:pPr algn="r"/>
            <a:r>
              <a:rPr lang="en-IN" dirty="0" err="1"/>
              <a:t>Sravankumar</a:t>
            </a:r>
            <a:r>
              <a:rPr lang="en-IN" dirty="0"/>
              <a:t> </a:t>
            </a:r>
            <a:r>
              <a:rPr lang="en-IN" dirty="0" err="1"/>
              <a:t>tirupathi</a:t>
            </a:r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30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80E3-3965-7E90-CE44-4F6C1BC8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scraping by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76BD-5C31-7DB6-17F8-4D9C9C45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Importing the necessary libraries.</a:t>
            </a:r>
          </a:p>
          <a:p>
            <a:r>
              <a:rPr lang="en-IN" sz="2400" dirty="0"/>
              <a:t>Input the  URL.</a:t>
            </a:r>
          </a:p>
          <a:p>
            <a:r>
              <a:rPr lang="en-IN" sz="2400" dirty="0"/>
              <a:t>Extracting the necessary data from URL.</a:t>
            </a:r>
          </a:p>
          <a:p>
            <a:r>
              <a:rPr lang="en-IN" sz="2400" dirty="0"/>
              <a:t>As we will get the data in HTML form we will use a parser to convert the data into text form.</a:t>
            </a:r>
          </a:p>
          <a:p>
            <a:r>
              <a:rPr lang="en-IN" sz="2400" dirty="0"/>
              <a:t>Followed  data pre-processing and  converted the data into data frame by using the pandas.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141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02569-A2E4-AC49-DD57-85A358FA5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Following the NLP Pipeline we have done the Sentimental Analysis</a:t>
            </a:r>
          </a:p>
          <a:p>
            <a:r>
              <a:rPr lang="en-IN" sz="2400" dirty="0"/>
              <a:t>We have taken the article from the Times of India website and followed the NLP Pipe line to find the polarity of the data.</a:t>
            </a:r>
          </a:p>
          <a:p>
            <a:r>
              <a:rPr lang="en-IN" sz="2400" dirty="0"/>
              <a:t>Finally we have visualized the data in pie chart to check how many sentences are positive, negative or neutral</a:t>
            </a:r>
          </a:p>
        </p:txBody>
      </p:sp>
    </p:spTree>
    <p:extLst>
      <p:ext uri="{BB962C8B-B14F-4D97-AF65-F5344CB8AC3E}">
        <p14:creationId xmlns:p14="http://schemas.microsoft.com/office/powerpoint/2010/main" val="394954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5666-EDC3-3F99-2378-3E2CA0B8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86428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FA09-7014-E448-32A4-921BA1A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BAEC-BC44-84DE-8FB3-CBEE61FE0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What is web scraping?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Web scraping is the process of using bots to extract content and data from a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Example: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Search engine bots crawling a site, analyzing its content and then ranking it.</a:t>
            </a:r>
          </a:p>
          <a:p>
            <a:pPr marL="0" indent="0">
              <a:buNone/>
            </a:pPr>
            <a:br>
              <a:rPr lang="en-US" sz="2400" dirty="0"/>
            </a:b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6973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637C-9DAA-0A65-F4EB-EDC46CD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75A7-ADC0-4C74-71BD-D13868611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44" y="2154321"/>
            <a:ext cx="9304499" cy="4471068"/>
          </a:xfrm>
        </p:spPr>
        <p:txBody>
          <a:bodyPr>
            <a:noAutofit/>
          </a:bodyPr>
          <a:lstStyle/>
          <a:p>
            <a:r>
              <a:rPr lang="en-US" sz="2400" dirty="0"/>
              <a:t>It is the technology that is used by machines to understand, analyze, manipulate, and interpret human's languages.</a:t>
            </a:r>
          </a:p>
          <a:p>
            <a:r>
              <a:rPr lang="en-US" sz="2400" dirty="0"/>
              <a:t>Started in 1948 in London.</a:t>
            </a:r>
          </a:p>
          <a:p>
            <a:r>
              <a:rPr lang="en-US" sz="2400" dirty="0"/>
              <a:t>Advantages: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Helps users to ask about any subject and get direct response within seconds.</a:t>
            </a:r>
          </a:p>
          <a:p>
            <a:pPr marL="0" indent="0">
              <a:buNone/>
            </a:pPr>
            <a:r>
              <a:rPr lang="en-IN" sz="2400" dirty="0"/>
              <a:t>Example: </a:t>
            </a:r>
          </a:p>
          <a:p>
            <a:pPr marL="0" indent="0">
              <a:buNone/>
            </a:pPr>
            <a:r>
              <a:rPr lang="en-IN" sz="2400" dirty="0"/>
              <a:t>Google when we type</a:t>
            </a:r>
          </a:p>
          <a:p>
            <a:pPr marL="0" indent="0">
              <a:buNone/>
            </a:pPr>
            <a:r>
              <a:rPr lang="en-IN" sz="2400" dirty="0"/>
              <a:t>Used to improve the efficiency of the documentation processes.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92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A6EB-87A5-152A-6F6A-68B24B89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6D47-B0CB-3BF7-7DE1-D060630E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416300"/>
          </a:xfrm>
        </p:spPr>
        <p:txBody>
          <a:bodyPr>
            <a:normAutofit/>
          </a:bodyPr>
          <a:lstStyle/>
          <a:p>
            <a:r>
              <a:rPr lang="en-IN" sz="2400" dirty="0"/>
              <a:t>NLU: Natural  Language Understanding</a:t>
            </a:r>
          </a:p>
          <a:p>
            <a:r>
              <a:rPr lang="en-IN" sz="2400" dirty="0"/>
              <a:t>Helps machine to understand and analyse human language by extracting the metadata from keywords emotions and etc..</a:t>
            </a:r>
          </a:p>
          <a:p>
            <a:r>
              <a:rPr lang="en-IN" sz="2400" dirty="0"/>
              <a:t>NLU tasks:</a:t>
            </a:r>
          </a:p>
          <a:p>
            <a:r>
              <a:rPr lang="en-IN" sz="2400" dirty="0"/>
              <a:t>It is used to map given input useful representation</a:t>
            </a:r>
          </a:p>
          <a:p>
            <a:r>
              <a:rPr lang="en-IN" sz="2400" dirty="0"/>
              <a:t>It is used to analyse the different aspects of the life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096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44B1-9CC2-9036-7793-09564045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AB7F-747A-A931-3681-3F63DB00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NLG: Natural Language Generation.</a:t>
            </a:r>
          </a:p>
          <a:p>
            <a:r>
              <a:rPr lang="en-IN" sz="2400" dirty="0"/>
              <a:t>Used as translator that converts computerized data into natural language representation.</a:t>
            </a:r>
          </a:p>
          <a:p>
            <a:r>
              <a:rPr lang="en-IN" sz="2400" dirty="0"/>
              <a:t>Involves Text planning. Sentence Planning and Text Realization.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520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081F-9B2A-D4EF-EFBB-6844D4BA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5EED-19C0-CB45-EE8E-CB885942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Question Answering</a:t>
            </a:r>
          </a:p>
          <a:p>
            <a:r>
              <a:rPr lang="en-IN" sz="2400" dirty="0"/>
              <a:t>Spam Detection</a:t>
            </a:r>
          </a:p>
          <a:p>
            <a:r>
              <a:rPr lang="en-IN" sz="2400" dirty="0"/>
              <a:t>Machine Translation</a:t>
            </a:r>
          </a:p>
          <a:p>
            <a:r>
              <a:rPr lang="en-IN" sz="2400" dirty="0"/>
              <a:t>Spelling Correction</a:t>
            </a:r>
          </a:p>
          <a:p>
            <a:r>
              <a:rPr lang="en-IN" sz="2400" dirty="0"/>
              <a:t>Sentimental Analysis and etc…</a:t>
            </a:r>
          </a:p>
        </p:txBody>
      </p:sp>
    </p:spTree>
    <p:extLst>
      <p:ext uri="{BB962C8B-B14F-4D97-AF65-F5344CB8AC3E}">
        <p14:creationId xmlns:p14="http://schemas.microsoft.com/office/powerpoint/2010/main" val="160467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F247-CD7A-05ED-667F-33B70A2F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NLP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FAD5-60D5-87B0-2EF5-B5E4D945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238" y="2266616"/>
            <a:ext cx="8761413" cy="4591384"/>
          </a:xfrm>
        </p:spPr>
        <p:txBody>
          <a:bodyPr>
            <a:noAutofit/>
          </a:bodyPr>
          <a:lstStyle/>
          <a:p>
            <a:r>
              <a:rPr lang="en-IN" sz="2400" dirty="0"/>
              <a:t>1. Sentence Segmentation:</a:t>
            </a:r>
          </a:p>
          <a:p>
            <a:r>
              <a:rPr lang="en-US" sz="2400" dirty="0"/>
              <a:t>Sentence Segment is the first step for building the NLP pipeline. It breaks the paragraph into separate sentences.</a:t>
            </a:r>
          </a:p>
          <a:p>
            <a:r>
              <a:rPr lang="en-US" sz="2400" dirty="0"/>
              <a:t>2.Word Tokenization:</a:t>
            </a:r>
          </a:p>
          <a:p>
            <a:r>
              <a:rPr lang="en-US" sz="2400" dirty="0"/>
              <a:t>Word Tokenizer is used to break the sentence into separate words or tokens. </a:t>
            </a:r>
          </a:p>
          <a:p>
            <a:r>
              <a:rPr lang="en-US" sz="2400" dirty="0"/>
              <a:t>3.</a:t>
            </a:r>
            <a:r>
              <a:rPr lang="en-IN" sz="2400" dirty="0"/>
              <a:t> Stemming</a:t>
            </a:r>
            <a:r>
              <a:rPr lang="en-US" sz="2400" dirty="0"/>
              <a:t>:</a:t>
            </a:r>
          </a:p>
          <a:p>
            <a:r>
              <a:rPr lang="en-US" sz="2400" dirty="0"/>
              <a:t>It is used to normalize the rods into base form, it may or may not have the meaning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70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4A34-18FE-70BB-BD2E-C8C1AE35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NLP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96AB-5441-9EBF-B3A0-134C8E9F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137944"/>
            <a:ext cx="8761413" cy="4583697"/>
          </a:xfrm>
        </p:spPr>
        <p:txBody>
          <a:bodyPr>
            <a:noAutofit/>
          </a:bodyPr>
          <a:lstStyle/>
          <a:p>
            <a:r>
              <a:rPr lang="en-IN" sz="2400" dirty="0"/>
              <a:t>4. Lemmatization:</a:t>
            </a:r>
          </a:p>
          <a:p>
            <a:r>
              <a:rPr lang="en-IN" sz="2400" dirty="0"/>
              <a:t>It is similar to the stemming, the difference is the words which are normalized have a meaning.</a:t>
            </a:r>
          </a:p>
          <a:p>
            <a:r>
              <a:rPr lang="en-IN" sz="2400" dirty="0"/>
              <a:t>5.Identifying Stop Words:</a:t>
            </a:r>
          </a:p>
          <a:p>
            <a:r>
              <a:rPr lang="en-IN" sz="2400" dirty="0"/>
              <a:t>In any language there are words which are repeated very frequently those are identified as stop words in the NLP pipeline.</a:t>
            </a:r>
          </a:p>
          <a:p>
            <a:r>
              <a:rPr lang="en-IN" sz="2400" dirty="0"/>
              <a:t>6.Dependency Parsing:</a:t>
            </a:r>
          </a:p>
          <a:p>
            <a:pPr marL="0" indent="0">
              <a:buNone/>
            </a:pPr>
            <a:r>
              <a:rPr lang="en-IN" sz="2400" dirty="0"/>
              <a:t>Used to find how all the words in sentence are related to each other.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614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0865-25E7-70C1-424B-A43D1C04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NLP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1A7E-32BE-5E94-90C0-8C5E86B7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POS tags:</a:t>
            </a:r>
          </a:p>
          <a:p>
            <a:r>
              <a:rPr lang="en-IN" sz="2400" dirty="0"/>
              <a:t>Used for identifying the parts of speech (Noun, Verb, Adverb and Adjective) of the sentence.</a:t>
            </a:r>
          </a:p>
          <a:p>
            <a:r>
              <a:rPr lang="en-IN" sz="2400" dirty="0"/>
              <a:t>Used to indicate how the word  meaning is used in the sentence.</a:t>
            </a:r>
          </a:p>
          <a:p>
            <a:r>
              <a:rPr lang="en-IN" sz="2400" dirty="0"/>
              <a:t>A word may has one or more parts of speech in the context.</a:t>
            </a:r>
          </a:p>
        </p:txBody>
      </p:sp>
    </p:spTree>
    <p:extLst>
      <p:ext uri="{BB962C8B-B14F-4D97-AF65-F5344CB8AC3E}">
        <p14:creationId xmlns:p14="http://schemas.microsoft.com/office/powerpoint/2010/main" val="2002481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</TotalTime>
  <Words>522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Inter</vt:lpstr>
      <vt:lpstr>Wingdings 3</vt:lpstr>
      <vt:lpstr>Ion Boardroom</vt:lpstr>
      <vt:lpstr>NLP By Web Scraping. </vt:lpstr>
      <vt:lpstr>Web scrapping</vt:lpstr>
      <vt:lpstr>Natural Language Processing</vt:lpstr>
      <vt:lpstr>Components of NLP</vt:lpstr>
      <vt:lpstr>Components of NLP</vt:lpstr>
      <vt:lpstr>Applications of NLP</vt:lpstr>
      <vt:lpstr>NLP PIPELINE</vt:lpstr>
      <vt:lpstr>NLP PIPELINE</vt:lpstr>
      <vt:lpstr>NLP PIPELINE</vt:lpstr>
      <vt:lpstr>Web scraping by python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By Web Scraping.</dc:title>
  <dc:creator>Ram Prasad Dorbala</dc:creator>
  <cp:lastModifiedBy>Ram Prasad Dorbala</cp:lastModifiedBy>
  <cp:revision>2</cp:revision>
  <dcterms:created xsi:type="dcterms:W3CDTF">2022-05-09T20:11:41Z</dcterms:created>
  <dcterms:modified xsi:type="dcterms:W3CDTF">2022-05-10T06:20:35Z</dcterms:modified>
</cp:coreProperties>
</file>