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3F8B2-0583-2B96-4719-859FFAC22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7577B-90DB-A001-019C-626562CC2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A0796-5503-5A17-B531-96F64259C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9765-7E8E-43E3-B766-07F5EF6B8976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CE2F0-2B60-7163-631D-FDE9E7BE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B4FA7-FCEF-1891-83ED-70CA2326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D33B-B1B7-4C7B-84EE-BBAD3E3F4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87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9082-F725-72EB-EFE6-24E1F29B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8C40C-D347-1DC1-8D04-6D8547446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3BDB2-3FDE-7EB3-0ABB-305D09930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9765-7E8E-43E3-B766-07F5EF6B8976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D9D8C-BF92-E247-3D44-81A8D5D03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5D8FA-163D-3A50-E643-8B884446E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D33B-B1B7-4C7B-84EE-BBAD3E3F4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65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109A29-2ED8-7174-BD4E-2CE74F93B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7F2C0-BB62-9653-A0F8-86FB07D0F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0A4DD-4114-5A9C-2A8A-76F2D02DD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9765-7E8E-43E3-B766-07F5EF6B8976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91A8E-E3B5-5273-0A12-CD23C03A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B0125-03AB-4907-3916-C9739405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D33B-B1B7-4C7B-84EE-BBAD3E3F4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73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B610-B3CD-09CF-5C12-C1E501CF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CC6E9-35B1-D831-B81D-31B30830B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5D880-7E8A-FE78-EE98-310C28EC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9765-7E8E-43E3-B766-07F5EF6B8976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392BD-2871-43A6-1E04-1533539B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664B7-1C2E-7183-EAAB-59915BEA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D33B-B1B7-4C7B-84EE-BBAD3E3F4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48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CE061-2C3C-96D0-FA6D-7F8F6564E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CF8CD-7160-74AC-EDF7-636CAAF81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0584C-C003-9C5D-5B7F-93200AD3E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9765-7E8E-43E3-B766-07F5EF6B8976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545EB-7561-50BF-05F8-9947A906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55085-533F-2E73-5B1B-B8258DE8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D33B-B1B7-4C7B-84EE-BBAD3E3F4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95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2F62-EE1A-1063-FF58-799D57622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8F33E-4555-FA11-2685-C31880272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1DC8F-76AE-314E-5FF0-BD53F29CA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1559F-C8B4-CC49-772E-82535BD0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9765-7E8E-43E3-B766-07F5EF6B8976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CECFF-8F3E-848B-64D2-3829DA21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BCA62-42AE-7097-9F92-34A56A26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D33B-B1B7-4C7B-84EE-BBAD3E3F4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22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950A-0A62-2800-BAB4-50DF1719E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4204A-1ADE-6655-51C7-D5C4BD5CF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C0BDA-15AF-DD1D-CA33-F1D8B233F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64F7-8C7E-573E-D2CC-73B805387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197E9B-5C0B-7E3D-FC55-0D84A470E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CED1F-5464-E26F-786F-ECE512B9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9765-7E8E-43E3-B766-07F5EF6B8976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C82A01-BDDB-2A1B-DDE1-11E40FBD8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34E9B4-E2A3-FEC0-FE2F-536D0D0BA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D33B-B1B7-4C7B-84EE-BBAD3E3F4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50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4F8F-9E53-7D1D-9AAA-9831830A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26EA34-1774-8760-B453-6B98FB305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9765-7E8E-43E3-B766-07F5EF6B8976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6A745E-2CDF-DFAD-CB31-D352632EB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2FB3E-EA4E-E7FD-878C-93920744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D33B-B1B7-4C7B-84EE-BBAD3E3F4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B8163A-D998-265B-3F78-4B69A903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9765-7E8E-43E3-B766-07F5EF6B8976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62176-6A77-9AC3-ED22-EAC406F1D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460ED-4880-856B-2064-7836B0B3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D33B-B1B7-4C7B-84EE-BBAD3E3F4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69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9F1C-47F5-DEF1-D470-AF595A3A8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E93D8-A656-65C3-D654-982035BCB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27CD5-3985-57F2-EFF6-631E2BF29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3B307-ED83-9126-07B5-87DA8D591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9765-7E8E-43E3-B766-07F5EF6B8976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49FB3-8101-8B47-876C-A95ECBF1F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C195C-1446-68B3-7457-C5C726FA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D33B-B1B7-4C7B-84EE-BBAD3E3F4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65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7789-E3E1-9372-6D2C-44F2834B2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5C5DB6-3622-5F0A-D33E-5F84614D2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4B248-A8C5-2812-1759-D3BE01DD5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8C01F-3CBB-1A89-CFFC-3382DE142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9765-7E8E-43E3-B766-07F5EF6B8976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AD9C4-AE40-F641-D35D-A9143A25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88241-3461-1374-EF7D-DC65F76E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D33B-B1B7-4C7B-84EE-BBAD3E3F4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40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7C1F33-999B-3877-39E2-24B6D5959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D0D90-4752-9A5C-0CCF-5E4C75F4E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1E9FF-59F6-339C-2063-0FA050287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D9765-7E8E-43E3-B766-07F5EF6B8976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65564-2C29-6C8D-BF36-632579D68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AC799-5A0E-7E41-33E8-4884DCE42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1D33B-B1B7-4C7B-84EE-BBAD3E3F4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66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5F604-712E-19B4-89A7-A653B32AD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My Second 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BEA1E-50D7-E79F-EFCF-3CC0B721C6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45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My Second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Ramprasad prajapat</dc:creator>
  <cp:lastModifiedBy>Ramprasad prajapat</cp:lastModifiedBy>
  <cp:revision>1</cp:revision>
  <dcterms:created xsi:type="dcterms:W3CDTF">2024-09-08T07:58:42Z</dcterms:created>
  <dcterms:modified xsi:type="dcterms:W3CDTF">2024-09-08T07:59:01Z</dcterms:modified>
</cp:coreProperties>
</file>