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jpe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0C6BA-D9CB-3DAF-96C4-AF6301BFB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903" y="887117"/>
            <a:ext cx="7766936" cy="1646302"/>
          </a:xfrm>
        </p:spPr>
        <p:txBody>
          <a:bodyPr/>
          <a:lstStyle/>
          <a:p>
            <a:r>
              <a:rPr lang="en-IN" b="1" dirty="0">
                <a:solidFill>
                  <a:schemeClr val="accent5"/>
                </a:solidFill>
              </a:rPr>
              <a:t>Programmed learning material 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A9A95-A736-D065-6824-BB92AD1493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b="1" dirty="0" err="1"/>
              <a:t>M.Uma</a:t>
            </a:r>
            <a:r>
              <a:rPr lang="en-IN" sz="2400" b="1" dirty="0"/>
              <a:t> </a:t>
            </a:r>
            <a:r>
              <a:rPr lang="en-IN" sz="2400" b="1" dirty="0" err="1"/>
              <a:t>Dharshini</a:t>
            </a:r>
            <a:r>
              <a:rPr lang="en-IN" sz="2400" b="1" dirty="0"/>
              <a:t>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4050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88959DE-0140-064D-ED2A-4E1B64110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2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39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EA67FDF-BDDA-DCF2-9ECB-77A80B201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57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C6A8F05-7734-FB37-534C-69543D684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30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4B5C1E1-0897-4711-99B2-4392BA62F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9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F6FF8B-C46A-4F00-F306-37ABE3F3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solidFill>
                  <a:schemeClr val="accent3">
                    <a:lumMod val="75000"/>
                  </a:schemeClr>
                </a:solidFill>
              </a:rPr>
              <a:t>Introductory frame</a:t>
            </a:r>
            <a:endParaRPr lang="en-US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F8EA1-02E3-A5A7-F774-5B03A1EFA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68" y="5078056"/>
            <a:ext cx="8596668" cy="3880773"/>
          </a:xfrm>
        </p:spPr>
        <p:txBody>
          <a:bodyPr>
            <a:normAutofit/>
          </a:bodyPr>
          <a:lstStyle/>
          <a:p>
            <a:r>
              <a:rPr lang="en-IN" sz="2400" dirty="0"/>
              <a:t>The sun rises in the east</a:t>
            </a:r>
            <a:endParaRPr lang="en-US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B18571-0590-E43B-6DBE-EA8C76565B7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684090" y="4607206"/>
            <a:ext cx="4183062" cy="3881437"/>
          </a:xfrm>
        </p:spPr>
        <p:txBody>
          <a:bodyPr>
            <a:normAutofit/>
          </a:bodyPr>
          <a:lstStyle/>
          <a:p>
            <a:r>
              <a:rPr lang="en-IN" sz="2400" dirty="0"/>
              <a:t>She works in a garden </a:t>
            </a:r>
          </a:p>
          <a:p>
            <a:pPr marL="0" indent="0">
              <a:buNone/>
            </a:pPr>
            <a:r>
              <a:rPr lang="en-IN" sz="3600" b="1" dirty="0">
                <a:solidFill>
                  <a:schemeClr val="accent6">
                    <a:lumMod val="75000"/>
                  </a:schemeClr>
                </a:solidFill>
              </a:rPr>
              <a:t>Find out the  noun in the above sentence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B2C12621-D890-B351-53CA-AAF37CFC3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45" y="1436772"/>
            <a:ext cx="3691468" cy="316977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4DCB788D-D130-DBFF-B23E-135F213A3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899" y="1310639"/>
            <a:ext cx="4307834" cy="306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9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2245-A3B2-C2C8-AC1F-2C78ACC6D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487" y="286870"/>
            <a:ext cx="8596668" cy="1410447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accent6">
                    <a:lumMod val="50000"/>
                  </a:schemeClr>
                </a:solidFill>
              </a:rPr>
              <a:t>Common noun</a:t>
            </a:r>
            <a:endParaRPr lang="en-US" sz="4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9164F-463E-FC96-D73F-BC8EFB905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445" y="1697317"/>
            <a:ext cx="8596668" cy="3880773"/>
          </a:xfrm>
        </p:spPr>
        <p:txBody>
          <a:bodyPr>
            <a:normAutofit fontScale="62500" lnSpcReduction="20000"/>
          </a:bodyPr>
          <a:lstStyle/>
          <a:p>
            <a:r>
              <a:rPr lang="en-IN" sz="5100" b="1" dirty="0">
                <a:solidFill>
                  <a:schemeClr val="accent4">
                    <a:lumMod val="75000"/>
                  </a:schemeClr>
                </a:solidFill>
              </a:rPr>
              <a:t>It is a non specific person, place or thing</a:t>
            </a:r>
          </a:p>
          <a:p>
            <a:endParaRPr lang="en-IN" sz="32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IN" sz="32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IN" sz="32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4000" dirty="0">
                <a:solidFill>
                  <a:schemeClr val="accent5">
                    <a:lumMod val="50000"/>
                  </a:schemeClr>
                </a:solidFill>
              </a:rPr>
              <a:t>The girl was playing </a:t>
            </a:r>
          </a:p>
          <a:p>
            <a:pPr marL="0" indent="0">
              <a:buNone/>
            </a:pPr>
            <a:r>
              <a:rPr lang="en-IN" sz="4000" dirty="0">
                <a:solidFill>
                  <a:schemeClr val="accent5">
                    <a:lumMod val="50000"/>
                  </a:schemeClr>
                </a:solidFill>
              </a:rPr>
              <a:t>What is the common noun here</a:t>
            </a:r>
          </a:p>
          <a:p>
            <a:pPr marL="0" indent="0">
              <a:buNone/>
            </a:pPr>
            <a:endParaRPr lang="en-IN" sz="32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sz="32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sz="4600" b="1" dirty="0">
                <a:solidFill>
                  <a:schemeClr val="accent2">
                    <a:lumMod val="75000"/>
                  </a:schemeClr>
                </a:solidFill>
              </a:rPr>
              <a:t>Garden </a:t>
            </a:r>
            <a:r>
              <a:rPr lang="en-IN" sz="3200" dirty="0">
                <a:solidFill>
                  <a:schemeClr val="accent5">
                    <a:lumMod val="50000"/>
                  </a:schemeClr>
                </a:solidFill>
              </a:rPr>
              <a:t>       </a:t>
            </a:r>
            <a:r>
              <a:rPr lang="en-IN" sz="4600" b="1" dirty="0">
                <a:solidFill>
                  <a:schemeClr val="accent2">
                    <a:lumMod val="75000"/>
                  </a:schemeClr>
                </a:solidFill>
              </a:rPr>
              <a:t>Girl  </a:t>
            </a:r>
            <a:r>
              <a:rPr lang="en-IN" sz="3200" dirty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en-IN" sz="4600" b="1" dirty="0">
                <a:solidFill>
                  <a:schemeClr val="accent2">
                    <a:lumMod val="75000"/>
                  </a:schemeClr>
                </a:solidFill>
              </a:rPr>
              <a:t>Child</a:t>
            </a:r>
            <a:r>
              <a:rPr lang="en-IN" sz="3200" b="1" dirty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en-IN" sz="32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IN" sz="5200" b="1" dirty="0">
                <a:solidFill>
                  <a:schemeClr val="accent2">
                    <a:lumMod val="75000"/>
                  </a:schemeClr>
                </a:solidFill>
              </a:rPr>
              <a:t>Playing</a:t>
            </a:r>
            <a:r>
              <a:rPr lang="en-I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4D90DAC-6012-537A-9040-1B194FF11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489" y="3111500"/>
            <a:ext cx="30765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3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8241E-C3C8-530B-DF02-B21862CEF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51" y="179293"/>
            <a:ext cx="8596668" cy="1458259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7030A0"/>
                </a:solidFill>
              </a:rPr>
              <a:t>Material noun </a:t>
            </a:r>
            <a:endParaRPr lang="en-US" sz="4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EE252-50D3-FD98-3E46-97C6680D0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510" y="1395601"/>
            <a:ext cx="8596668" cy="3880773"/>
          </a:xfrm>
        </p:spPr>
        <p:txBody>
          <a:bodyPr>
            <a:normAutofit fontScale="70000" lnSpcReduction="20000"/>
          </a:bodyPr>
          <a:lstStyle/>
          <a:p>
            <a:r>
              <a:rPr lang="en-IN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It is a substance or a material we can see and touch and used for making things.</a:t>
            </a:r>
          </a:p>
          <a:p>
            <a:r>
              <a:rPr lang="en-IN" sz="2800" dirty="0" err="1">
                <a:solidFill>
                  <a:schemeClr val="accent6">
                    <a:lumMod val="75000"/>
                  </a:schemeClr>
                </a:solidFill>
              </a:rPr>
              <a:t>Eg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sz="2800" dirty="0" err="1">
                <a:solidFill>
                  <a:schemeClr val="accent6">
                    <a:lumMod val="75000"/>
                  </a:schemeClr>
                </a:solidFill>
              </a:rPr>
              <a:t>stone,wood,glass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3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Find out the material noun 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furniture was made of wood</a:t>
            </a:r>
          </a:p>
          <a:p>
            <a:pPr marL="0" indent="0">
              <a:buNone/>
            </a:pPr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4600" b="1" dirty="0">
                <a:solidFill>
                  <a:schemeClr val="accent4">
                    <a:lumMod val="75000"/>
                  </a:schemeClr>
                </a:solidFill>
              </a:rPr>
              <a:t>Person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.    </a:t>
            </a:r>
            <a:r>
              <a:rPr lang="en-IN" sz="4600" b="1" dirty="0">
                <a:solidFill>
                  <a:schemeClr val="accent4">
                    <a:lumMod val="75000"/>
                  </a:schemeClr>
                </a:solidFill>
              </a:rPr>
              <a:t>Furniture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.   </a:t>
            </a:r>
            <a:r>
              <a:rPr lang="en-IN" sz="4600" b="1" dirty="0">
                <a:solidFill>
                  <a:schemeClr val="accent4">
                    <a:lumMod val="75000"/>
                  </a:schemeClr>
                </a:solidFill>
              </a:rPr>
              <a:t>Thing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.  </a:t>
            </a:r>
            <a:r>
              <a:rPr lang="en-IN" sz="4100" b="1" dirty="0">
                <a:solidFill>
                  <a:schemeClr val="accent4">
                    <a:lumMod val="75000"/>
                  </a:schemeClr>
                </a:solidFill>
              </a:rPr>
              <a:t>Wood</a:t>
            </a:r>
          </a:p>
          <a:p>
            <a:pPr marL="0" indent="0">
              <a:buNone/>
            </a:pPr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0C8BA7A-DDEA-3A61-D6E7-9591A8DD9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097" y="2049895"/>
            <a:ext cx="4220081" cy="217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8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4FFC-4DC6-10C8-7B02-79EBCBF1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solidFill>
                  <a:srgbClr val="0070C0"/>
                </a:solidFill>
              </a:rPr>
              <a:t>Collective noun 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DB17C-B6CE-D3D8-A323-CEB6275EF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0044" y="1623484"/>
            <a:ext cx="5736261" cy="3304117"/>
          </a:xfrm>
        </p:spPr>
        <p:txBody>
          <a:bodyPr>
            <a:normAutofit fontScale="25000" lnSpcReduction="20000"/>
          </a:bodyPr>
          <a:lstStyle/>
          <a:p>
            <a:r>
              <a:rPr lang="en-IN" sz="11100" b="1" dirty="0">
                <a:solidFill>
                  <a:schemeClr val="accent2">
                    <a:lumMod val="50000"/>
                  </a:schemeClr>
                </a:solidFill>
              </a:rPr>
              <a:t>Any noun that is used to name a group of  something. </a:t>
            </a:r>
          </a:p>
          <a:p>
            <a:pPr marL="0" indent="0">
              <a:buNone/>
            </a:pPr>
            <a:r>
              <a:rPr lang="en-IN" sz="11100" dirty="0" err="1">
                <a:solidFill>
                  <a:schemeClr val="accent2">
                    <a:lumMod val="50000"/>
                  </a:schemeClr>
                </a:solidFill>
              </a:rPr>
              <a:t>Eg</a:t>
            </a:r>
            <a:r>
              <a:rPr lang="en-IN" sz="11100" dirty="0">
                <a:solidFill>
                  <a:schemeClr val="accent2">
                    <a:lumMod val="50000"/>
                  </a:schemeClr>
                </a:solidFill>
              </a:rPr>
              <a:t> : people, animal, school. </a:t>
            </a:r>
          </a:p>
          <a:p>
            <a:pPr marL="0" indent="0">
              <a:buNone/>
            </a:pPr>
            <a:endParaRPr lang="en-IN" sz="111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sz="32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sz="32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sz="11200" b="1" dirty="0">
                <a:solidFill>
                  <a:schemeClr val="accent2">
                    <a:lumMod val="50000"/>
                  </a:schemeClr>
                </a:solidFill>
              </a:rPr>
              <a:t>Find out the collective noun in below .</a:t>
            </a:r>
          </a:p>
          <a:p>
            <a:pPr marL="0" indent="0">
              <a:buNone/>
            </a:pPr>
            <a:endParaRPr lang="en-IN" sz="30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sz="30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sz="9600" dirty="0">
                <a:solidFill>
                  <a:schemeClr val="accent2">
                    <a:lumMod val="50000"/>
                  </a:schemeClr>
                </a:solidFill>
              </a:rPr>
              <a:t>A crowd of people gathered in a specific  place</a:t>
            </a:r>
          </a:p>
          <a:p>
            <a:pPr marL="0" indent="0">
              <a:buNone/>
            </a:pPr>
            <a:endParaRPr lang="en-IN" sz="30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sz="30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sz="12800" b="1" dirty="0">
                <a:solidFill>
                  <a:schemeClr val="accent2">
                    <a:lumMod val="50000"/>
                  </a:schemeClr>
                </a:solidFill>
              </a:rPr>
              <a:t>Crowd</a:t>
            </a:r>
            <a:r>
              <a:rPr lang="en-IN" sz="3000" dirty="0">
                <a:solidFill>
                  <a:schemeClr val="accent2">
                    <a:lumMod val="50000"/>
                  </a:schemeClr>
                </a:solidFill>
              </a:rPr>
              <a:t>.       </a:t>
            </a:r>
            <a:r>
              <a:rPr lang="en-IN" sz="12800" b="1" dirty="0">
                <a:solidFill>
                  <a:schemeClr val="accent2">
                    <a:lumMod val="50000"/>
                  </a:schemeClr>
                </a:solidFill>
              </a:rPr>
              <a:t>People  </a:t>
            </a:r>
            <a:r>
              <a:rPr lang="en-IN" sz="3000" dirty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en-IN" sz="12800" b="1" dirty="0">
                <a:solidFill>
                  <a:schemeClr val="accent2">
                    <a:lumMod val="50000"/>
                  </a:schemeClr>
                </a:solidFill>
              </a:rPr>
              <a:t>Place</a:t>
            </a:r>
            <a:r>
              <a:rPr lang="en-IN" sz="3000" dirty="0">
                <a:solidFill>
                  <a:schemeClr val="accent2">
                    <a:lumMod val="50000"/>
                  </a:schemeClr>
                </a:solidFill>
              </a:rPr>
              <a:t>.        </a:t>
            </a:r>
            <a:r>
              <a:rPr lang="en-IN" sz="12800" b="1" dirty="0">
                <a:solidFill>
                  <a:schemeClr val="accent2">
                    <a:lumMod val="50000"/>
                  </a:schemeClr>
                </a:solidFill>
              </a:rPr>
              <a:t>Man</a:t>
            </a:r>
            <a:r>
              <a:rPr lang="en-IN" sz="30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IN" sz="3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3E3809E-DC6B-E1B2-490C-00500B415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750" y="2283012"/>
            <a:ext cx="3312446" cy="321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1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1B36C-5731-13FA-63DC-31658504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840" y="112242"/>
            <a:ext cx="8596668" cy="1320800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accent5"/>
                </a:solidFill>
              </a:rPr>
              <a:t>Summary</a:t>
            </a:r>
            <a:endParaRPr lang="en-US" sz="4400" b="1" dirty="0">
              <a:solidFill>
                <a:schemeClr val="accent5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38998-8DA3-D84A-7602-BC12E39B8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593" y="2100637"/>
            <a:ext cx="8596668" cy="3880773"/>
          </a:xfrm>
        </p:spPr>
        <p:txBody>
          <a:bodyPr>
            <a:normAutofit fontScale="25000" lnSpcReduction="20000"/>
          </a:bodyPr>
          <a:lstStyle/>
          <a:p>
            <a:r>
              <a:rPr lang="en-IN" sz="11200" dirty="0">
                <a:solidFill>
                  <a:srgbClr val="7030A0"/>
                </a:solidFill>
              </a:rPr>
              <a:t>Man</a:t>
            </a:r>
          </a:p>
          <a:p>
            <a:r>
              <a:rPr lang="en-IN" sz="11200" dirty="0">
                <a:solidFill>
                  <a:srgbClr val="7030A0"/>
                </a:solidFill>
              </a:rPr>
              <a:t>Child</a:t>
            </a:r>
          </a:p>
          <a:p>
            <a:r>
              <a:rPr lang="en-IN" sz="11200" dirty="0">
                <a:solidFill>
                  <a:srgbClr val="7030A0"/>
                </a:solidFill>
              </a:rPr>
              <a:t>Country</a:t>
            </a:r>
          </a:p>
          <a:p>
            <a:endParaRPr lang="en-IN" sz="11200" dirty="0">
              <a:solidFill>
                <a:srgbClr val="7030A0"/>
              </a:solidFill>
            </a:endParaRPr>
          </a:p>
          <a:p>
            <a:endParaRPr lang="en-IN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sz="12800" b="1" dirty="0">
                <a:solidFill>
                  <a:schemeClr val="accent5">
                    <a:lumMod val="75000"/>
                  </a:schemeClr>
                </a:solidFill>
              </a:rPr>
              <a:t>Collective noun </a:t>
            </a:r>
          </a:p>
          <a:p>
            <a:pPr marL="0" indent="0">
              <a:buNone/>
            </a:pPr>
            <a:endParaRPr lang="en-IN" sz="35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sz="9600" b="1" dirty="0">
                <a:solidFill>
                  <a:schemeClr val="accent5">
                    <a:lumMod val="75000"/>
                  </a:schemeClr>
                </a:solidFill>
              </a:rPr>
              <a:t>People </a:t>
            </a:r>
          </a:p>
          <a:p>
            <a:r>
              <a:rPr lang="en-IN" sz="9600" b="1" dirty="0">
                <a:solidFill>
                  <a:schemeClr val="accent5">
                    <a:lumMod val="75000"/>
                  </a:schemeClr>
                </a:solidFill>
              </a:rPr>
              <a:t>Animal </a:t>
            </a:r>
          </a:p>
          <a:p>
            <a:r>
              <a:rPr lang="en-IN" sz="9600" b="1" dirty="0">
                <a:solidFill>
                  <a:schemeClr val="accent5">
                    <a:lumMod val="75000"/>
                  </a:schemeClr>
                </a:solidFill>
              </a:rPr>
              <a:t>School </a:t>
            </a:r>
          </a:p>
          <a:p>
            <a:endParaRPr lang="en-IN" sz="9600" dirty="0">
              <a:solidFill>
                <a:srgbClr val="7030A0"/>
              </a:solidFill>
            </a:endParaRPr>
          </a:p>
          <a:p>
            <a:endParaRPr lang="en-IN" sz="2400" dirty="0">
              <a:solidFill>
                <a:srgbClr val="7030A0"/>
              </a:solidFill>
            </a:endParaRPr>
          </a:p>
          <a:p>
            <a:endParaRPr lang="en-IN" sz="2400" dirty="0">
              <a:solidFill>
                <a:srgbClr val="7030A0"/>
              </a:solidFill>
            </a:endParaRPr>
          </a:p>
          <a:p>
            <a:endParaRPr lang="en-IN" sz="2400" dirty="0">
              <a:solidFill>
                <a:srgbClr val="7030A0"/>
              </a:solidFill>
            </a:endParaRPr>
          </a:p>
          <a:p>
            <a:endParaRPr lang="en-IN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sz="3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660BA-E336-9279-21CD-FDE68711805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78747" y="1406525"/>
            <a:ext cx="4186238" cy="576263"/>
          </a:xfrm>
        </p:spPr>
        <p:txBody>
          <a:bodyPr>
            <a:normAutofit lnSpcReduction="10000"/>
          </a:bodyPr>
          <a:lstStyle/>
          <a:p>
            <a:r>
              <a:rPr lang="en-IN" sz="3200" b="1" dirty="0">
                <a:solidFill>
                  <a:schemeClr val="accent5">
                    <a:lumMod val="50000"/>
                  </a:schemeClr>
                </a:solidFill>
              </a:rPr>
              <a:t>Common noun </a:t>
            </a:r>
            <a:endParaRPr 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DB575-9AB2-242F-E7D4-53D44D3F936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 rot="10800000" flipV="1">
            <a:off x="4926375" y="1435892"/>
            <a:ext cx="4186237" cy="599283"/>
          </a:xfrm>
        </p:spPr>
        <p:txBody>
          <a:bodyPr/>
          <a:lstStyle/>
          <a:p>
            <a:r>
              <a:rPr lang="en-IN" sz="3200" b="1" dirty="0"/>
              <a:t>Material noun </a:t>
            </a:r>
            <a:endParaRPr lang="en-US" sz="32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0187B8-2CBD-9B36-4C13-CA816AF78A5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096000" y="2561291"/>
            <a:ext cx="4184650" cy="3303588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rgbClr val="7030A0"/>
                </a:solidFill>
              </a:rPr>
              <a:t>Stone</a:t>
            </a:r>
          </a:p>
          <a:p>
            <a:r>
              <a:rPr lang="en-IN" sz="4000" dirty="0">
                <a:solidFill>
                  <a:srgbClr val="7030A0"/>
                </a:solidFill>
              </a:rPr>
              <a:t>Wood</a:t>
            </a:r>
          </a:p>
          <a:p>
            <a:r>
              <a:rPr lang="en-IN" sz="4000" dirty="0">
                <a:solidFill>
                  <a:srgbClr val="7030A0"/>
                </a:solidFill>
              </a:rPr>
              <a:t>glass</a:t>
            </a:r>
            <a:endParaRPr lang="en-US" sz="4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61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683D-4DAC-9053-EA85-06996852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816" y="274917"/>
            <a:ext cx="8596668" cy="1320800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tx2">
                    <a:lumMod val="75000"/>
                  </a:schemeClr>
                </a:solidFill>
              </a:rPr>
              <a:t>Testing frame</a:t>
            </a:r>
            <a:endParaRPr lang="en-US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2E4B1-4A2B-89C0-DDEE-FDB71536D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074" y="1488613"/>
            <a:ext cx="8596668" cy="38807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3500" b="1" dirty="0"/>
              <a:t>1. A cow is a useful  _____</a:t>
            </a:r>
          </a:p>
          <a:p>
            <a:pPr marL="0" indent="0">
              <a:buNone/>
            </a:pPr>
            <a:endParaRPr lang="en-IN" sz="3500" b="1" dirty="0"/>
          </a:p>
          <a:p>
            <a:pPr marL="0" indent="0">
              <a:buNone/>
            </a:pPr>
            <a:endParaRPr lang="en-IN" sz="3500" b="1" dirty="0"/>
          </a:p>
          <a:p>
            <a:pPr marL="514350" indent="-514350">
              <a:buAutoNum type="arabicPeriod"/>
            </a:pPr>
            <a:endParaRPr lang="en-IN" sz="2800" dirty="0"/>
          </a:p>
          <a:p>
            <a:pPr marL="0" indent="0">
              <a:buNone/>
            </a:pPr>
            <a:r>
              <a:rPr lang="en-IN" sz="3500" b="1" dirty="0"/>
              <a:t>2. This window is made of _____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3500" b="1" dirty="0"/>
              <a:t>3. A _______ of players.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F7E10F8-FF38-CFAE-79F8-7415D89EB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061" y="1052764"/>
            <a:ext cx="2737582" cy="187873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917F728-3E05-DEC5-DB0A-44DDB68B5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143" y="3235239"/>
            <a:ext cx="2313839" cy="141248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61B6019-561E-33A9-B41C-C6B524E3B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177" y="5044142"/>
            <a:ext cx="3557769" cy="171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34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C85F4FC-4C6D-380B-5581-8BBF72D5B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01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18D37E5-F8A3-CEEC-79F5-932CE70BD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241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Programmed learning material </vt:lpstr>
      <vt:lpstr>Introductory frame</vt:lpstr>
      <vt:lpstr>Common noun</vt:lpstr>
      <vt:lpstr>Material noun </vt:lpstr>
      <vt:lpstr>Collective noun </vt:lpstr>
      <vt:lpstr>Summary</vt:lpstr>
      <vt:lpstr>Testing 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Programmed learning material </dc:title>
  <dc:creator>umadharshini2002@gmail.com</dc:creator>
  <cp:lastModifiedBy>umadharshini2002@gmail.com</cp:lastModifiedBy>
  <cp:revision>5</cp:revision>
  <dcterms:created xsi:type="dcterms:W3CDTF">2024-02-06T15:23:18Z</dcterms:created>
  <dcterms:modified xsi:type="dcterms:W3CDTF">2024-02-10T05:21:54Z</dcterms:modified>
</cp:coreProperties>
</file>