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11.xml" ContentType="application/vnd.openxmlformats-officedocument.presentationml.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slides/slide13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slides/slide14.xml" ContentType="application/vnd.openxmlformats-officedocument.presentationml.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9.xml" ContentType="application/vnd.openxmlformats-officedocument.presentationml.notesSlide+xml"/>
  <Override PartName="/ppt/slides/slide15.xml" ContentType="application/vnd.openxmlformats-officedocument.presentationml.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16.xml" ContentType="application/vnd.openxmlformats-officedocument.presentationml.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1.xml" ContentType="application/vnd.openxmlformats-officedocument.presentationml.notes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EECF"/>
    <a:srgbClr val="F9F9F9"/>
    <a:srgbClr val="696FDD"/>
    <a:srgbClr val="A95E40"/>
    <a:srgbClr val="BFC7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1182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4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E8C2803-E06E-4EA4-B347-5D4C0589E0F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4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4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7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7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3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5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6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12A6EA-494D-4A2D-85A4-52EAB07446F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6"/>
          <p:cNvSpPr/>
          <p:nvPr userDrawn="1"/>
        </p:nvSpPr>
        <p:spPr>
          <a:xfrm>
            <a:off x="1" y="1830286"/>
            <a:ext cx="12192000" cy="1985367"/>
          </a:xfrm>
          <a:prstGeom prst="rect"/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20" lang="zh-CN"/>
          </a:p>
        </p:txBody>
      </p:sp>
      <p:cxnSp>
        <p:nvCxnSpPr>
          <p:cNvPr id="3145728" name="直接连接符 7"/>
          <p:cNvCxnSpPr>
            <a:cxnSpLocks/>
          </p:cNvCxnSpPr>
          <p:nvPr userDrawn="1"/>
        </p:nvCxnSpPr>
        <p:spPr>
          <a:xfrm>
            <a:off x="1" y="1755084"/>
            <a:ext cx="12192000" cy="0"/>
          </a:xfrm>
          <a:prstGeom prst="line"/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8"/>
          <p:cNvCxnSpPr>
            <a:cxnSpLocks/>
          </p:cNvCxnSpPr>
          <p:nvPr userDrawn="1"/>
        </p:nvCxnSpPr>
        <p:spPr>
          <a:xfrm>
            <a:off x="-34479" y="3873799"/>
            <a:ext cx="12192000" cy="0"/>
          </a:xfrm>
          <a:prstGeom prst="line"/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61D3F-34E9-4F9D-84A2-72367D9F9A6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254DC01-BD11-43BE-8FE9-19C0CFD26E47}" type="slidenum">
              <a:rPr altLang="en-US" lang="zh-CN" smtClean="0"/>
            </a:fld>
            <a:endParaRPr altLang="en-US" lang="zh-CN"/>
          </a:p>
        </p:txBody>
      </p:sp>
      <p:sp>
        <p:nvSpPr>
          <p:cNvPr id="1048596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indent="0" marL="0">
              <a:buFontTx/>
              <a:buNone/>
              <a:defRPr sz="2400">
                <a:solidFill>
                  <a:schemeClr val="tx1"/>
                </a:solidFill>
              </a:defRPr>
            </a:lvl1pPr>
            <a:lvl2pPr indent="0" marL="393700">
              <a:buFontTx/>
              <a:buNone/>
              <a:defRPr sz="2000">
                <a:solidFill>
                  <a:schemeClr val="tx1"/>
                </a:solidFill>
              </a:defRPr>
            </a:lvl2pPr>
            <a:lvl3pPr indent="0" marL="661035">
              <a:buFontTx/>
              <a:buNone/>
              <a:defRPr sz="1800">
                <a:solidFill>
                  <a:schemeClr val="tx1"/>
                </a:solidFill>
              </a:defRPr>
            </a:lvl3pPr>
            <a:lvl4pPr indent="0" marL="851535">
              <a:buFontTx/>
              <a:buNone/>
              <a:defRPr sz="1800">
                <a:solidFill>
                  <a:schemeClr val="tx1"/>
                </a:solidFill>
              </a:defRPr>
            </a:lvl4pPr>
            <a:lvl5pPr indent="0" marL="1054735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altLang="en-US" dirty="0" lang="zh-CN" smtClean="0"/>
              <a:t>单击此处编辑母版文本样式</a:t>
            </a:r>
            <a:endParaRPr altLang="en-US" dirty="0" lang="zh-CN" smtClean="0"/>
          </a:p>
          <a:p>
            <a:pPr lvl="1"/>
            <a:r>
              <a:rPr altLang="en-US" dirty="0" lang="zh-CN" smtClean="0"/>
              <a:t>第二级</a:t>
            </a:r>
            <a:endParaRPr altLang="en-US" dirty="0" lang="zh-CN" smtClean="0"/>
          </a:p>
          <a:p>
            <a:pPr lvl="2"/>
            <a:r>
              <a:rPr altLang="en-US" dirty="0" lang="zh-CN" smtClean="0"/>
              <a:t>第三级</a:t>
            </a:r>
            <a:endParaRPr altLang="en-US" dirty="0" lang="zh-CN" smtClean="0"/>
          </a:p>
          <a:p>
            <a:pPr lvl="3"/>
            <a:r>
              <a:rPr altLang="en-US" dirty="0" lang="zh-CN" smtClean="0"/>
              <a:t>第四级</a:t>
            </a:r>
            <a:endParaRPr altLang="en-US" dirty="0" lang="zh-CN" smtClean="0"/>
          </a:p>
          <a:p>
            <a:pPr lvl="4"/>
            <a:r>
              <a:rPr altLang="en-US" dirty="0" lang="zh-CN" smtClean="0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algn="ctr"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  <p:cxnSp>
        <p:nvCxnSpPr>
          <p:cNvPr id="3145731" name="直接连接符 6"/>
          <p:cNvCxnSpPr>
            <a:cxnSpLocks/>
          </p:cNvCxnSpPr>
          <p:nvPr userDrawn="1"/>
        </p:nvCxnSpPr>
        <p:spPr>
          <a:xfrm>
            <a:off x="0" y="3185258"/>
            <a:ext cx="8610599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7"/>
          <p:cNvCxnSpPr>
            <a:cxnSpLocks/>
          </p:cNvCxnSpPr>
          <p:nvPr userDrawn="1"/>
        </p:nvCxnSpPr>
        <p:spPr>
          <a:xfrm>
            <a:off x="1" y="3390808"/>
            <a:ext cx="3581401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8"/>
          <p:cNvCxnSpPr>
            <a:cxnSpLocks/>
          </p:cNvCxnSpPr>
          <p:nvPr userDrawn="1"/>
        </p:nvCxnSpPr>
        <p:spPr>
          <a:xfrm>
            <a:off x="7048501" y="4793797"/>
            <a:ext cx="5143500" cy="0"/>
          </a:xfrm>
          <a:prstGeom prst="line"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7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7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7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7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7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直接连接符 6"/>
          <p:cNvCxnSpPr>
            <a:cxnSpLocks/>
          </p:cNvCxnSpPr>
          <p:nvPr userDrawn="1"/>
        </p:nvCxnSpPr>
        <p:spPr>
          <a:xfrm>
            <a:off x="843960" y="3429000"/>
            <a:ext cx="10504077" cy="0"/>
          </a:xfrm>
          <a:prstGeom prst="line"/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  <p:sp>
        <p:nvSpPr>
          <p:cNvPr id="1048716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altLang="en-US" dirty="0" lang="zh-CN" smtClean="0"/>
              <a:t>编辑标题</a:t>
            </a:r>
            <a:endParaRPr altLang="en-US" dirty="0" lang="zh-CN"/>
          </a:p>
        </p:txBody>
      </p:sp>
      <p:sp>
        <p:nvSpPr>
          <p:cNvPr id="1048717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algn="dist" indent="0" marL="0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indent="0" marL="266700">
              <a:buNone/>
            </a:lvl2pPr>
            <a:lvl3pPr indent="0" marL="455295">
              <a:buNone/>
            </a:lvl3pPr>
            <a:lvl4pPr indent="0" marL="662940">
              <a:buNone/>
            </a:lvl4pPr>
            <a:lvl5pPr indent="0" marL="851535">
              <a:buNone/>
            </a:lvl5pPr>
          </a:lstStyle>
          <a:p>
            <a:pPr lvl="0"/>
            <a:r>
              <a:rPr altLang="en-US" dirty="0" lang="zh-CN" smtClean="0"/>
              <a:t>编辑文本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73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indent="0" marL="0">
              <a:buNone/>
              <a:defRPr sz="20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ly-arranged title and text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1"/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94250"/>
            <a:ext cx="10515600" cy="45827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dirty="0" lang="zh-CN" smtClean="0"/>
              <a:t>单击此处编辑母版文本样式</a:t>
            </a:r>
            <a:endParaRPr altLang="en-US" dirty="0" lang="zh-CN" smtClean="0"/>
          </a:p>
          <a:p>
            <a:pPr lvl="1"/>
            <a:r>
              <a:rPr altLang="en-US" dirty="0" lang="zh-CN" smtClean="0"/>
              <a:t>第二级</a:t>
            </a:r>
            <a:endParaRPr altLang="en-US" dirty="0" lang="zh-CN" smtClean="0"/>
          </a:p>
          <a:p>
            <a:pPr lvl="2"/>
            <a:r>
              <a:rPr altLang="en-US" dirty="0" lang="zh-CN" smtClean="0"/>
              <a:t>第三级</a:t>
            </a:r>
            <a:endParaRPr altLang="en-US" dirty="0" lang="zh-CN" smtClean="0"/>
          </a:p>
          <a:p>
            <a:pPr lvl="3"/>
            <a:r>
              <a:rPr altLang="en-US" dirty="0" lang="zh-CN" smtClean="0"/>
              <a:t>第四级</a:t>
            </a:r>
            <a:endParaRPr altLang="en-US" dirty="0" lang="zh-CN" smtClean="0"/>
          </a:p>
          <a:p>
            <a:pPr lvl="4"/>
            <a:r>
              <a:rPr altLang="en-US" dirty="0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66700" latinLnBrk="0" marL="266700" rtl="0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image" Target="../media/image12.png"/><Relationship Id="rId8" Type="http://schemas.openxmlformats.org/officeDocument/2006/relationships/tags" Target="../tags/tag20.xml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Relationship Id="rId10" Type="http://schemas.openxmlformats.org/officeDocument/2006/relationships/tags" Target="../tags/tag30.xml"/><Relationship Id="rId11" Type="http://schemas.openxmlformats.org/officeDocument/2006/relationships/image" Target="../media/image13.jpeg"/><Relationship Id="rId12" Type="http://schemas.openxmlformats.org/officeDocument/2006/relationships/tags" Target="../tags/tag31.xml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tags" Target="../tags/tag33.xml"/><Relationship Id="rId3" Type="http://schemas.openxmlformats.org/officeDocument/2006/relationships/tags" Target="../tags/tag34.xml"/><Relationship Id="rId4" Type="http://schemas.openxmlformats.org/officeDocument/2006/relationships/tags" Target="../tags/tag35.xml"/><Relationship Id="rId5" Type="http://schemas.openxmlformats.org/officeDocument/2006/relationships/tags" Target="../tags/tag36.xml"/><Relationship Id="rId6" Type="http://schemas.openxmlformats.org/officeDocument/2006/relationships/tags" Target="../tags/tag37.xml"/><Relationship Id="rId7" Type="http://schemas.openxmlformats.org/officeDocument/2006/relationships/tags" Target="../tags/tag38.xml"/><Relationship Id="rId8" Type="http://schemas.openxmlformats.org/officeDocument/2006/relationships/tags" Target="../tags/tag39.xml"/><Relationship Id="rId9" Type="http://schemas.openxmlformats.org/officeDocument/2006/relationships/tags" Target="../tags/tag40.xml"/><Relationship Id="rId10" Type="http://schemas.openxmlformats.org/officeDocument/2006/relationships/tags" Target="../tags/tag41.xml"/><Relationship Id="rId11" Type="http://schemas.openxmlformats.org/officeDocument/2006/relationships/tags" Target="../tags/tag42.xml"/><Relationship Id="rId12" Type="http://schemas.openxmlformats.org/officeDocument/2006/relationships/tags" Target="../tags/tag43.xml"/><Relationship Id="rId13" Type="http://schemas.openxmlformats.org/officeDocument/2006/relationships/tags" Target="../tags/tag44.xml"/><Relationship Id="rId14" Type="http://schemas.openxmlformats.org/officeDocument/2006/relationships/image" Target="../media/image14.jpeg"/><Relationship Id="rId15" Type="http://schemas.openxmlformats.org/officeDocument/2006/relationships/tags" Target="../tags/tag45.xml"/><Relationship Id="rId16" Type="http://schemas.openxmlformats.org/officeDocument/2006/relationships/slideLayout" Target="../slideLayouts/slideLayout7.xml"/><Relationship Id="rId17" Type="http://schemas.openxmlformats.org/officeDocument/2006/relationships/notesSlide" Target="../notesSlides/notesSlide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tags" Target="../tags/tag52.xml"/><Relationship Id="rId8" Type="http://schemas.openxmlformats.org/officeDocument/2006/relationships/tags" Target="../tags/tag53.xml"/><Relationship Id="rId9" Type="http://schemas.openxmlformats.org/officeDocument/2006/relationships/tags" Target="../tags/tag54.xml"/><Relationship Id="rId10" Type="http://schemas.openxmlformats.org/officeDocument/2006/relationships/tags" Target="../tags/tag55.xml"/><Relationship Id="rId11" Type="http://schemas.openxmlformats.org/officeDocument/2006/relationships/tags" Target="../tags/tag56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image" Target="../media/image15.jpeg"/><Relationship Id="rId18" Type="http://schemas.openxmlformats.org/officeDocument/2006/relationships/tags" Target="../tags/tag62.xml"/><Relationship Id="rId19" Type="http://schemas.openxmlformats.org/officeDocument/2006/relationships/slideLayout" Target="../slideLayouts/slideLayout7.xml"/><Relationship Id="rId20" Type="http://schemas.openxmlformats.org/officeDocument/2006/relationships/notesSlide" Target="../notesSlides/notesSlide8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tags" Target="../tags/tag67.xml"/><Relationship Id="rId6" Type="http://schemas.openxmlformats.org/officeDocument/2006/relationships/tags" Target="../tags/tag68.xml"/><Relationship Id="rId7" Type="http://schemas.openxmlformats.org/officeDocument/2006/relationships/tags" Target="../tags/tag69.xml"/><Relationship Id="rId8" Type="http://schemas.openxmlformats.org/officeDocument/2006/relationships/tags" Target="../tags/tag70.xml"/><Relationship Id="rId9" Type="http://schemas.openxmlformats.org/officeDocument/2006/relationships/tags" Target="../tags/tag71.xml"/><Relationship Id="rId10" Type="http://schemas.openxmlformats.org/officeDocument/2006/relationships/tags" Target="../tags/tag72.xml"/><Relationship Id="rId11" Type="http://schemas.openxmlformats.org/officeDocument/2006/relationships/tags" Target="../tags/tag73.xml"/><Relationship Id="rId12" Type="http://schemas.openxmlformats.org/officeDocument/2006/relationships/tags" Target="../tags/tag74.xml"/><Relationship Id="rId13" Type="http://schemas.openxmlformats.org/officeDocument/2006/relationships/tags" Target="../tags/tag75.xml"/><Relationship Id="rId14" Type="http://schemas.openxmlformats.org/officeDocument/2006/relationships/tags" Target="../tags/tag76.xml"/><Relationship Id="rId15" Type="http://schemas.openxmlformats.org/officeDocument/2006/relationships/tags" Target="../tags/tag77.xml"/><Relationship Id="rId16" Type="http://schemas.openxmlformats.org/officeDocument/2006/relationships/tags" Target="../tags/tag78.xml"/><Relationship Id="rId17" Type="http://schemas.openxmlformats.org/officeDocument/2006/relationships/tags" Target="../tags/tag79.xml"/><Relationship Id="rId18" Type="http://schemas.openxmlformats.org/officeDocument/2006/relationships/tags" Target="../tags/tag80.xml"/><Relationship Id="rId19" Type="http://schemas.openxmlformats.org/officeDocument/2006/relationships/tags" Target="../tags/tag81.xml"/><Relationship Id="rId20" Type="http://schemas.openxmlformats.org/officeDocument/2006/relationships/image" Target="../media/image16.jpeg"/><Relationship Id="rId21" Type="http://schemas.openxmlformats.org/officeDocument/2006/relationships/tags" Target="../tags/tag82.xml"/><Relationship Id="rId22" Type="http://schemas.openxmlformats.org/officeDocument/2006/relationships/slideLayout" Target="../slideLayouts/slideLayout7.xml"/><Relationship Id="rId23" Type="http://schemas.openxmlformats.org/officeDocument/2006/relationships/notesSlide" Target="../notesSlides/notesSlide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83.xml"/><Relationship Id="rId2" Type="http://schemas.openxmlformats.org/officeDocument/2006/relationships/tags" Target="../tags/tag84.xml"/><Relationship Id="rId3" Type="http://schemas.openxmlformats.org/officeDocument/2006/relationships/tags" Target="../tags/tag85.xml"/><Relationship Id="rId4" Type="http://schemas.openxmlformats.org/officeDocument/2006/relationships/tags" Target="../tags/tag86.xml"/><Relationship Id="rId5" Type="http://schemas.openxmlformats.org/officeDocument/2006/relationships/tags" Target="../tags/tag87.xml"/><Relationship Id="rId6" Type="http://schemas.openxmlformats.org/officeDocument/2006/relationships/image" Target="../media/image17.jpeg"/><Relationship Id="rId7" Type="http://schemas.openxmlformats.org/officeDocument/2006/relationships/tags" Target="../tags/tag88.xml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10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89.xml"/><Relationship Id="rId2" Type="http://schemas.openxmlformats.org/officeDocument/2006/relationships/tags" Target="../tags/tag90.xml"/><Relationship Id="rId3" Type="http://schemas.openxmlformats.org/officeDocument/2006/relationships/tags" Target="../tags/tag91.xml"/><Relationship Id="rId4" Type="http://schemas.openxmlformats.org/officeDocument/2006/relationships/tags" Target="../tags/tag92.xml"/><Relationship Id="rId5" Type="http://schemas.openxmlformats.org/officeDocument/2006/relationships/tags" Target="../tags/tag93.xml"/><Relationship Id="rId6" Type="http://schemas.openxmlformats.org/officeDocument/2006/relationships/tags" Target="../tags/tag94.xml"/><Relationship Id="rId7" Type="http://schemas.openxmlformats.org/officeDocument/2006/relationships/tags" Target="../tags/tag95.xml"/><Relationship Id="rId8" Type="http://schemas.openxmlformats.org/officeDocument/2006/relationships/tags" Target="../tags/tag96.xml"/><Relationship Id="rId9" Type="http://schemas.openxmlformats.org/officeDocument/2006/relationships/image" Target="../media/image18.jpeg"/><Relationship Id="rId10" Type="http://schemas.openxmlformats.org/officeDocument/2006/relationships/tags" Target="../tags/tag97.xml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1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image" Target="../media/image2.jpeg"/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image" Target="../media/image3.jpeg"/><Relationship Id="rId4" Type="http://schemas.openxmlformats.org/officeDocument/2006/relationships/tags" Target="../tags/tag9.xml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0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image" Target="../media/image11.jpeg"/><Relationship Id="rId5" Type="http://schemas.openxmlformats.org/officeDocument/2006/relationships/tags" Target="../tags/tag13.xml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altLang="zh-CN" dirty="0" lang="en-US"/>
              <a:t>P</a:t>
            </a:r>
            <a:r>
              <a:rPr altLang="zh-CN" dirty="0" lang="en-US"/>
              <a:t>r</a:t>
            </a:r>
            <a:r>
              <a:rPr altLang="zh-CN" dirty="0" lang="en-US"/>
              <a:t>o</a:t>
            </a:r>
            <a:r>
              <a:rPr altLang="zh-CN" dirty="0" lang="en-US"/>
              <a:t>g</a:t>
            </a:r>
            <a:r>
              <a:rPr altLang="zh-CN" dirty="0" lang="en-US"/>
              <a:t>r</a:t>
            </a:r>
            <a:r>
              <a:rPr altLang="zh-CN" dirty="0" lang="en-US"/>
              <a:t>ammed</a:t>
            </a:r>
            <a:r>
              <a:rPr altLang="zh-CN" dirty="0" lang="en-US"/>
              <a:t> </a:t>
            </a:r>
            <a:r>
              <a:rPr altLang="zh-CN" dirty="0" lang="en-US"/>
              <a:t>learnin</a:t>
            </a:r>
            <a:r>
              <a:rPr altLang="zh-CN" dirty="0" lang="en-US"/>
              <a:t>g</a:t>
            </a:r>
            <a:r>
              <a:rPr altLang="zh-CN" dirty="0" lang="en-US"/>
              <a:t> </a:t>
            </a:r>
            <a:r>
              <a:rPr altLang="zh-CN" dirty="0" lang="en-US"/>
              <a:t>M</a:t>
            </a:r>
            <a:r>
              <a:rPr altLang="zh-CN" dirty="0" lang="en-US"/>
              <a:t>a</a:t>
            </a:r>
            <a:r>
              <a:rPr altLang="zh-CN" dirty="0" lang="en-US"/>
              <a:t>t</a:t>
            </a:r>
            <a:r>
              <a:rPr altLang="zh-CN" dirty="0" lang="en-US"/>
              <a:t>e</a:t>
            </a:r>
            <a:r>
              <a:rPr altLang="zh-CN" dirty="0" lang="en-US"/>
              <a:t>r</a:t>
            </a:r>
            <a:r>
              <a:rPr altLang="zh-CN" dirty="0" lang="en-US"/>
              <a:t>ial</a:t>
            </a:r>
            <a:br>
              <a:rPr altLang="zh-CN" dirty="0" lang="en-US"/>
            </a:br>
            <a:r>
              <a:rPr altLang="zh-CN" dirty="0" lang="en-US"/>
              <a:t> </a:t>
            </a:r>
            <a:r>
              <a:rPr altLang="zh-CN" dirty="0" lang="en-US"/>
              <a:t> </a:t>
            </a:r>
            <a:r>
              <a:rPr altLang="zh-CN" dirty="0" lang="en-US"/>
              <a:t> </a:t>
            </a:r>
            <a:r>
              <a:rPr altLang="zh-CN" dirty="0" lang="en-US">
                <a:solidFill>
                  <a:srgbClr val="000000"/>
                </a:solidFill>
              </a:rPr>
              <a:t> </a:t>
            </a:r>
            <a:r>
              <a:rPr altLang="zh-CN" dirty="0" lang="en-US">
                <a:solidFill>
                  <a:srgbClr val="000000"/>
                </a:solidFill>
              </a:rPr>
              <a:t> </a:t>
            </a:r>
            <a:r>
              <a:rPr altLang="zh-CN" dirty="0" lang="en-US">
                <a:solidFill>
                  <a:srgbClr val="000000"/>
                </a:solidFill>
              </a:rPr>
              <a:t> </a:t>
            </a:r>
            <a:r>
              <a:rPr altLang="zh-CN" dirty="0" lang="en-US">
                <a:solidFill>
                  <a:srgbClr val="000000"/>
                </a:solidFill>
              </a:rPr>
              <a:t> </a:t>
            </a:r>
            <a:r>
              <a:rPr altLang="zh-CN" dirty="0" lang="en-US">
                <a:solidFill>
                  <a:srgbClr val="000000"/>
                </a:solidFill>
              </a:rPr>
              <a:t> </a:t>
            </a:r>
            <a:r>
              <a:rPr altLang="zh-CN" dirty="0" lang="en-US">
                <a:solidFill>
                  <a:srgbClr val="000000"/>
                </a:solidFill>
              </a:rPr>
              <a:t> </a:t>
            </a:r>
            <a:r>
              <a:rPr altLang="zh-CN" dirty="0" lang="en-US">
                <a:solidFill>
                  <a:srgbClr val="000000"/>
                </a:solidFill>
              </a:rPr>
              <a:t> </a:t>
            </a:r>
            <a:r>
              <a:rPr altLang="zh-CN" dirty="0" lang="en-US">
                <a:solidFill>
                  <a:srgbClr val="000000"/>
                </a:solidFill>
              </a:rPr>
              <a:t> </a:t>
            </a:r>
            <a:r>
              <a:rPr altLang="zh-CN" dirty="0" lang="en-US">
                <a:solidFill>
                  <a:srgbClr val="000000"/>
                </a:solidFill>
              </a:rPr>
              <a:t>S</a:t>
            </a:r>
            <a:r>
              <a:rPr altLang="zh-CN" dirty="0" lang="en-US">
                <a:solidFill>
                  <a:srgbClr val="000000"/>
                </a:solidFill>
              </a:rPr>
              <a:t>.</a:t>
            </a:r>
            <a:r>
              <a:rPr altLang="zh-CN" dirty="0" lang="en-US">
                <a:solidFill>
                  <a:srgbClr val="000000"/>
                </a:solidFill>
              </a:rPr>
              <a:t> </a:t>
            </a:r>
            <a:r>
              <a:rPr altLang="zh-CN" dirty="0" lang="en-US">
                <a:solidFill>
                  <a:srgbClr val="000000"/>
                </a:solidFill>
              </a:rPr>
              <a:t>C</a:t>
            </a:r>
            <a:r>
              <a:rPr altLang="zh-CN" dirty="0" lang="en-US">
                <a:solidFill>
                  <a:srgbClr val="000000"/>
                </a:solidFill>
              </a:rPr>
              <a:t>r</a:t>
            </a:r>
            <a:r>
              <a:rPr altLang="zh-CN" dirty="0" lang="en-US">
                <a:solidFill>
                  <a:srgbClr val="000000"/>
                </a:solidFill>
              </a:rPr>
              <a:t>o</a:t>
            </a:r>
            <a:r>
              <a:rPr altLang="zh-CN" dirty="0" lang="en-US">
                <a:solidFill>
                  <a:srgbClr val="000000"/>
                </a:solidFill>
              </a:rPr>
              <a:t>s</a:t>
            </a:r>
            <a:r>
              <a:rPr altLang="zh-CN" dirty="0" lang="en-US">
                <a:solidFill>
                  <a:srgbClr val="000000"/>
                </a:solidFill>
              </a:rPr>
              <a:t>s</a:t>
            </a:r>
            <a:r>
              <a:rPr altLang="zh-CN" dirty="0" lang="en-US">
                <a:solidFill>
                  <a:srgbClr val="000000"/>
                </a:solidFill>
              </a:rPr>
              <a:t>v</a:t>
            </a:r>
            <a:r>
              <a:rPr altLang="zh-CN" dirty="0" lang="en-US">
                <a:solidFill>
                  <a:srgbClr val="000000"/>
                </a:solidFill>
              </a:rPr>
              <a:t>i</a:t>
            </a:r>
            <a:r>
              <a:rPr altLang="zh-CN" dirty="0" lang="en-US">
                <a:solidFill>
                  <a:srgbClr val="000000"/>
                </a:solidFill>
              </a:rPr>
              <a:t>n</a:t>
            </a:r>
            <a:r>
              <a:rPr altLang="zh-CN" dirty="0" lang="en-US">
                <a:solidFill>
                  <a:srgbClr val="000000"/>
                </a:solidFill>
              </a:rPr>
              <a:t>a</a:t>
            </a:r>
            <a:endParaRPr altLang="zh-CN" dirty="0"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49"/>
          <p:cNvGrpSpPr/>
          <p:nvPr>
            <p:custDataLst>
              <p:tags r:id="rId1"/>
            </p:custDataLst>
          </p:nvPr>
        </p:nvGrpSpPr>
        <p:grpSpPr>
          <a:xfrm>
            <a:off x="6244146" y="2434343"/>
            <a:ext cx="1696049" cy="2659238"/>
            <a:chOff x="4610154" y="2033317"/>
            <a:chExt cx="1296600" cy="2032942"/>
          </a:xfrm>
        </p:grpSpPr>
        <p:sp>
          <p:nvSpPr>
            <p:cNvPr id="1048639" name="任意多边形 50"/>
            <p:cNvSpPr/>
            <p:nvPr>
              <p:custDataLst>
                <p:tags r:id="rId2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sz="2000" lang="zh-CN">
                <a:solidFill>
                  <a:srgbClr val="3F3F40"/>
                </a:solidFill>
              </a:endParaRPr>
            </a:p>
          </p:txBody>
        </p:sp>
        <p:sp>
          <p:nvSpPr>
            <p:cNvPr id="1048640" name="任意多边形 51"/>
            <p:cNvSpPr/>
            <p:nvPr>
              <p:custDataLst>
                <p:tags r:id="rId3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dirty="0" sz="2000" lang="en-US">
                  <a:solidFill>
                    <a:srgbClr val="3F3F40"/>
                  </a:solidFill>
                </a:rPr>
                <a:t>LOREM</a:t>
              </a:r>
              <a:endParaRPr altLang="en-US" dirty="0" sz="200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55" name="组合 52"/>
          <p:cNvGrpSpPr/>
          <p:nvPr>
            <p:custDataLst>
              <p:tags r:id="rId4"/>
            </p:custDataLst>
          </p:nvPr>
        </p:nvGrpSpPr>
        <p:grpSpPr>
          <a:xfrm flipH="1">
            <a:off x="4253005" y="2434343"/>
            <a:ext cx="1696049" cy="2659238"/>
            <a:chOff x="4610154" y="2033317"/>
            <a:chExt cx="1296600" cy="2032942"/>
          </a:xfrm>
        </p:grpSpPr>
        <p:sp>
          <p:nvSpPr>
            <p:cNvPr id="1048641" name="任意多边形 53"/>
            <p:cNvSpPr/>
            <p:nvPr>
              <p:custDataLst>
                <p:tags r:id="rId5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sz="2000" lang="zh-CN">
                <a:solidFill>
                  <a:srgbClr val="3F3F40"/>
                </a:solidFill>
              </a:endParaRPr>
            </a:p>
          </p:txBody>
        </p:sp>
        <p:sp>
          <p:nvSpPr>
            <p:cNvPr id="1048642" name="任意多边形 54"/>
            <p:cNvSpPr/>
            <p:nvPr>
              <p:custDataLst>
                <p:tags r:id="rId6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sz="2000" lang="en-US">
                  <a:solidFill>
                    <a:srgbClr val="3F3F40"/>
                  </a:solidFill>
                </a:rPr>
                <a:t>LOREM</a:t>
              </a:r>
              <a:endParaRPr altLang="en-US" dirty="0" sz="2000" lang="zh-CN">
                <a:solidFill>
                  <a:srgbClr val="3F3F40"/>
                </a:solidFill>
              </a:endParaRPr>
            </a:p>
          </p:txBody>
        </p:sp>
      </p:grp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0">
            <a:off x="1303571" y="501998"/>
            <a:ext cx="9830434" cy="5854004"/>
          </a:xfrm>
          <a:prstGeom prst="rect"/>
        </p:spPr>
      </p:pic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1"/>
          <p:cNvGrpSpPr/>
          <p:nvPr>
            <p:custDataLst>
              <p:tags r:id="rId1"/>
            </p:custDataLst>
          </p:nvPr>
        </p:nvGrpSpPr>
        <p:grpSpPr>
          <a:xfrm>
            <a:off x="3951416" y="1952239"/>
            <a:ext cx="4290367" cy="4105662"/>
            <a:chOff x="4731964" y="2123688"/>
            <a:chExt cx="2728072" cy="2610625"/>
          </a:xfrm>
        </p:grpSpPr>
        <p:grpSp>
          <p:nvGrpSpPr>
            <p:cNvPr id="60" name="组合 39"/>
            <p:cNvGrpSpPr/>
            <p:nvPr>
              <p:custDataLst>
                <p:tags r:id="rId2"/>
              </p:custDataLst>
            </p:nvPr>
          </p:nvGrpSpPr>
          <p:grpSpPr>
            <a:xfrm>
              <a:off x="4731964" y="3251651"/>
              <a:ext cx="1491814" cy="985571"/>
              <a:chOff x="2897271" y="3570428"/>
              <a:chExt cx="2032942" cy="1343068"/>
            </a:xfrm>
          </p:grpSpPr>
          <p:sp>
            <p:nvSpPr>
              <p:cNvPr id="1048646" name="任意多边形 40"/>
              <p:cNvSpPr/>
              <p:nvPr>
                <p:custDataLst>
                  <p:tags r:id="rId3"/>
                </p:custDataLst>
              </p:nvPr>
            </p:nvSpPr>
            <p:spPr>
              <a:xfrm rot="9480000">
                <a:off x="2897271" y="357042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p>
                <a:pPr algn="ctr"/>
                <a:endParaRPr altLang="en-US" lang="zh-CN">
                  <a:solidFill>
                    <a:srgbClr val="3F3F40"/>
                  </a:solidFill>
                </a:endParaRPr>
              </a:p>
            </p:txBody>
          </p:sp>
          <p:sp>
            <p:nvSpPr>
              <p:cNvPr id="1048647" name="任意多边形 41"/>
              <p:cNvSpPr/>
              <p:nvPr>
                <p:custDataLst>
                  <p:tags r:id="rId4"/>
                </p:custDataLst>
              </p:nvPr>
            </p:nvSpPr>
            <p:spPr>
              <a:xfrm>
                <a:off x="3009027" y="3790148"/>
                <a:ext cx="1123348" cy="1123348"/>
              </a:xfrm>
              <a:custGeom>
                <a:avLst/>
                <a:gdLst>
                  <a:gd name="connsiteX0" fmla="*/ 570509 w 1123348"/>
                  <a:gd name="connsiteY0" fmla="*/ 73 h 1123348"/>
                  <a:gd name="connsiteX1" fmla="*/ 1082311 w 1123348"/>
                  <a:gd name="connsiteY1" fmla="*/ 351323 h 1123348"/>
                  <a:gd name="connsiteX2" fmla="*/ 772025 w 1123348"/>
                  <a:gd name="connsiteY2" fmla="*/ 1082312 h 1123348"/>
                  <a:gd name="connsiteX3" fmla="*/ 41037 w 1123348"/>
                  <a:gd name="connsiteY3" fmla="*/ 772026 h 1123348"/>
                  <a:gd name="connsiteX4" fmla="*/ 9221 w 1123348"/>
                  <a:gd name="connsiteY4" fmla="*/ 662825 h 1123348"/>
                  <a:gd name="connsiteX5" fmla="*/ 351323 w 1123348"/>
                  <a:gd name="connsiteY5" fmla="*/ 41037 h 1123348"/>
                  <a:gd name="connsiteX6" fmla="*/ 570509 w 1123348"/>
                  <a:gd name="connsiteY6" fmla="*/ 73 h 1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348" h="1123348">
                    <a:moveTo>
                      <a:pt x="570509" y="73"/>
                    </a:moveTo>
                    <a:cubicBezTo>
                      <a:pt x="789307" y="3612"/>
                      <a:pt x="995181" y="135668"/>
                      <a:pt x="1082311" y="351323"/>
                    </a:cubicBezTo>
                    <a:cubicBezTo>
                      <a:pt x="1198485" y="638864"/>
                      <a:pt x="1059566" y="966138"/>
                      <a:pt x="772025" y="1082312"/>
                    </a:cubicBezTo>
                    <a:cubicBezTo>
                      <a:pt x="484485" y="1198485"/>
                      <a:pt x="157211" y="1059566"/>
                      <a:pt x="41037" y="772026"/>
                    </a:cubicBezTo>
                    <a:cubicBezTo>
                      <a:pt x="26516" y="736084"/>
                      <a:pt x="15979" y="699519"/>
                      <a:pt x="9221" y="662825"/>
                    </a:cubicBezTo>
                    <a:cubicBezTo>
                      <a:pt x="-38084" y="405966"/>
                      <a:pt x="99726" y="142689"/>
                      <a:pt x="351323" y="41037"/>
                    </a:cubicBezTo>
                    <a:cubicBezTo>
                      <a:pt x="423208" y="11994"/>
                      <a:pt x="497576" y="-1106"/>
                      <a:pt x="570509" y="7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p>
                <a:pPr algn="ctr"/>
                <a:r>
                  <a:rPr altLang="zh-CN" lang="en-US">
                    <a:solidFill>
                      <a:srgbClr val="3F3F40"/>
                    </a:solidFill>
                  </a:rPr>
                  <a:t>LOREM</a:t>
                </a:r>
                <a:endParaRPr altLang="en-US" dirty="0" lang="zh-CN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61" name="组合 42"/>
            <p:cNvGrpSpPr/>
            <p:nvPr>
              <p:custDataLst>
                <p:tags r:id="rId5"/>
              </p:custDataLst>
            </p:nvPr>
          </p:nvGrpSpPr>
          <p:grpSpPr>
            <a:xfrm>
              <a:off x="5988912" y="2123688"/>
              <a:ext cx="951471" cy="1491814"/>
              <a:chOff x="4610154" y="2033317"/>
              <a:chExt cx="1296600" cy="2032942"/>
            </a:xfrm>
          </p:grpSpPr>
          <p:sp>
            <p:nvSpPr>
              <p:cNvPr id="1048648" name="任意多边形 43"/>
              <p:cNvSpPr/>
              <p:nvPr>
                <p:custDataLst>
                  <p:tags r:id="rId6"/>
                </p:custDataLst>
              </p:nvPr>
            </p:nvSpPr>
            <p:spPr>
              <a:xfrm rot="16680000">
                <a:off x="4241983" y="240148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p>
                <a:pPr algn="ctr"/>
                <a:endParaRPr altLang="en-US" lang="zh-CN">
                  <a:solidFill>
                    <a:srgbClr val="3F3F40"/>
                  </a:solidFill>
                </a:endParaRPr>
              </a:p>
            </p:txBody>
          </p:sp>
          <p:sp>
            <p:nvSpPr>
              <p:cNvPr id="1048649" name="任意多边形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4753115" y="2124562"/>
                <a:ext cx="1123191" cy="1123190"/>
              </a:xfrm>
              <a:custGeom>
                <a:avLst/>
                <a:gdLst>
                  <a:gd name="connsiteX0" fmla="*/ 526092 w 1123191"/>
                  <a:gd name="connsiteY0" fmla="*/ 1082 h 1123190"/>
                  <a:gd name="connsiteX1" fmla="*/ 639745 w 1123191"/>
                  <a:gd name="connsiteY1" fmla="*/ 5535 h 1123190"/>
                  <a:gd name="connsiteX2" fmla="*/ 750223 w 1123191"/>
                  <a:gd name="connsiteY2" fmla="*/ 32582 h 1123190"/>
                  <a:gd name="connsiteX3" fmla="*/ 1117657 w 1123191"/>
                  <a:gd name="connsiteY3" fmla="*/ 639745 h 1123190"/>
                  <a:gd name="connsiteX4" fmla="*/ 483447 w 1123191"/>
                  <a:gd name="connsiteY4" fmla="*/ 1117656 h 1123190"/>
                  <a:gd name="connsiteX5" fmla="*/ 5535 w 1123191"/>
                  <a:gd name="connsiteY5" fmla="*/ 483446 h 1123190"/>
                  <a:gd name="connsiteX6" fmla="*/ 526092 w 1123191"/>
                  <a:gd name="connsiteY6" fmla="*/ 1082 h 112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91" h="1123190">
                    <a:moveTo>
                      <a:pt x="526092" y="1082"/>
                    </a:moveTo>
                    <a:cubicBezTo>
                      <a:pt x="563331" y="-1238"/>
                      <a:pt x="601357" y="140"/>
                      <a:pt x="639745" y="5535"/>
                    </a:cubicBezTo>
                    <a:cubicBezTo>
                      <a:pt x="678132" y="10930"/>
                      <a:pt x="715066" y="20088"/>
                      <a:pt x="750223" y="32582"/>
                    </a:cubicBezTo>
                    <a:cubicBezTo>
                      <a:pt x="996323" y="120045"/>
                      <a:pt x="1155422" y="371029"/>
                      <a:pt x="1117657" y="639745"/>
                    </a:cubicBezTo>
                    <a:cubicBezTo>
                      <a:pt x="1074496" y="946849"/>
                      <a:pt x="790551" y="1160817"/>
                      <a:pt x="483447" y="1117656"/>
                    </a:cubicBezTo>
                    <a:cubicBezTo>
                      <a:pt x="176343" y="1074495"/>
                      <a:pt x="-37626" y="790550"/>
                      <a:pt x="5535" y="483446"/>
                    </a:cubicBezTo>
                    <a:cubicBezTo>
                      <a:pt x="43301" y="214730"/>
                      <a:pt x="265417" y="17321"/>
                      <a:pt x="526092" y="1082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p>
                <a:pPr algn="ctr"/>
                <a:r>
                  <a:rPr altLang="zh-CN" lang="en-US">
                    <a:solidFill>
                      <a:srgbClr val="3F3F40"/>
                    </a:solidFill>
                  </a:rPr>
                  <a:t>LOREM</a:t>
                </a:r>
                <a:endParaRPr altLang="en-US" dirty="0" lang="zh-CN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62" name="组合 45"/>
            <p:cNvGrpSpPr/>
            <p:nvPr>
              <p:custDataLst>
                <p:tags r:id="rId8"/>
              </p:custDataLst>
            </p:nvPr>
          </p:nvGrpSpPr>
          <p:grpSpPr>
            <a:xfrm>
              <a:off x="5968222" y="3677329"/>
              <a:ext cx="1491814" cy="1056984"/>
              <a:chOff x="4581959" y="4150513"/>
              <a:chExt cx="2032942" cy="1440385"/>
            </a:xfrm>
          </p:grpSpPr>
          <p:sp>
            <p:nvSpPr>
              <p:cNvPr id="1048650" name="任意多边形 46"/>
              <p:cNvSpPr/>
              <p:nvPr>
                <p:custDataLst>
                  <p:tags r:id="rId9"/>
                </p:custDataLst>
              </p:nvPr>
            </p:nvSpPr>
            <p:spPr>
              <a:xfrm rot="2280000">
                <a:off x="4581959" y="4150513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p>
                <a:pPr algn="ctr"/>
                <a:endParaRPr altLang="en-US" lang="zh-CN">
                  <a:solidFill>
                    <a:srgbClr val="3F3F40"/>
                  </a:solidFill>
                </a:endParaRPr>
              </a:p>
            </p:txBody>
          </p:sp>
          <p:sp>
            <p:nvSpPr>
              <p:cNvPr id="1048651" name="任意多边形 47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3664" y="4467798"/>
                <a:ext cx="1123101" cy="1123100"/>
              </a:xfrm>
              <a:custGeom>
                <a:avLst/>
                <a:gdLst>
                  <a:gd name="connsiteX0" fmla="*/ 600819 w 1123101"/>
                  <a:gd name="connsiteY0" fmla="*/ 1343 h 1123100"/>
                  <a:gd name="connsiteX1" fmla="*/ 907260 w 1123101"/>
                  <a:gd name="connsiteY1" fmla="*/ 119062 h 1123100"/>
                  <a:gd name="connsiteX2" fmla="*/ 1004039 w 1123101"/>
                  <a:gd name="connsiteY2" fmla="*/ 907259 h 1123100"/>
                  <a:gd name="connsiteX3" fmla="*/ 925376 w 1123101"/>
                  <a:gd name="connsiteY3" fmla="*/ 989413 h 1123100"/>
                  <a:gd name="connsiteX4" fmla="*/ 215841 w 1123101"/>
                  <a:gd name="connsiteY4" fmla="*/ 1004038 h 1123100"/>
                  <a:gd name="connsiteX5" fmla="*/ 119063 w 1123101"/>
                  <a:gd name="connsiteY5" fmla="*/ 215841 h 1123100"/>
                  <a:gd name="connsiteX6" fmla="*/ 600819 w 1123101"/>
                  <a:gd name="connsiteY6" fmla="*/ 1343 h 112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01" h="1123100">
                    <a:moveTo>
                      <a:pt x="600819" y="1343"/>
                    </a:moveTo>
                    <a:cubicBezTo>
                      <a:pt x="708717" y="8807"/>
                      <a:pt x="815618" y="47463"/>
                      <a:pt x="907260" y="119062"/>
                    </a:cubicBezTo>
                    <a:cubicBezTo>
                      <a:pt x="1151640" y="309993"/>
                      <a:pt x="1194969" y="662880"/>
                      <a:pt x="1004039" y="907259"/>
                    </a:cubicBezTo>
                    <a:cubicBezTo>
                      <a:pt x="980173" y="937806"/>
                      <a:pt x="953775" y="965213"/>
                      <a:pt x="925376" y="989413"/>
                    </a:cubicBezTo>
                    <a:cubicBezTo>
                      <a:pt x="726582" y="1158810"/>
                      <a:pt x="429673" y="1171102"/>
                      <a:pt x="215841" y="1004038"/>
                    </a:cubicBezTo>
                    <a:cubicBezTo>
                      <a:pt x="-28538" y="813108"/>
                      <a:pt x="-71868" y="460220"/>
                      <a:pt x="119063" y="215841"/>
                    </a:cubicBezTo>
                    <a:cubicBezTo>
                      <a:pt x="238395" y="63104"/>
                      <a:pt x="420991" y="-11098"/>
                      <a:pt x="600819" y="134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p>
                <a:pPr algn="ctr"/>
                <a:r>
                  <a:rPr altLang="zh-CN" dirty="0" lang="en-US">
                    <a:solidFill>
                      <a:srgbClr val="3F3F40"/>
                    </a:solidFill>
                  </a:rPr>
                  <a:t>LOREM</a:t>
                </a:r>
                <a:endParaRPr altLang="en-US" dirty="0" lang="zh-CN">
                  <a:solidFill>
                    <a:srgbClr val="3F3F40"/>
                  </a:solidFill>
                </a:endParaRPr>
              </a:p>
            </p:txBody>
          </p:sp>
        </p:grpSp>
      </p:grp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1"/>
          <a:stretch>
            <a:fillRect/>
          </a:stretch>
        </p:blipFill>
        <p:spPr>
          <a:xfrm rot="0">
            <a:off x="539894" y="-153249"/>
            <a:ext cx="11157085" cy="7125711"/>
          </a:xfrm>
          <a:prstGeom prst="rect"/>
        </p:spPr>
      </p:pic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26"/>
          <p:cNvGrpSpPr/>
          <p:nvPr>
            <p:custDataLst>
              <p:tags r:id="rId1"/>
            </p:custDataLst>
          </p:nvPr>
        </p:nvGrpSpPr>
        <p:grpSpPr>
          <a:xfrm>
            <a:off x="4918706" y="4015851"/>
            <a:ext cx="1484657" cy="2327798"/>
            <a:chOff x="3543306" y="3879223"/>
            <a:chExt cx="1296600" cy="2032942"/>
          </a:xfrm>
        </p:grpSpPr>
        <p:sp>
          <p:nvSpPr>
            <p:cNvPr id="1048655" name="任意多边形 27"/>
            <p:cNvSpPr/>
            <p:nvPr>
              <p:custDataLst>
                <p:tags r:id="rId2"/>
              </p:custDataLst>
            </p:nvPr>
          </p:nvSpPr>
          <p:spPr>
            <a:xfrm rot="5880000">
              <a:off x="3175135" y="424739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56" name="任意多边形 28"/>
            <p:cNvSpPr/>
            <p:nvPr>
              <p:custDataLst>
                <p:tags r:id="rId3"/>
              </p:custDataLst>
            </p:nvPr>
          </p:nvSpPr>
          <p:spPr>
            <a:xfrm>
              <a:off x="3573753" y="4697729"/>
              <a:ext cx="1123190" cy="1123189"/>
            </a:xfrm>
            <a:custGeom>
              <a:avLst/>
              <a:gdLst>
                <a:gd name="connsiteX0" fmla="*/ 639745 w 1123190"/>
                <a:gd name="connsiteY0" fmla="*/ 5535 h 1123189"/>
                <a:gd name="connsiteX1" fmla="*/ 1117656 w 1123190"/>
                <a:gd name="connsiteY1" fmla="*/ 639744 h 1123189"/>
                <a:gd name="connsiteX2" fmla="*/ 483446 w 1123190"/>
                <a:gd name="connsiteY2" fmla="*/ 1117655 h 1123189"/>
                <a:gd name="connsiteX3" fmla="*/ 372968 w 1123190"/>
                <a:gd name="connsiteY3" fmla="*/ 1090609 h 1123189"/>
                <a:gd name="connsiteX4" fmla="*/ 5535 w 1123190"/>
                <a:gd name="connsiteY4" fmla="*/ 483446 h 1123189"/>
                <a:gd name="connsiteX5" fmla="*/ 639745 w 1123190"/>
                <a:gd name="connsiteY5" fmla="*/ 5535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190" h="1123189">
                  <a:moveTo>
                    <a:pt x="639745" y="5535"/>
                  </a:move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8696" y="176342"/>
                    <a:pt x="332640" y="-37626"/>
                    <a:pt x="639745" y="5535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dirty="0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67" name="组合 29"/>
          <p:cNvGrpSpPr/>
          <p:nvPr>
            <p:custDataLst>
              <p:tags r:id="rId4"/>
            </p:custDataLst>
          </p:nvPr>
        </p:nvGrpSpPr>
        <p:grpSpPr>
          <a:xfrm>
            <a:off x="6197676" y="3608011"/>
            <a:ext cx="2327798" cy="1484657"/>
            <a:chOff x="4660273" y="3523044"/>
            <a:chExt cx="2032942" cy="1296600"/>
          </a:xfrm>
        </p:grpSpPr>
        <p:sp>
          <p:nvSpPr>
            <p:cNvPr id="1048657" name="任意多边形 30"/>
            <p:cNvSpPr/>
            <p:nvPr>
              <p:custDataLst>
                <p:tags r:id="rId5"/>
              </p:custDataLst>
            </p:nvPr>
          </p:nvSpPr>
          <p:spPr>
            <a:xfrm rot="480000">
              <a:off x="4660273" y="35230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58" name="任意多边形 31"/>
            <p:cNvSpPr/>
            <p:nvPr>
              <p:custDataLst>
                <p:tags r:id="rId6"/>
              </p:custDataLst>
            </p:nvPr>
          </p:nvSpPr>
          <p:spPr>
            <a:xfrm>
              <a:off x="5478779" y="3666005"/>
              <a:ext cx="1123190" cy="1123191"/>
            </a:xfrm>
            <a:custGeom>
              <a:avLst/>
              <a:gdLst>
                <a:gd name="connsiteX0" fmla="*/ 526091 w 1123190"/>
                <a:gd name="connsiteY0" fmla="*/ 1083 h 1123191"/>
                <a:gd name="connsiteX1" fmla="*/ 639745 w 1123190"/>
                <a:gd name="connsiteY1" fmla="*/ 5536 h 1123191"/>
                <a:gd name="connsiteX2" fmla="*/ 1117656 w 1123190"/>
                <a:gd name="connsiteY2" fmla="*/ 639746 h 1123191"/>
                <a:gd name="connsiteX3" fmla="*/ 1090609 w 1123190"/>
                <a:gd name="connsiteY3" fmla="*/ 750224 h 1123191"/>
                <a:gd name="connsiteX4" fmla="*/ 483446 w 1123190"/>
                <a:gd name="connsiteY4" fmla="*/ 1117657 h 1123191"/>
                <a:gd name="connsiteX5" fmla="*/ 5535 w 1123190"/>
                <a:gd name="connsiteY5" fmla="*/ 483447 h 1123191"/>
                <a:gd name="connsiteX6" fmla="*/ 526091 w 1123190"/>
                <a:gd name="connsiteY6" fmla="*/ 1083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1">
                  <a:moveTo>
                    <a:pt x="526091" y="1083"/>
                  </a:moveTo>
                  <a:cubicBezTo>
                    <a:pt x="563331" y="-1237"/>
                    <a:pt x="601357" y="140"/>
                    <a:pt x="639745" y="5536"/>
                  </a:cubicBezTo>
                  <a:cubicBezTo>
                    <a:pt x="946849" y="48697"/>
                    <a:pt x="1160817" y="332641"/>
                    <a:pt x="1117656" y="639746"/>
                  </a:cubicBezTo>
                  <a:cubicBezTo>
                    <a:pt x="1112261" y="678133"/>
                    <a:pt x="1103103" y="715067"/>
                    <a:pt x="1090609" y="750224"/>
                  </a:cubicBezTo>
                  <a:cubicBezTo>
                    <a:pt x="1003146" y="996323"/>
                    <a:pt x="752162" y="1155422"/>
                    <a:pt x="483446" y="1117657"/>
                  </a:cubicBezTo>
                  <a:cubicBezTo>
                    <a:pt x="176342" y="1074496"/>
                    <a:pt x="-37626" y="790552"/>
                    <a:pt x="5535" y="483447"/>
                  </a:cubicBezTo>
                  <a:cubicBezTo>
                    <a:pt x="43301" y="214731"/>
                    <a:pt x="265417" y="17322"/>
                    <a:pt x="526091" y="108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68" name="组合 32"/>
          <p:cNvGrpSpPr/>
          <p:nvPr>
            <p:custDataLst>
              <p:tags r:id="rId7"/>
            </p:custDataLst>
          </p:nvPr>
        </p:nvGrpSpPr>
        <p:grpSpPr>
          <a:xfrm>
            <a:off x="3667725" y="2736881"/>
            <a:ext cx="2327798" cy="1484657"/>
            <a:chOff x="2450785" y="2762256"/>
            <a:chExt cx="2032942" cy="1296600"/>
          </a:xfrm>
        </p:grpSpPr>
        <p:sp>
          <p:nvSpPr>
            <p:cNvPr id="1048659" name="任意多边形 33"/>
            <p:cNvSpPr/>
            <p:nvPr>
              <p:custDataLst>
                <p:tags r:id="rId8"/>
              </p:custDataLst>
            </p:nvPr>
          </p:nvSpPr>
          <p:spPr>
            <a:xfrm rot="11280000">
              <a:off x="2450785" y="2762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60" name="任意多边形 34"/>
            <p:cNvSpPr/>
            <p:nvPr>
              <p:custDataLst>
                <p:tags r:id="rId9"/>
              </p:custDataLst>
            </p:nvPr>
          </p:nvSpPr>
          <p:spPr>
            <a:xfrm>
              <a:off x="2542032" y="2792703"/>
              <a:ext cx="1123189" cy="1123191"/>
            </a:xfrm>
            <a:custGeom>
              <a:avLst/>
              <a:gdLst>
                <a:gd name="connsiteX0" fmla="*/ 540091 w 1123189"/>
                <a:gd name="connsiteY0" fmla="*/ 387 h 1123191"/>
                <a:gd name="connsiteX1" fmla="*/ 639744 w 1123189"/>
                <a:gd name="connsiteY1" fmla="*/ 5535 h 1123191"/>
                <a:gd name="connsiteX2" fmla="*/ 1117655 w 1123189"/>
                <a:gd name="connsiteY2" fmla="*/ 639745 h 1123191"/>
                <a:gd name="connsiteX3" fmla="*/ 483445 w 1123189"/>
                <a:gd name="connsiteY3" fmla="*/ 1117657 h 1123191"/>
                <a:gd name="connsiteX4" fmla="*/ 5534 w 1123189"/>
                <a:gd name="connsiteY4" fmla="*/ 483447 h 1123191"/>
                <a:gd name="connsiteX5" fmla="*/ 32581 w 1123189"/>
                <a:gd name="connsiteY5" fmla="*/ 372968 h 1123191"/>
                <a:gd name="connsiteX6" fmla="*/ 540091 w 1123189"/>
                <a:gd name="connsiteY6" fmla="*/ 387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1">
                  <a:moveTo>
                    <a:pt x="540091" y="387"/>
                  </a:moveTo>
                  <a:cubicBezTo>
                    <a:pt x="572842" y="-830"/>
                    <a:pt x="606154" y="814"/>
                    <a:pt x="639744" y="5535"/>
                  </a:cubicBezTo>
                  <a:cubicBezTo>
                    <a:pt x="946848" y="48696"/>
                    <a:pt x="1160816" y="332641"/>
                    <a:pt x="1117655" y="639745"/>
                  </a:cubicBezTo>
                  <a:cubicBezTo>
                    <a:pt x="1074494" y="946849"/>
                    <a:pt x="790550" y="1160818"/>
                    <a:pt x="483445" y="1117657"/>
                  </a:cubicBezTo>
                  <a:cubicBezTo>
                    <a:pt x="176341" y="1074496"/>
                    <a:pt x="-37627" y="790551"/>
                    <a:pt x="5534" y="483447"/>
                  </a:cubicBezTo>
                  <a:cubicBezTo>
                    <a:pt x="10930" y="445060"/>
                    <a:pt x="20087" y="408126"/>
                    <a:pt x="32581" y="372968"/>
                  </a:cubicBezTo>
                  <a:cubicBezTo>
                    <a:pt x="109111" y="157632"/>
                    <a:pt x="310837" y="8904"/>
                    <a:pt x="540091" y="3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69" name="组合 35"/>
          <p:cNvGrpSpPr/>
          <p:nvPr>
            <p:custDataLst>
              <p:tags r:id="rId10"/>
            </p:custDataLst>
          </p:nvPr>
        </p:nvGrpSpPr>
        <p:grpSpPr>
          <a:xfrm>
            <a:off x="5789836" y="1485900"/>
            <a:ext cx="1484657" cy="2327798"/>
            <a:chOff x="4304094" y="1669735"/>
            <a:chExt cx="1296600" cy="2032942"/>
          </a:xfrm>
        </p:grpSpPr>
        <p:sp>
          <p:nvSpPr>
            <p:cNvPr id="1048661" name="任意多边形 36"/>
            <p:cNvSpPr/>
            <p:nvPr>
              <p:custDataLst>
                <p:tags r:id="rId11"/>
              </p:custDataLst>
            </p:nvPr>
          </p:nvSpPr>
          <p:spPr>
            <a:xfrm rot="16680000">
              <a:off x="3935923" y="203790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62" name="任意多边形 37"/>
            <p:cNvSpPr/>
            <p:nvPr>
              <p:custDataLst>
                <p:tags r:id="rId12"/>
              </p:custDataLst>
            </p:nvPr>
          </p:nvSpPr>
          <p:spPr>
            <a:xfrm>
              <a:off x="4447057" y="1760981"/>
              <a:ext cx="1123189" cy="1123190"/>
            </a:xfrm>
            <a:custGeom>
              <a:avLst/>
              <a:gdLst>
                <a:gd name="connsiteX0" fmla="*/ 526090 w 1123189"/>
                <a:gd name="connsiteY0" fmla="*/ 1082 h 1123190"/>
                <a:gd name="connsiteX1" fmla="*/ 639744 w 1123189"/>
                <a:gd name="connsiteY1" fmla="*/ 5535 h 1123190"/>
                <a:gd name="connsiteX2" fmla="*/ 750222 w 1123189"/>
                <a:gd name="connsiteY2" fmla="*/ 32582 h 1123190"/>
                <a:gd name="connsiteX3" fmla="*/ 1117655 w 1123189"/>
                <a:gd name="connsiteY3" fmla="*/ 639745 h 1123190"/>
                <a:gd name="connsiteX4" fmla="*/ 483445 w 1123189"/>
                <a:gd name="connsiteY4" fmla="*/ 1117656 h 1123190"/>
                <a:gd name="connsiteX5" fmla="*/ 5534 w 1123189"/>
                <a:gd name="connsiteY5" fmla="*/ 483446 h 1123190"/>
                <a:gd name="connsiteX6" fmla="*/ 526090 w 1123189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0">
                  <a:moveTo>
                    <a:pt x="526090" y="1082"/>
                  </a:moveTo>
                  <a:cubicBezTo>
                    <a:pt x="563330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0" y="371029"/>
                    <a:pt x="1117655" y="639745"/>
                  </a:cubicBezTo>
                  <a:cubicBezTo>
                    <a:pt x="1074494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sp>
        <p:nvSpPr>
          <p:cNvPr id="1048663" name="文本框 14"/>
          <p:cNvSpPr txBox="1"/>
          <p:nvPr>
            <p:custDataLst>
              <p:tags r:id="rId13"/>
            </p:custDataLst>
          </p:nvPr>
        </p:nvSpPr>
        <p:spPr>
          <a:xfrm>
            <a:off x="838800" y="363600"/>
            <a:ext cx="10515600" cy="864000"/>
          </a:xfrm>
          <a:prstGeom prst="rect"/>
        </p:spPr>
        <p:txBody>
          <a:bodyPr anchor="ctr" bIns="33550" lIns="67101" rIns="67101" rtlCol="0" tIns="33550" vert="horz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zh-CN" sz="3600" lang="en-US"/>
              <a:t>LOREM IPSUM DOLOR</a:t>
            </a:r>
            <a:endParaRPr altLang="en-US" sz="3600" lang="zh-CN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4"/>
          <a:stretch>
            <a:fillRect/>
          </a:stretch>
        </p:blipFill>
        <p:spPr>
          <a:xfrm rot="0">
            <a:off x="486319" y="-119748"/>
            <a:ext cx="11545222" cy="7096045"/>
          </a:xfrm>
          <a:prstGeom prst="rect"/>
        </p:spPr>
      </p:pic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10"/>
          <p:cNvGrpSpPr/>
          <p:nvPr>
            <p:custDataLst>
              <p:tags r:id="rId1"/>
            </p:custDataLst>
          </p:nvPr>
        </p:nvGrpSpPr>
        <p:grpSpPr>
          <a:xfrm>
            <a:off x="5610367" y="4051744"/>
            <a:ext cx="1579543" cy="2330006"/>
            <a:chOff x="4159745" y="3942675"/>
            <a:chExt cx="1378159" cy="2032942"/>
          </a:xfrm>
        </p:grpSpPr>
        <p:sp>
          <p:nvSpPr>
            <p:cNvPr id="1048667" name="任意多边形 11"/>
            <p:cNvSpPr/>
            <p:nvPr>
              <p:custDataLst>
                <p:tags r:id="rId2"/>
              </p:custDataLst>
            </p:nvPr>
          </p:nvSpPr>
          <p:spPr>
            <a:xfrm rot="3720000">
              <a:off x="3791574" y="431084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68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4414630" y="4724759"/>
              <a:ext cx="1123274" cy="1123273"/>
            </a:xfrm>
            <a:custGeom>
              <a:avLst/>
              <a:gdLst>
                <a:gd name="connsiteX0" fmla="*/ 593272 w 1123274"/>
                <a:gd name="connsiteY0" fmla="*/ 921 h 1123273"/>
                <a:gd name="connsiteX1" fmla="*/ 1057435 w 1123274"/>
                <a:gd name="connsiteY1" fmla="*/ 298017 h 1123273"/>
                <a:gd name="connsiteX2" fmla="*/ 825258 w 1123274"/>
                <a:gd name="connsiteY2" fmla="*/ 1057434 h 1123273"/>
                <a:gd name="connsiteX3" fmla="*/ 719982 w 1123274"/>
                <a:gd name="connsiteY3" fmla="*/ 1100491 h 1123273"/>
                <a:gd name="connsiteX4" fmla="*/ 65840 w 1123274"/>
                <a:gd name="connsiteY4" fmla="*/ 825257 h 1123273"/>
                <a:gd name="connsiteX5" fmla="*/ 298018 w 1123274"/>
                <a:gd name="connsiteY5" fmla="*/ 65840 h 1123273"/>
                <a:gd name="connsiteX6" fmla="*/ 511721 w 1123274"/>
                <a:gd name="connsiteY6" fmla="*/ 2189 h 1123273"/>
                <a:gd name="connsiteX7" fmla="*/ 593272 w 1123274"/>
                <a:gd name="connsiteY7" fmla="*/ 921 h 112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3274" h="1123273">
                  <a:moveTo>
                    <a:pt x="593272" y="921"/>
                  </a:moveTo>
                  <a:cubicBezTo>
                    <a:pt x="782619" y="11784"/>
                    <a:pt x="961890" y="118321"/>
                    <a:pt x="1057435" y="298017"/>
                  </a:cubicBezTo>
                  <a:cubicBezTo>
                    <a:pt x="1203029" y="571839"/>
                    <a:pt x="1099080" y="911841"/>
                    <a:pt x="825258" y="1057434"/>
                  </a:cubicBezTo>
                  <a:cubicBezTo>
                    <a:pt x="791031" y="1075633"/>
                    <a:pt x="755768" y="1089934"/>
                    <a:pt x="719982" y="1100491"/>
                  </a:cubicBezTo>
                  <a:cubicBezTo>
                    <a:pt x="469474" y="1174385"/>
                    <a:pt x="193235" y="1064850"/>
                    <a:pt x="65840" y="825257"/>
                  </a:cubicBezTo>
                  <a:cubicBezTo>
                    <a:pt x="-79753" y="551435"/>
                    <a:pt x="24196" y="211433"/>
                    <a:pt x="298018" y="65840"/>
                  </a:cubicBezTo>
                  <a:cubicBezTo>
                    <a:pt x="366473" y="29441"/>
                    <a:pt x="439065" y="8639"/>
                    <a:pt x="511721" y="2189"/>
                  </a:cubicBezTo>
                  <a:cubicBezTo>
                    <a:pt x="538967" y="-230"/>
                    <a:pt x="566223" y="-630"/>
                    <a:pt x="593272" y="92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dirty="0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74" name="组合 13"/>
          <p:cNvGrpSpPr/>
          <p:nvPr>
            <p:custDataLst>
              <p:tags r:id="rId4"/>
            </p:custDataLst>
          </p:nvPr>
        </p:nvGrpSpPr>
        <p:grpSpPr>
          <a:xfrm>
            <a:off x="6135800" y="3216465"/>
            <a:ext cx="2330006" cy="1486065"/>
            <a:chOff x="4618189" y="3213890"/>
            <a:chExt cx="2032942" cy="1296600"/>
          </a:xfrm>
        </p:grpSpPr>
        <p:sp>
          <p:nvSpPr>
            <p:cNvPr id="1048669" name="任意多边形 14"/>
            <p:cNvSpPr/>
            <p:nvPr>
              <p:custDataLst>
                <p:tags r:id="rId5"/>
              </p:custDataLst>
            </p:nvPr>
          </p:nvSpPr>
          <p:spPr>
            <a:xfrm rot="21000000">
              <a:off x="4618189" y="3213890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70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5436259" y="3241706"/>
              <a:ext cx="1123239" cy="1123238"/>
            </a:xfrm>
            <a:custGeom>
              <a:avLst/>
              <a:gdLst>
                <a:gd name="connsiteX0" fmla="*/ 577540 w 1123239"/>
                <a:gd name="connsiteY0" fmla="*/ 209 h 1123238"/>
                <a:gd name="connsiteX1" fmla="*/ 1114614 w 1123239"/>
                <a:gd name="connsiteY1" fmla="*/ 464112 h 1123238"/>
                <a:gd name="connsiteX2" fmla="*/ 1123031 w 1123239"/>
                <a:gd name="connsiteY2" fmla="*/ 577541 h 1123238"/>
                <a:gd name="connsiteX3" fmla="*/ 659127 w 1123239"/>
                <a:gd name="connsiteY3" fmla="*/ 1114614 h 1123238"/>
                <a:gd name="connsiteX4" fmla="*/ 8625 w 1123239"/>
                <a:gd name="connsiteY4" fmla="*/ 659128 h 1123238"/>
                <a:gd name="connsiteX5" fmla="*/ 464112 w 1123239"/>
                <a:gd name="connsiteY5" fmla="*/ 8625 h 1123238"/>
                <a:gd name="connsiteX6" fmla="*/ 577540 w 1123239"/>
                <a:gd name="connsiteY6" fmla="*/ 209 h 112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239" h="1123238">
                  <a:moveTo>
                    <a:pt x="577540" y="209"/>
                  </a:moveTo>
                  <a:cubicBezTo>
                    <a:pt x="838623" y="7341"/>
                    <a:pt x="1067493" y="196877"/>
                    <a:pt x="1114614" y="464112"/>
                  </a:cubicBezTo>
                  <a:cubicBezTo>
                    <a:pt x="1121345" y="502287"/>
                    <a:pt x="1124049" y="540243"/>
                    <a:pt x="1123031" y="577541"/>
                  </a:cubicBezTo>
                  <a:cubicBezTo>
                    <a:pt x="1115897" y="838623"/>
                    <a:pt x="926361" y="1067494"/>
                    <a:pt x="659127" y="1114614"/>
                  </a:cubicBezTo>
                  <a:cubicBezTo>
                    <a:pt x="353716" y="1168466"/>
                    <a:pt x="62477" y="964539"/>
                    <a:pt x="8625" y="659128"/>
                  </a:cubicBezTo>
                  <a:cubicBezTo>
                    <a:pt x="-45227" y="353716"/>
                    <a:pt x="158701" y="62477"/>
                    <a:pt x="464112" y="8625"/>
                  </a:cubicBezTo>
                  <a:cubicBezTo>
                    <a:pt x="502288" y="1894"/>
                    <a:pt x="540243" y="-810"/>
                    <a:pt x="577540" y="209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75" name="组合 16"/>
          <p:cNvGrpSpPr/>
          <p:nvPr>
            <p:custDataLst>
              <p:tags r:id="rId7"/>
            </p:custDataLst>
          </p:nvPr>
        </p:nvGrpSpPr>
        <p:grpSpPr>
          <a:xfrm>
            <a:off x="3924212" y="3539219"/>
            <a:ext cx="1683742" cy="2330006"/>
            <a:chOff x="2688567" y="3495495"/>
            <a:chExt cx="1469074" cy="2032942"/>
          </a:xfrm>
        </p:grpSpPr>
        <p:sp>
          <p:nvSpPr>
            <p:cNvPr id="1048671" name="任意多边形 17"/>
            <p:cNvSpPr/>
            <p:nvPr>
              <p:custDataLst>
                <p:tags r:id="rId8"/>
              </p:custDataLst>
            </p:nvPr>
          </p:nvSpPr>
          <p:spPr>
            <a:xfrm rot="8040000">
              <a:off x="2492870" y="386366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72" name="任意多边形 18"/>
            <p:cNvSpPr/>
            <p:nvPr>
              <p:custDataLst>
                <p:tags r:id="rId9"/>
              </p:custDataLst>
            </p:nvPr>
          </p:nvSpPr>
          <p:spPr>
            <a:xfrm>
              <a:off x="2688567" y="4211555"/>
              <a:ext cx="1123050" cy="1123053"/>
            </a:xfrm>
            <a:custGeom>
              <a:avLst/>
              <a:gdLst>
                <a:gd name="connsiteX0" fmla="*/ 551725 w 1123050"/>
                <a:gd name="connsiteY0" fmla="*/ 87 h 1123053"/>
                <a:gd name="connsiteX1" fmla="*/ 951593 w 1123050"/>
                <a:gd name="connsiteY1" fmla="*/ 157600 h 1123053"/>
                <a:gd name="connsiteX2" fmla="*/ 965452 w 1123050"/>
                <a:gd name="connsiteY2" fmla="*/ 951596 h 1123053"/>
                <a:gd name="connsiteX3" fmla="*/ 171457 w 1123050"/>
                <a:gd name="connsiteY3" fmla="*/ 965455 h 1123053"/>
                <a:gd name="connsiteX4" fmla="*/ 97975 w 1123050"/>
                <a:gd name="connsiteY4" fmla="*/ 878636 h 1123053"/>
                <a:gd name="connsiteX5" fmla="*/ 157597 w 1123050"/>
                <a:gd name="connsiteY5" fmla="*/ 171459 h 1123053"/>
                <a:gd name="connsiteX6" fmla="*/ 551725 w 1123050"/>
                <a:gd name="connsiteY6" fmla="*/ 87 h 112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050" h="1123053">
                  <a:moveTo>
                    <a:pt x="551725" y="87"/>
                  </a:moveTo>
                  <a:cubicBezTo>
                    <a:pt x="695409" y="-2421"/>
                    <a:pt x="840051" y="49885"/>
                    <a:pt x="951593" y="157600"/>
                  </a:cubicBezTo>
                  <a:cubicBezTo>
                    <a:pt x="1174676" y="373029"/>
                    <a:pt x="1180882" y="728512"/>
                    <a:pt x="965452" y="951596"/>
                  </a:cubicBezTo>
                  <a:cubicBezTo>
                    <a:pt x="750023" y="1174679"/>
                    <a:pt x="394540" y="1180884"/>
                    <a:pt x="171457" y="965455"/>
                  </a:cubicBezTo>
                  <a:cubicBezTo>
                    <a:pt x="143572" y="938526"/>
                    <a:pt x="119074" y="909409"/>
                    <a:pt x="97975" y="878636"/>
                  </a:cubicBezTo>
                  <a:cubicBezTo>
                    <a:pt x="-49714" y="663223"/>
                    <a:pt x="-30903" y="366656"/>
                    <a:pt x="157597" y="171459"/>
                  </a:cubicBezTo>
                  <a:cubicBezTo>
                    <a:pt x="265312" y="59917"/>
                    <a:pt x="408040" y="2595"/>
                    <a:pt x="551725" y="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76" name="组合 19"/>
          <p:cNvGrpSpPr/>
          <p:nvPr>
            <p:custDataLst>
              <p:tags r:id="rId10"/>
            </p:custDataLst>
          </p:nvPr>
        </p:nvGrpSpPr>
        <p:grpSpPr>
          <a:xfrm>
            <a:off x="3727394" y="2296382"/>
            <a:ext cx="2330006" cy="1576867"/>
            <a:chOff x="2516842" y="2411113"/>
            <a:chExt cx="2032942" cy="1375825"/>
          </a:xfrm>
        </p:grpSpPr>
        <p:sp>
          <p:nvSpPr>
            <p:cNvPr id="1048673" name="任意多边形 20"/>
            <p:cNvSpPr/>
            <p:nvPr>
              <p:custDataLst>
                <p:tags r:id="rId11"/>
              </p:custDataLst>
            </p:nvPr>
          </p:nvSpPr>
          <p:spPr>
            <a:xfrm rot="12360000">
              <a:off x="2516842" y="249033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74" name="任意多边形 21"/>
            <p:cNvSpPr/>
            <p:nvPr>
              <p:custDataLst>
                <p:tags r:id="rId12"/>
              </p:custDataLst>
            </p:nvPr>
          </p:nvSpPr>
          <p:spPr>
            <a:xfrm>
              <a:off x="2643212" y="2411113"/>
              <a:ext cx="1123305" cy="1123306"/>
            </a:xfrm>
            <a:custGeom>
              <a:avLst/>
              <a:gdLst>
                <a:gd name="connsiteX0" fmla="*/ 523981 w 1123305"/>
                <a:gd name="connsiteY0" fmla="*/ 1298 h 1123306"/>
                <a:gd name="connsiteX1" fmla="*/ 807809 w 1123305"/>
                <a:gd name="connsiteY1" fmla="*/ 56957 h 1123306"/>
                <a:gd name="connsiteX2" fmla="*/ 1066348 w 1123305"/>
                <a:gd name="connsiteY2" fmla="*/ 807809 h 1123306"/>
                <a:gd name="connsiteX3" fmla="*/ 315496 w 1123305"/>
                <a:gd name="connsiteY3" fmla="*/ 1066349 h 1123306"/>
                <a:gd name="connsiteX4" fmla="*/ 56957 w 1123305"/>
                <a:gd name="connsiteY4" fmla="*/ 315497 h 1123306"/>
                <a:gd name="connsiteX5" fmla="*/ 116820 w 1123305"/>
                <a:gd name="connsiteY5" fmla="*/ 218784 h 1123306"/>
                <a:gd name="connsiteX6" fmla="*/ 523981 w 1123305"/>
                <a:gd name="connsiteY6" fmla="*/ 1298 h 112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05" h="1123306">
                  <a:moveTo>
                    <a:pt x="523981" y="1298"/>
                  </a:moveTo>
                  <a:cubicBezTo>
                    <a:pt x="618706" y="-5159"/>
                    <a:pt x="716349" y="12349"/>
                    <a:pt x="807809" y="56957"/>
                  </a:cubicBezTo>
                  <a:cubicBezTo>
                    <a:pt x="1086545" y="192906"/>
                    <a:pt x="1202297" y="529073"/>
                    <a:pt x="1066348" y="807809"/>
                  </a:cubicBezTo>
                  <a:cubicBezTo>
                    <a:pt x="930399" y="1086545"/>
                    <a:pt x="594232" y="1202298"/>
                    <a:pt x="315496" y="1066349"/>
                  </a:cubicBezTo>
                  <a:cubicBezTo>
                    <a:pt x="36760" y="930400"/>
                    <a:pt x="-78992" y="594233"/>
                    <a:pt x="56957" y="315497"/>
                  </a:cubicBezTo>
                  <a:cubicBezTo>
                    <a:pt x="73951" y="280656"/>
                    <a:pt x="94073" y="248359"/>
                    <a:pt x="116820" y="218784"/>
                  </a:cubicBezTo>
                  <a:cubicBezTo>
                    <a:pt x="216339" y="89392"/>
                    <a:pt x="366106" y="12060"/>
                    <a:pt x="523981" y="1298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77" name="组合 22"/>
          <p:cNvGrpSpPr/>
          <p:nvPr>
            <p:custDataLst>
              <p:tags r:id="rId13"/>
            </p:custDataLst>
          </p:nvPr>
        </p:nvGrpSpPr>
        <p:grpSpPr>
          <a:xfrm>
            <a:off x="5654821" y="1504950"/>
            <a:ext cx="1486065" cy="2330006"/>
            <a:chOff x="4198532" y="1720584"/>
            <a:chExt cx="1296600" cy="2032942"/>
          </a:xfrm>
        </p:grpSpPr>
        <p:sp>
          <p:nvSpPr>
            <p:cNvPr id="1048675" name="任意多边形 23"/>
            <p:cNvSpPr/>
            <p:nvPr>
              <p:custDataLst>
                <p:tags r:id="rId14"/>
              </p:custDataLst>
            </p:nvPr>
          </p:nvSpPr>
          <p:spPr>
            <a:xfrm rot="16680000">
              <a:off x="3830361" y="2088755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76" name="任意多边形 24"/>
            <p:cNvSpPr/>
            <p:nvPr>
              <p:custDataLst>
                <p:tags r:id="rId15"/>
              </p:custDataLst>
            </p:nvPr>
          </p:nvSpPr>
          <p:spPr>
            <a:xfrm>
              <a:off x="4341494" y="1811830"/>
              <a:ext cx="1123190" cy="1123190"/>
            </a:xfrm>
            <a:custGeom>
              <a:avLst/>
              <a:gdLst>
                <a:gd name="connsiteX0" fmla="*/ 526090 w 1123190"/>
                <a:gd name="connsiteY0" fmla="*/ 1082 h 1123190"/>
                <a:gd name="connsiteX1" fmla="*/ 639744 w 1123190"/>
                <a:gd name="connsiteY1" fmla="*/ 5535 h 1123190"/>
                <a:gd name="connsiteX2" fmla="*/ 750222 w 1123190"/>
                <a:gd name="connsiteY2" fmla="*/ 32582 h 1123190"/>
                <a:gd name="connsiteX3" fmla="*/ 1117656 w 1123190"/>
                <a:gd name="connsiteY3" fmla="*/ 639745 h 1123190"/>
                <a:gd name="connsiteX4" fmla="*/ 483445 w 1123190"/>
                <a:gd name="connsiteY4" fmla="*/ 1117656 h 1123190"/>
                <a:gd name="connsiteX5" fmla="*/ 5534 w 1123190"/>
                <a:gd name="connsiteY5" fmla="*/ 483446 h 1123190"/>
                <a:gd name="connsiteX6" fmla="*/ 526090 w 1123190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0">
                  <a:moveTo>
                    <a:pt x="526090" y="1082"/>
                  </a:moveTo>
                  <a:cubicBezTo>
                    <a:pt x="563329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1" y="371029"/>
                    <a:pt x="1117656" y="639745"/>
                  </a:cubicBezTo>
                  <a:cubicBezTo>
                    <a:pt x="1074495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sp>
        <p:nvSpPr>
          <p:cNvPr id="1048677" name="文本框 25"/>
          <p:cNvSpPr txBox="1"/>
          <p:nvPr>
            <p:custDataLst>
              <p:tags r:id="rId16"/>
            </p:custDataLst>
          </p:nvPr>
        </p:nvSpPr>
        <p:spPr>
          <a:xfrm>
            <a:off x="838800" y="363600"/>
            <a:ext cx="10515600" cy="864000"/>
          </a:xfrm>
          <a:prstGeom prst="rect"/>
        </p:spPr>
        <p:txBody>
          <a:bodyPr anchor="ctr" bIns="33550" lIns="67101" rIns="67101" rtlCol="0" tIns="33550" vert="horz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zh-CN" sz="3600" lang="en-US"/>
              <a:t>LOREM IPSUM DOLOR</a:t>
            </a:r>
            <a:endParaRPr altLang="en-US" dirty="0" sz="3600" lang="zh-CN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7"/>
          <a:stretch>
            <a:fillRect/>
          </a:stretch>
        </p:blipFill>
        <p:spPr>
          <a:xfrm rot="0">
            <a:off x="692340" y="0"/>
            <a:ext cx="10725790" cy="6858000"/>
          </a:xfrm>
          <a:prstGeom prst="rect"/>
        </p:spPr>
      </p:pic>
    </p:spTree>
    <p:custDataLst>
      <p:tags r:id="rId1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6"/>
          <p:cNvGrpSpPr/>
          <p:nvPr>
            <p:custDataLst>
              <p:tags r:id="rId1"/>
            </p:custDataLst>
          </p:nvPr>
        </p:nvGrpSpPr>
        <p:grpSpPr>
          <a:xfrm>
            <a:off x="4116835" y="2173090"/>
            <a:ext cx="2257277" cy="1599331"/>
            <a:chOff x="2788990" y="2250411"/>
            <a:chExt cx="2032942" cy="1440386"/>
          </a:xfrm>
        </p:grpSpPr>
        <p:sp>
          <p:nvSpPr>
            <p:cNvPr id="1048681" name="任意多边形 7"/>
            <p:cNvSpPr/>
            <p:nvPr>
              <p:custDataLst>
                <p:tags r:id="rId2"/>
              </p:custDataLst>
            </p:nvPr>
          </p:nvSpPr>
          <p:spPr>
            <a:xfrm rot="13080000">
              <a:off x="2788990" y="2394197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82" name="任意多边形 8"/>
            <p:cNvSpPr/>
            <p:nvPr>
              <p:custDataLst>
                <p:tags r:id="rId3"/>
              </p:custDataLst>
            </p:nvPr>
          </p:nvSpPr>
          <p:spPr>
            <a:xfrm>
              <a:off x="2957126" y="2250411"/>
              <a:ext cx="1123101" cy="1123100"/>
            </a:xfrm>
            <a:custGeom>
              <a:avLst/>
              <a:gdLst>
                <a:gd name="connsiteX0" fmla="*/ 546854 w 1123101"/>
                <a:gd name="connsiteY0" fmla="*/ 202 h 1123100"/>
                <a:gd name="connsiteX1" fmla="*/ 907260 w 1123101"/>
                <a:gd name="connsiteY1" fmla="*/ 119062 h 1123100"/>
                <a:gd name="connsiteX2" fmla="*/ 1004039 w 1123101"/>
                <a:gd name="connsiteY2" fmla="*/ 907260 h 1123100"/>
                <a:gd name="connsiteX3" fmla="*/ 215841 w 1123101"/>
                <a:gd name="connsiteY3" fmla="*/ 1004038 h 1123100"/>
                <a:gd name="connsiteX4" fmla="*/ 119063 w 1123101"/>
                <a:gd name="connsiteY4" fmla="*/ 215841 h 1123100"/>
                <a:gd name="connsiteX5" fmla="*/ 197725 w 1123101"/>
                <a:gd name="connsiteY5" fmla="*/ 133687 h 1123100"/>
                <a:gd name="connsiteX6" fmla="*/ 546854 w 1123101"/>
                <a:gd name="connsiteY6" fmla="*/ 202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546854" y="202"/>
                  </a:moveTo>
                  <a:cubicBezTo>
                    <a:pt x="672659" y="-3162"/>
                    <a:pt x="800344" y="35531"/>
                    <a:pt x="907260" y="119062"/>
                  </a:cubicBezTo>
                  <a:cubicBezTo>
                    <a:pt x="1151640" y="309993"/>
                    <a:pt x="1194969" y="662880"/>
                    <a:pt x="1004039" y="907260"/>
                  </a:cubicBezTo>
                  <a:cubicBezTo>
                    <a:pt x="813108" y="1151639"/>
                    <a:pt x="460221" y="1194969"/>
                    <a:pt x="215841" y="1004038"/>
                  </a:cubicBezTo>
                  <a:cubicBezTo>
                    <a:pt x="-28538" y="813108"/>
                    <a:pt x="-71868" y="460221"/>
                    <a:pt x="119063" y="215841"/>
                  </a:cubicBezTo>
                  <a:cubicBezTo>
                    <a:pt x="142929" y="185294"/>
                    <a:pt x="169326" y="157887"/>
                    <a:pt x="197725" y="133687"/>
                  </a:cubicBezTo>
                  <a:cubicBezTo>
                    <a:pt x="297122" y="48989"/>
                    <a:pt x="421048" y="3567"/>
                    <a:pt x="546854" y="20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82" name="组合 9"/>
          <p:cNvGrpSpPr/>
          <p:nvPr>
            <p:custDataLst>
              <p:tags r:id="rId4"/>
            </p:custDataLst>
          </p:nvPr>
        </p:nvGrpSpPr>
        <p:grpSpPr>
          <a:xfrm>
            <a:off x="3694464" y="3559394"/>
            <a:ext cx="2257277" cy="1491276"/>
            <a:chOff x="2408596" y="3498941"/>
            <a:chExt cx="2032942" cy="1343068"/>
          </a:xfrm>
        </p:grpSpPr>
        <p:sp>
          <p:nvSpPr>
            <p:cNvPr id="1048683" name="任意多边形 10"/>
            <p:cNvSpPr/>
            <p:nvPr>
              <p:custDataLst>
                <p:tags r:id="rId5"/>
              </p:custDataLst>
            </p:nvPr>
          </p:nvSpPr>
          <p:spPr>
            <a:xfrm rot="9480000">
              <a:off x="2408596" y="3498941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84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2520352" y="3718661"/>
              <a:ext cx="1123347" cy="1123348"/>
            </a:xfrm>
            <a:custGeom>
              <a:avLst/>
              <a:gdLst>
                <a:gd name="connsiteX0" fmla="*/ 570509 w 1123347"/>
                <a:gd name="connsiteY0" fmla="*/ 73 h 1123348"/>
                <a:gd name="connsiteX1" fmla="*/ 1082311 w 1123347"/>
                <a:gd name="connsiteY1" fmla="*/ 351323 h 1123348"/>
                <a:gd name="connsiteX2" fmla="*/ 772025 w 1123347"/>
                <a:gd name="connsiteY2" fmla="*/ 1082312 h 1123348"/>
                <a:gd name="connsiteX3" fmla="*/ 41037 w 1123347"/>
                <a:gd name="connsiteY3" fmla="*/ 772026 h 1123348"/>
                <a:gd name="connsiteX4" fmla="*/ 9221 w 1123347"/>
                <a:gd name="connsiteY4" fmla="*/ 662825 h 1123348"/>
                <a:gd name="connsiteX5" fmla="*/ 351323 w 1123347"/>
                <a:gd name="connsiteY5" fmla="*/ 41037 h 1123348"/>
                <a:gd name="connsiteX6" fmla="*/ 570509 w 1123347"/>
                <a:gd name="connsiteY6" fmla="*/ 73 h 11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7" h="1123348">
                  <a:moveTo>
                    <a:pt x="570509" y="73"/>
                  </a:moveTo>
                  <a:cubicBezTo>
                    <a:pt x="789307" y="3612"/>
                    <a:pt x="995181" y="135668"/>
                    <a:pt x="1082311" y="351323"/>
                  </a:cubicBezTo>
                  <a:cubicBezTo>
                    <a:pt x="1198484" y="638864"/>
                    <a:pt x="1059566" y="966138"/>
                    <a:pt x="772025" y="1082312"/>
                  </a:cubicBezTo>
                  <a:cubicBezTo>
                    <a:pt x="484485" y="1198485"/>
                    <a:pt x="157211" y="1059566"/>
                    <a:pt x="41037" y="772026"/>
                  </a:cubicBezTo>
                  <a:cubicBezTo>
                    <a:pt x="26516" y="736084"/>
                    <a:pt x="15979" y="699519"/>
                    <a:pt x="9221" y="662825"/>
                  </a:cubicBezTo>
                  <a:cubicBezTo>
                    <a:pt x="-38084" y="405965"/>
                    <a:pt x="99726" y="142689"/>
                    <a:pt x="351323" y="41037"/>
                  </a:cubicBezTo>
                  <a:cubicBezTo>
                    <a:pt x="423208" y="11994"/>
                    <a:pt x="497576" y="-1106"/>
                    <a:pt x="570509" y="7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83" name="组合 12"/>
          <p:cNvGrpSpPr/>
          <p:nvPr>
            <p:custDataLst>
              <p:tags r:id="rId7"/>
            </p:custDataLst>
          </p:nvPr>
        </p:nvGrpSpPr>
        <p:grpSpPr>
          <a:xfrm>
            <a:off x="4954390" y="4129706"/>
            <a:ext cx="1439679" cy="2257276"/>
            <a:chOff x="3543306" y="4012573"/>
            <a:chExt cx="1296600" cy="2032942"/>
          </a:xfrm>
        </p:grpSpPr>
        <p:sp>
          <p:nvSpPr>
            <p:cNvPr id="1048685" name="任意多边形 13"/>
            <p:cNvSpPr/>
            <p:nvPr>
              <p:custDataLst>
                <p:tags r:id="rId8"/>
              </p:custDataLst>
            </p:nvPr>
          </p:nvSpPr>
          <p:spPr>
            <a:xfrm rot="5880000">
              <a:off x="3175135" y="43807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86" name="任意多边形 14"/>
            <p:cNvSpPr/>
            <p:nvPr>
              <p:custDataLst>
                <p:tags r:id="rId9"/>
              </p:custDataLst>
            </p:nvPr>
          </p:nvSpPr>
          <p:spPr>
            <a:xfrm>
              <a:off x="3573753" y="4831079"/>
              <a:ext cx="1123190" cy="1123189"/>
            </a:xfrm>
            <a:custGeom>
              <a:avLst/>
              <a:gdLst>
                <a:gd name="connsiteX0" fmla="*/ 526091 w 1123190"/>
                <a:gd name="connsiteY0" fmla="*/ 1082 h 1123189"/>
                <a:gd name="connsiteX1" fmla="*/ 639745 w 1123190"/>
                <a:gd name="connsiteY1" fmla="*/ 5535 h 1123189"/>
                <a:gd name="connsiteX2" fmla="*/ 1117656 w 1123190"/>
                <a:gd name="connsiteY2" fmla="*/ 639744 h 1123189"/>
                <a:gd name="connsiteX3" fmla="*/ 483446 w 1123190"/>
                <a:gd name="connsiteY3" fmla="*/ 1117655 h 1123189"/>
                <a:gd name="connsiteX4" fmla="*/ 372968 w 1123190"/>
                <a:gd name="connsiteY4" fmla="*/ 1090609 h 1123189"/>
                <a:gd name="connsiteX5" fmla="*/ 5535 w 1123190"/>
                <a:gd name="connsiteY5" fmla="*/ 483446 h 1123189"/>
                <a:gd name="connsiteX6" fmla="*/ 526091 w 1123190"/>
                <a:gd name="connsiteY6" fmla="*/ 1082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89">
                  <a:moveTo>
                    <a:pt x="526091" y="1082"/>
                  </a:moveTo>
                  <a:cubicBezTo>
                    <a:pt x="563330" y="-1238"/>
                    <a:pt x="601357" y="140"/>
                    <a:pt x="639745" y="5535"/>
                  </a:cubicBez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3300" y="214730"/>
                    <a:pt x="265416" y="17321"/>
                    <a:pt x="526091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dirty="0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84" name="组合 15"/>
          <p:cNvGrpSpPr/>
          <p:nvPr>
            <p:custDataLst>
              <p:tags r:id="rId10"/>
            </p:custDataLst>
          </p:nvPr>
        </p:nvGrpSpPr>
        <p:grpSpPr>
          <a:xfrm>
            <a:off x="5819088" y="4290961"/>
            <a:ext cx="2257277" cy="1599331"/>
            <a:chOff x="4322068" y="4157803"/>
            <a:chExt cx="2032942" cy="1440385"/>
          </a:xfrm>
        </p:grpSpPr>
        <p:sp>
          <p:nvSpPr>
            <p:cNvPr id="1048687" name="任意多边形 16"/>
            <p:cNvSpPr/>
            <p:nvPr>
              <p:custDataLst>
                <p:tags r:id="rId11"/>
              </p:custDataLst>
            </p:nvPr>
          </p:nvSpPr>
          <p:spPr>
            <a:xfrm rot="2280000">
              <a:off x="4322068" y="4157803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88" name="任意多边形 17"/>
            <p:cNvSpPr/>
            <p:nvPr>
              <p:custDataLst>
                <p:tags r:id="rId12"/>
              </p:custDataLst>
            </p:nvPr>
          </p:nvSpPr>
          <p:spPr>
            <a:xfrm>
              <a:off x="5063774" y="4475088"/>
              <a:ext cx="1123101" cy="1123100"/>
            </a:xfrm>
            <a:custGeom>
              <a:avLst/>
              <a:gdLst>
                <a:gd name="connsiteX0" fmla="*/ 600819 w 1123101"/>
                <a:gd name="connsiteY0" fmla="*/ 1343 h 1123100"/>
                <a:gd name="connsiteX1" fmla="*/ 907260 w 1123101"/>
                <a:gd name="connsiteY1" fmla="*/ 119062 h 1123100"/>
                <a:gd name="connsiteX2" fmla="*/ 1004039 w 1123101"/>
                <a:gd name="connsiteY2" fmla="*/ 907259 h 1123100"/>
                <a:gd name="connsiteX3" fmla="*/ 925376 w 1123101"/>
                <a:gd name="connsiteY3" fmla="*/ 989413 h 1123100"/>
                <a:gd name="connsiteX4" fmla="*/ 215841 w 1123101"/>
                <a:gd name="connsiteY4" fmla="*/ 1004038 h 1123100"/>
                <a:gd name="connsiteX5" fmla="*/ 119063 w 1123101"/>
                <a:gd name="connsiteY5" fmla="*/ 215841 h 1123100"/>
                <a:gd name="connsiteX6" fmla="*/ 600819 w 1123101"/>
                <a:gd name="connsiteY6" fmla="*/ 1343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600819" y="1343"/>
                  </a:moveTo>
                  <a:cubicBezTo>
                    <a:pt x="708717" y="8807"/>
                    <a:pt x="815618" y="47463"/>
                    <a:pt x="907260" y="119062"/>
                  </a:cubicBezTo>
                  <a:cubicBezTo>
                    <a:pt x="1151640" y="309993"/>
                    <a:pt x="1194969" y="662880"/>
                    <a:pt x="1004039" y="907259"/>
                  </a:cubicBezTo>
                  <a:cubicBezTo>
                    <a:pt x="980173" y="937806"/>
                    <a:pt x="953775" y="965213"/>
                    <a:pt x="925376" y="989413"/>
                  </a:cubicBezTo>
                  <a:cubicBezTo>
                    <a:pt x="726582" y="1158810"/>
                    <a:pt x="429673" y="1171102"/>
                    <a:pt x="215841" y="1004038"/>
                  </a:cubicBezTo>
                  <a:cubicBezTo>
                    <a:pt x="-28538" y="813108"/>
                    <a:pt x="-71868" y="460220"/>
                    <a:pt x="119063" y="215841"/>
                  </a:cubicBezTo>
                  <a:cubicBezTo>
                    <a:pt x="238395" y="63104"/>
                    <a:pt x="420991" y="-11098"/>
                    <a:pt x="600819" y="134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85" name="组合 18"/>
          <p:cNvGrpSpPr/>
          <p:nvPr>
            <p:custDataLst>
              <p:tags r:id="rId13"/>
            </p:custDataLst>
          </p:nvPr>
        </p:nvGrpSpPr>
        <p:grpSpPr>
          <a:xfrm>
            <a:off x="6241458" y="3012711"/>
            <a:ext cx="2257277" cy="1491277"/>
            <a:chOff x="4702462" y="3006589"/>
            <a:chExt cx="2032942" cy="1343070"/>
          </a:xfrm>
        </p:grpSpPr>
        <p:sp>
          <p:nvSpPr>
            <p:cNvPr id="1048689" name="任意多边形 19"/>
            <p:cNvSpPr/>
            <p:nvPr>
              <p:custDataLst>
                <p:tags r:id="rId14"/>
              </p:custDataLst>
            </p:nvPr>
          </p:nvSpPr>
          <p:spPr>
            <a:xfrm rot="20280000">
              <a:off x="4702462" y="3053059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90" name="任意多边形 20"/>
            <p:cNvSpPr/>
            <p:nvPr>
              <p:custDataLst>
                <p:tags r:id="rId15"/>
              </p:custDataLst>
            </p:nvPr>
          </p:nvSpPr>
          <p:spPr>
            <a:xfrm>
              <a:off x="5500300" y="3006589"/>
              <a:ext cx="1123348" cy="1123349"/>
            </a:xfrm>
            <a:custGeom>
              <a:avLst/>
              <a:gdLst>
                <a:gd name="connsiteX0" fmla="*/ 570509 w 1123348"/>
                <a:gd name="connsiteY0" fmla="*/ 74 h 1123349"/>
                <a:gd name="connsiteX1" fmla="*/ 1082311 w 1123348"/>
                <a:gd name="connsiteY1" fmla="*/ 351324 h 1123349"/>
                <a:gd name="connsiteX2" fmla="*/ 1114128 w 1123348"/>
                <a:gd name="connsiteY2" fmla="*/ 460524 h 1123349"/>
                <a:gd name="connsiteX3" fmla="*/ 772026 w 1123348"/>
                <a:gd name="connsiteY3" fmla="*/ 1082312 h 1123349"/>
                <a:gd name="connsiteX4" fmla="*/ 41037 w 1123348"/>
                <a:gd name="connsiteY4" fmla="*/ 772026 h 1123349"/>
                <a:gd name="connsiteX5" fmla="*/ 351323 w 1123348"/>
                <a:gd name="connsiteY5" fmla="*/ 41038 h 1123349"/>
                <a:gd name="connsiteX6" fmla="*/ 570509 w 1123348"/>
                <a:gd name="connsiteY6" fmla="*/ 74 h 112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8" h="1123349">
                  <a:moveTo>
                    <a:pt x="570509" y="74"/>
                  </a:moveTo>
                  <a:cubicBezTo>
                    <a:pt x="789307" y="3612"/>
                    <a:pt x="995181" y="135668"/>
                    <a:pt x="1082311" y="351324"/>
                  </a:cubicBezTo>
                  <a:cubicBezTo>
                    <a:pt x="1096833" y="387266"/>
                    <a:pt x="1107369" y="423830"/>
                    <a:pt x="1114128" y="460524"/>
                  </a:cubicBezTo>
                  <a:cubicBezTo>
                    <a:pt x="1161432" y="717384"/>
                    <a:pt x="1023623" y="980660"/>
                    <a:pt x="772026" y="1082312"/>
                  </a:cubicBezTo>
                  <a:cubicBezTo>
                    <a:pt x="484485" y="1198486"/>
                    <a:pt x="157211" y="1059567"/>
                    <a:pt x="41037" y="772026"/>
                  </a:cubicBezTo>
                  <a:cubicBezTo>
                    <a:pt x="-75136" y="484485"/>
                    <a:pt x="63783" y="157211"/>
                    <a:pt x="351323" y="41038"/>
                  </a:cubicBezTo>
                  <a:cubicBezTo>
                    <a:pt x="423208" y="11994"/>
                    <a:pt x="497577" y="-1106"/>
                    <a:pt x="570509" y="74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grpSp>
        <p:nvGrpSpPr>
          <p:cNvPr id="86" name="组合 21"/>
          <p:cNvGrpSpPr/>
          <p:nvPr>
            <p:custDataLst>
              <p:tags r:id="rId16"/>
            </p:custDataLst>
          </p:nvPr>
        </p:nvGrpSpPr>
        <p:grpSpPr>
          <a:xfrm>
            <a:off x="5799130" y="1676400"/>
            <a:ext cx="1439679" cy="2257276"/>
            <a:chOff x="4304094" y="1803085"/>
            <a:chExt cx="1296600" cy="2032942"/>
          </a:xfrm>
        </p:grpSpPr>
        <p:sp>
          <p:nvSpPr>
            <p:cNvPr id="1048691" name="任意多边形 22"/>
            <p:cNvSpPr/>
            <p:nvPr>
              <p:custDataLst>
                <p:tags r:id="rId17"/>
              </p:custDataLst>
            </p:nvPr>
          </p:nvSpPr>
          <p:spPr>
            <a:xfrm rot="16680000">
              <a:off x="3935923" y="2171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92" name="任意多边形 23"/>
            <p:cNvSpPr/>
            <p:nvPr>
              <p:custDataLst>
                <p:tags r:id="rId18"/>
              </p:custDataLst>
            </p:nvPr>
          </p:nvSpPr>
          <p:spPr>
            <a:xfrm>
              <a:off x="4447056" y="1894331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7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lang="en-US">
                  <a:solidFill>
                    <a:srgbClr val="3F3F40"/>
                  </a:solidFill>
                </a:rPr>
                <a:t>LOREM</a:t>
              </a:r>
              <a:endParaRPr altLang="en-US" dirty="0" lang="zh-CN">
                <a:solidFill>
                  <a:srgbClr val="3F3F40"/>
                </a:solidFill>
              </a:endParaRPr>
            </a:p>
          </p:txBody>
        </p:sp>
      </p:grpSp>
      <p:sp>
        <p:nvSpPr>
          <p:cNvPr id="1048693" name="文本框 2"/>
          <p:cNvSpPr txBox="1"/>
          <p:nvPr>
            <p:custDataLst>
              <p:tags r:id="rId19"/>
            </p:custDataLst>
          </p:nvPr>
        </p:nvSpPr>
        <p:spPr>
          <a:xfrm>
            <a:off x="838800" y="363600"/>
            <a:ext cx="10515600" cy="864000"/>
          </a:xfrm>
          <a:prstGeom prst="rect"/>
        </p:spPr>
        <p:txBody>
          <a:bodyPr anchor="ctr" bIns="33550" lIns="67101" rIns="67101" rtlCol="0" tIns="33550" vert="horz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zh-CN" sz="3600" lang="en-US"/>
              <a:t>LOREM IPSUM DOLOR</a:t>
            </a:r>
            <a:endParaRPr altLang="en-US" sz="3600" lang="zh-CN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0"/>
          <a:stretch>
            <a:fillRect/>
          </a:stretch>
        </p:blipFill>
        <p:spPr>
          <a:xfrm rot="0">
            <a:off x="606150" y="0"/>
            <a:ext cx="10668871" cy="7389998"/>
          </a:xfrm>
          <a:prstGeom prst="rect"/>
        </p:spPr>
      </p:pic>
    </p:spTree>
    <p:custDataLst>
      <p:tags r:id="rId2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19"/>
          <p:cNvGrpSpPr/>
          <p:nvPr>
            <p:custDataLst>
              <p:tags r:id="rId1"/>
            </p:custDataLst>
          </p:nvPr>
        </p:nvGrpSpPr>
        <p:grpSpPr>
          <a:xfrm>
            <a:off x="5119566" y="2419350"/>
            <a:ext cx="1954067" cy="2622038"/>
            <a:chOff x="3785015" y="2285518"/>
            <a:chExt cx="2776652" cy="3725812"/>
          </a:xfrm>
        </p:grpSpPr>
        <p:sp>
          <p:nvSpPr>
            <p:cNvPr id="1048697" name="任意多边形 20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dirty="0" sz="2400" lang="en-US">
                  <a:solidFill>
                    <a:srgbClr val="FFFFFF"/>
                  </a:solidFill>
                </a:rPr>
                <a:t>A</a:t>
              </a:r>
              <a:endParaRPr altLang="en-US" dirty="0" sz="2400" lang="zh-CN">
                <a:solidFill>
                  <a:srgbClr val="FFFFFF"/>
                </a:solidFill>
              </a:endParaRPr>
            </a:p>
          </p:txBody>
        </p:sp>
        <p:sp>
          <p:nvSpPr>
            <p:cNvPr id="1048698" name="任意多边形 21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algn="t" blurRad="50800" dir="54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/>
            </a:p>
          </p:txBody>
        </p:sp>
        <p:sp>
          <p:nvSpPr>
            <p:cNvPr id="1048699" name="椭圆 22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/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>
                <a:lnSpc>
                  <a:spcPct val="150000"/>
                </a:lnSpc>
              </a:pPr>
              <a:r>
                <a:rPr altLang="zh-CN" lang="en-US">
                  <a:solidFill>
                    <a:srgbClr val="FEFFFF"/>
                  </a:solidFill>
                </a:rPr>
                <a:t>LOREM</a:t>
              </a:r>
              <a:endParaRPr altLang="en-US" dirty="0" lang="zh-CN">
                <a:solidFill>
                  <a:srgbClr val="FEFFFF"/>
                </a:solidFill>
              </a:endParaRPr>
            </a:p>
          </p:txBody>
        </p:sp>
      </p:grpSp>
      <p:sp>
        <p:nvSpPr>
          <p:cNvPr id="1048700" name="文本框 27"/>
          <p:cNvSpPr txBox="1"/>
          <p:nvPr>
            <p:custDataLst>
              <p:tags r:id="rId5"/>
            </p:custDataLst>
          </p:nvPr>
        </p:nvSpPr>
        <p:spPr>
          <a:xfrm flipV="0">
            <a:off x="7453770" y="-4683234"/>
            <a:ext cx="3900630" cy="4599445"/>
          </a:xfrm>
          <a:prstGeom prst="rect"/>
        </p:spPr>
        <p:txBody>
          <a:bodyPr anchor="ctr" bIns="33550" lIns="67101" rIns="67101" rtlCol="0" tIns="33550" vert="horz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zh-CN" sz="3600" lang="en-US"/>
              <a:t>LOREM IPSUM DOLOR</a:t>
            </a:r>
            <a:endParaRPr altLang="en-US" dirty="0" sz="3600" lang="zh-CN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588373" y="1337461"/>
            <a:ext cx="10687721" cy="5505935"/>
          </a:xfrm>
          <a:prstGeom prst="rect"/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10"/>
          <p:cNvGrpSpPr/>
          <p:nvPr>
            <p:custDataLst>
              <p:tags r:id="rId1"/>
            </p:custDataLst>
          </p:nvPr>
        </p:nvGrpSpPr>
        <p:grpSpPr>
          <a:xfrm>
            <a:off x="2241008" y="2419350"/>
            <a:ext cx="1954067" cy="2622038"/>
            <a:chOff x="3785015" y="2285518"/>
            <a:chExt cx="2776652" cy="3725812"/>
          </a:xfrm>
        </p:grpSpPr>
        <p:sp>
          <p:nvSpPr>
            <p:cNvPr id="1048704" name="任意多边形 11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dirty="0" sz="2400" lang="en-US">
                  <a:solidFill>
                    <a:srgbClr val="FFFFFF"/>
                  </a:solidFill>
                </a:rPr>
                <a:t>A</a:t>
              </a:r>
              <a:endParaRPr altLang="en-US" dirty="0" sz="2400" lang="zh-CN">
                <a:solidFill>
                  <a:srgbClr val="FFFFFF"/>
                </a:solidFill>
              </a:endParaRPr>
            </a:p>
          </p:txBody>
        </p:sp>
        <p:sp>
          <p:nvSpPr>
            <p:cNvPr id="1048705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algn="t" blurRad="50800" dir="54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/>
            </a:p>
          </p:txBody>
        </p:sp>
        <p:sp>
          <p:nvSpPr>
            <p:cNvPr id="1048706" name="椭圆 13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/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>
                <a:lnSpc>
                  <a:spcPct val="150000"/>
                </a:lnSpc>
              </a:pPr>
              <a:r>
                <a:rPr altLang="zh-CN" lang="en-US">
                  <a:solidFill>
                    <a:srgbClr val="FEFFFF"/>
                  </a:solidFill>
                </a:rPr>
                <a:t>LOREM</a:t>
              </a:r>
              <a:endParaRPr altLang="en-US" dirty="0" lang="zh-CN">
                <a:solidFill>
                  <a:srgbClr val="FEFFFF"/>
                </a:solidFill>
              </a:endParaRPr>
            </a:p>
          </p:txBody>
        </p:sp>
      </p:grpSp>
      <p:grpSp>
        <p:nvGrpSpPr>
          <p:cNvPr id="95" name="组合 14"/>
          <p:cNvGrpSpPr/>
          <p:nvPr>
            <p:custDataLst>
              <p:tags r:id="rId5"/>
            </p:custDataLst>
          </p:nvPr>
        </p:nvGrpSpPr>
        <p:grpSpPr>
          <a:xfrm>
            <a:off x="7998125" y="2419350"/>
            <a:ext cx="1954067" cy="2622038"/>
            <a:chOff x="3785015" y="2285518"/>
            <a:chExt cx="2776652" cy="3725812"/>
          </a:xfrm>
        </p:grpSpPr>
        <p:sp>
          <p:nvSpPr>
            <p:cNvPr id="1048707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dirty="0" sz="2400" lang="en-US">
                  <a:solidFill>
                    <a:srgbClr val="FFFFFF"/>
                  </a:solidFill>
                </a:rPr>
                <a:t>B</a:t>
              </a:r>
              <a:endParaRPr altLang="en-US" dirty="0" sz="2400" lang="zh-CN">
                <a:solidFill>
                  <a:srgbClr val="FFFFFF"/>
                </a:solidFill>
              </a:endParaRPr>
            </a:p>
          </p:txBody>
        </p:sp>
        <p:sp>
          <p:nvSpPr>
            <p:cNvPr id="1048708" name="任意多边形 16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algn="t" blurRad="50800" dir="54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/>
            </a:p>
          </p:txBody>
        </p:sp>
        <p:sp>
          <p:nvSpPr>
            <p:cNvPr id="1048709" name="椭圆 17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/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>
                <a:lnSpc>
                  <a:spcPct val="150000"/>
                </a:lnSpc>
              </a:pPr>
              <a:r>
                <a:rPr altLang="zh-CN" dirty="0" lang="en-US">
                  <a:solidFill>
                    <a:srgbClr val="FEFFFF"/>
                  </a:solidFill>
                </a:rPr>
                <a:t>LOREM</a:t>
              </a:r>
              <a:endParaRPr altLang="en-US" dirty="0" lang="zh-CN">
                <a:solidFill>
                  <a:srgbClr val="FEFFFF"/>
                </a:solidFill>
              </a:endParaRPr>
            </a:p>
          </p:txBody>
        </p:sp>
      </p:grp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 rot="0">
            <a:off x="920827" y="1354747"/>
            <a:ext cx="10474537" cy="5614044"/>
          </a:xfrm>
          <a:prstGeom prst="rect"/>
        </p:spPr>
      </p:pic>
    </p:spTree>
    <p:custDataLst>
      <p:tags r:id="rId1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13319" y="1124274"/>
            <a:ext cx="10564591" cy="5902455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altLang="en-US" dirty="0" sz="4000" lang="en-US">
                <a:solidFill>
                  <a:srgbClr val="FFFFFF"/>
                </a:solidFill>
              </a:rPr>
              <a:t>I</a:t>
            </a:r>
            <a:r>
              <a:rPr altLang="en-US" dirty="0" sz="4000" lang="en-US">
                <a:solidFill>
                  <a:srgbClr val="FFFFFF"/>
                </a:solidFill>
              </a:rPr>
              <a:t>n</a:t>
            </a:r>
            <a:r>
              <a:rPr altLang="en-US" dirty="0" sz="4000" lang="en-US">
                <a:solidFill>
                  <a:srgbClr val="FFFFFF"/>
                </a:solidFill>
              </a:rPr>
              <a:t>t</a:t>
            </a:r>
            <a:r>
              <a:rPr altLang="en-US" dirty="0" sz="4000" lang="en-US">
                <a:solidFill>
                  <a:srgbClr val="FFFFFF"/>
                </a:solidFill>
              </a:rPr>
              <a:t>r</a:t>
            </a:r>
            <a:r>
              <a:rPr altLang="en-US" dirty="0" sz="4000" lang="en-US">
                <a:solidFill>
                  <a:srgbClr val="FFFFFF"/>
                </a:solidFill>
              </a:rPr>
              <a:t>o</a:t>
            </a:r>
            <a:r>
              <a:rPr altLang="en-US" dirty="0" sz="4000" lang="en-US">
                <a:solidFill>
                  <a:srgbClr val="FFFFFF"/>
                </a:solidFill>
              </a:rPr>
              <a:t>d</a:t>
            </a:r>
            <a:r>
              <a:rPr altLang="en-US" dirty="0" sz="4000" lang="en-US">
                <a:solidFill>
                  <a:srgbClr val="FFFFFF"/>
                </a:solidFill>
              </a:rPr>
              <a:t>u</a:t>
            </a:r>
            <a:r>
              <a:rPr altLang="en-US" dirty="0" sz="4000" lang="en-US">
                <a:solidFill>
                  <a:srgbClr val="FFFFFF"/>
                </a:solidFill>
              </a:rPr>
              <a:t>c</a:t>
            </a:r>
            <a:r>
              <a:rPr altLang="en-US" dirty="0" sz="4000" lang="en-US">
                <a:solidFill>
                  <a:srgbClr val="FFFFFF"/>
                </a:solidFill>
              </a:rPr>
              <a:t>t</a:t>
            </a:r>
            <a:r>
              <a:rPr altLang="en-US" dirty="0" sz="4000" lang="en-US">
                <a:solidFill>
                  <a:srgbClr val="FFFFFF"/>
                </a:solidFill>
              </a:rPr>
              <a:t>ory</a:t>
            </a:r>
            <a:r>
              <a:rPr altLang="en-US" dirty="0" sz="4000" lang="en-US">
                <a:solidFill>
                  <a:srgbClr val="FFFFFF"/>
                </a:solidFill>
              </a:rPr>
              <a:t> </a:t>
            </a:r>
            <a:r>
              <a:rPr altLang="en-US" dirty="0" sz="4000" lang="en-US">
                <a:solidFill>
                  <a:srgbClr val="FFFFFF"/>
                </a:solidFill>
              </a:rPr>
              <a:t>F</a:t>
            </a:r>
            <a:r>
              <a:rPr altLang="en-US" dirty="0" sz="4000" lang="en-US">
                <a:solidFill>
                  <a:srgbClr val="FFFFFF"/>
                </a:solidFill>
              </a:rPr>
              <a:t>r</a:t>
            </a:r>
            <a:r>
              <a:rPr altLang="en-US" dirty="0" sz="4000" lang="en-US">
                <a:solidFill>
                  <a:srgbClr val="FFFFFF"/>
                </a:solidFill>
              </a:rPr>
              <a:t>a</a:t>
            </a:r>
            <a:r>
              <a:rPr altLang="en-US" dirty="0" sz="4000" lang="en-US">
                <a:solidFill>
                  <a:srgbClr val="FFFFFF"/>
                </a:solidFill>
              </a:rPr>
              <a:t>m</a:t>
            </a:r>
            <a:r>
              <a:rPr altLang="en-US" dirty="0" sz="4000" lang="en-US">
                <a:solidFill>
                  <a:srgbClr val="FFFFFF"/>
                </a:solidFill>
              </a:rPr>
              <a:t>e</a:t>
            </a:r>
            <a:endParaRPr altLang="en-US" dirty="0" sz="4000" lang="zh-CN">
              <a:solidFill>
                <a:srgbClr val="FFFFFF"/>
              </a:solidFill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902735" y="1274170"/>
            <a:ext cx="5193264" cy="3745221"/>
          </a:xfrm>
          <a:prstGeom prst="rect"/>
        </p:spPr>
      </p:pic>
      <p:sp>
        <p:nvSpPr>
          <p:cNvPr id="1048605" name=""/>
          <p:cNvSpPr txBox="1"/>
          <p:nvPr/>
        </p:nvSpPr>
        <p:spPr>
          <a:xfrm>
            <a:off x="765976" y="5473379"/>
            <a:ext cx="9734781" cy="1285239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M</a:t>
            </a:r>
            <a:r>
              <a:rPr sz="4000" lang="en-US">
                <a:solidFill>
                  <a:srgbClr val="FFFFFF"/>
                </a:solidFill>
              </a:rPr>
              <a:t>y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s</a:t>
            </a:r>
            <a:r>
              <a:rPr sz="4000" lang="en-US">
                <a:solidFill>
                  <a:srgbClr val="FFFFFF"/>
                </a:solidFill>
              </a:rPr>
              <a:t>i</a:t>
            </a:r>
            <a:r>
              <a:rPr sz="4000" lang="en-US">
                <a:solidFill>
                  <a:srgbClr val="FFFFFF"/>
                </a:solidFill>
              </a:rPr>
              <a:t>ster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is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a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c</a:t>
            </a:r>
            <a:r>
              <a:rPr sz="4000" lang="en-US">
                <a:solidFill>
                  <a:srgbClr val="FFFFFF"/>
                </a:solidFill>
              </a:rPr>
              <a:t>u</a:t>
            </a:r>
            <a:r>
              <a:rPr sz="4000" lang="en-US">
                <a:solidFill>
                  <a:srgbClr val="FFFFFF"/>
                </a:solidFill>
              </a:rPr>
              <a:t>t</a:t>
            </a:r>
            <a:r>
              <a:rPr sz="4000" lang="en-US">
                <a:solidFill>
                  <a:srgbClr val="FFFFFF"/>
                </a:solidFill>
              </a:rPr>
              <a:t>e</a:t>
            </a:r>
            <a:r>
              <a:rPr sz="4000" lang="en-US">
                <a:solidFill>
                  <a:srgbClr val="FFFFFF"/>
                </a:solidFill>
              </a:rPr>
              <a:t> </a:t>
            </a:r>
            <a:r>
              <a:rPr sz="4000" lang="en-US">
                <a:solidFill>
                  <a:srgbClr val="FFFFFF"/>
                </a:solidFill>
              </a:rPr>
              <a:t>g</a:t>
            </a:r>
            <a:r>
              <a:rPr sz="4000" lang="en-US">
                <a:solidFill>
                  <a:srgbClr val="FFFFFF"/>
                </a:solidFill>
              </a:rPr>
              <a:t>i</a:t>
            </a:r>
            <a:r>
              <a:rPr sz="4000" lang="en-US">
                <a:solidFill>
                  <a:srgbClr val="FFFFFF"/>
                </a:solidFill>
              </a:rPr>
              <a:t>r</a:t>
            </a:r>
            <a:r>
              <a:rPr sz="4000" lang="en-US">
                <a:solidFill>
                  <a:srgbClr val="FFFFFF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FFFF00"/>
                </a:solidFill>
              </a:rPr>
              <a:t>F</a:t>
            </a:r>
            <a:r>
              <a:rPr sz="4000" lang="en-US">
                <a:solidFill>
                  <a:srgbClr val="FFFF00"/>
                </a:solidFill>
              </a:rPr>
              <a:t>i</a:t>
            </a:r>
            <a:r>
              <a:rPr sz="4000" lang="en-US">
                <a:solidFill>
                  <a:srgbClr val="FFFF00"/>
                </a:solidFill>
              </a:rPr>
              <a:t>n</a:t>
            </a:r>
            <a:r>
              <a:rPr sz="4000" lang="en-US">
                <a:solidFill>
                  <a:srgbClr val="FFFF00"/>
                </a:solidFill>
              </a:rPr>
              <a:t>d</a:t>
            </a:r>
            <a:r>
              <a:rPr sz="4000" lang="en-US">
                <a:solidFill>
                  <a:srgbClr val="FFFF00"/>
                </a:solidFill>
              </a:rPr>
              <a:t> </a:t>
            </a:r>
            <a:r>
              <a:rPr sz="4000" lang="en-US">
                <a:solidFill>
                  <a:srgbClr val="FFFF00"/>
                </a:solidFill>
              </a:rPr>
              <a:t>o</a:t>
            </a:r>
            <a:r>
              <a:rPr sz="4000" lang="en-US">
                <a:solidFill>
                  <a:srgbClr val="FFFF00"/>
                </a:solidFill>
              </a:rPr>
              <a:t>u</a:t>
            </a:r>
            <a:r>
              <a:rPr sz="4000" lang="en-US">
                <a:solidFill>
                  <a:srgbClr val="FFFF00"/>
                </a:solidFill>
              </a:rPr>
              <a:t>t</a:t>
            </a:r>
            <a:r>
              <a:rPr sz="4000" lang="en-US">
                <a:solidFill>
                  <a:srgbClr val="FFFF00"/>
                </a:solidFill>
              </a:rPr>
              <a:t> </a:t>
            </a:r>
            <a:r>
              <a:rPr sz="4000" lang="en-US">
                <a:solidFill>
                  <a:srgbClr val="FFFF00"/>
                </a:solidFill>
              </a:rPr>
              <a:t>t</a:t>
            </a:r>
            <a:r>
              <a:rPr sz="4000" lang="en-US">
                <a:solidFill>
                  <a:srgbClr val="FFFF00"/>
                </a:solidFill>
              </a:rPr>
              <a:t>h</a:t>
            </a:r>
            <a:r>
              <a:rPr sz="4000" lang="en-US">
                <a:solidFill>
                  <a:srgbClr val="FFFF00"/>
                </a:solidFill>
              </a:rPr>
              <a:t>e</a:t>
            </a:r>
            <a:r>
              <a:rPr sz="4000" lang="en-US">
                <a:solidFill>
                  <a:srgbClr val="FFFF00"/>
                </a:solidFill>
              </a:rPr>
              <a:t> </a:t>
            </a:r>
            <a:r>
              <a:rPr sz="4000" lang="en-US">
                <a:solidFill>
                  <a:srgbClr val="FFFF00"/>
                </a:solidFill>
              </a:rPr>
              <a:t>a</a:t>
            </a:r>
            <a:r>
              <a:rPr sz="4000" lang="en-US">
                <a:solidFill>
                  <a:srgbClr val="FFFF00"/>
                </a:solidFill>
              </a:rPr>
              <a:t>d</a:t>
            </a:r>
            <a:r>
              <a:rPr sz="4000" lang="en-US">
                <a:solidFill>
                  <a:srgbClr val="FFFF00"/>
                </a:solidFill>
              </a:rPr>
              <a:t>j</a:t>
            </a:r>
            <a:r>
              <a:rPr sz="4000" lang="en-US">
                <a:solidFill>
                  <a:srgbClr val="FFFF00"/>
                </a:solidFill>
              </a:rPr>
              <a:t>ective</a:t>
            </a:r>
            <a:r>
              <a:rPr sz="4000" lang="en-US">
                <a:solidFill>
                  <a:srgbClr val="FFFF00"/>
                </a:solidFill>
              </a:rPr>
              <a:t> </a:t>
            </a:r>
            <a:r>
              <a:rPr sz="4000" lang="en-US">
                <a:solidFill>
                  <a:srgbClr val="FFFF00"/>
                </a:solidFill>
              </a:rPr>
              <a:t>i</a:t>
            </a:r>
            <a:r>
              <a:rPr sz="4000" lang="en-US">
                <a:solidFill>
                  <a:srgbClr val="FFFF00"/>
                </a:solidFill>
              </a:rPr>
              <a:t>n</a:t>
            </a:r>
            <a:r>
              <a:rPr sz="4000" lang="en-US">
                <a:solidFill>
                  <a:srgbClr val="FFFF00"/>
                </a:solidFill>
              </a:rPr>
              <a:t> </a:t>
            </a:r>
            <a:r>
              <a:rPr sz="4000" lang="en-US">
                <a:solidFill>
                  <a:srgbClr val="FFFF00"/>
                </a:solidFill>
              </a:rPr>
              <a:t>t</a:t>
            </a:r>
            <a:r>
              <a:rPr sz="4000" lang="en-US">
                <a:solidFill>
                  <a:srgbClr val="FFFF00"/>
                </a:solidFill>
              </a:rPr>
              <a:t>h</a:t>
            </a:r>
            <a:r>
              <a:rPr sz="4000" lang="en-US">
                <a:solidFill>
                  <a:srgbClr val="FFFF00"/>
                </a:solidFill>
              </a:rPr>
              <a:t>e</a:t>
            </a:r>
            <a:r>
              <a:rPr sz="4000" lang="en-US">
                <a:solidFill>
                  <a:srgbClr val="FFFF00"/>
                </a:solidFill>
              </a:rPr>
              <a:t> </a:t>
            </a:r>
            <a:r>
              <a:rPr sz="4000" lang="en-US">
                <a:solidFill>
                  <a:srgbClr val="FFFF00"/>
                </a:solidFill>
              </a:rPr>
              <a:t>a</a:t>
            </a:r>
            <a:r>
              <a:rPr sz="4000" lang="en-US">
                <a:solidFill>
                  <a:srgbClr val="FFFF00"/>
                </a:solidFill>
              </a:rPr>
              <a:t>b</a:t>
            </a:r>
            <a:r>
              <a:rPr sz="4000" lang="en-US">
                <a:solidFill>
                  <a:srgbClr val="FFFF00"/>
                </a:solidFill>
              </a:rPr>
              <a:t>o</a:t>
            </a:r>
            <a:r>
              <a:rPr sz="4000" lang="en-US">
                <a:solidFill>
                  <a:srgbClr val="FFFF00"/>
                </a:solidFill>
              </a:rPr>
              <a:t>v</a:t>
            </a:r>
            <a:r>
              <a:rPr sz="4000" lang="en-US">
                <a:solidFill>
                  <a:srgbClr val="FFFF00"/>
                </a:solidFill>
              </a:rPr>
              <a:t>e</a:t>
            </a:r>
            <a:r>
              <a:rPr sz="4000" lang="en-US">
                <a:solidFill>
                  <a:srgbClr val="FFFF00"/>
                </a:solidFill>
              </a:rPr>
              <a:t> </a:t>
            </a:r>
            <a:r>
              <a:rPr sz="4000" lang="en-US">
                <a:solidFill>
                  <a:srgbClr val="FFFF00"/>
                </a:solidFill>
              </a:rPr>
              <a:t>s</a:t>
            </a:r>
            <a:r>
              <a:rPr sz="4000" lang="en-US">
                <a:solidFill>
                  <a:srgbClr val="FFFF00"/>
                </a:solidFill>
              </a:rPr>
              <a:t>e</a:t>
            </a:r>
            <a:r>
              <a:rPr sz="4000" lang="en-US">
                <a:solidFill>
                  <a:srgbClr val="FFFF00"/>
                </a:solidFill>
              </a:rPr>
              <a:t>n</a:t>
            </a:r>
            <a:r>
              <a:rPr sz="4000" lang="en-US">
                <a:solidFill>
                  <a:srgbClr val="FFFF00"/>
                </a:solidFill>
              </a:rPr>
              <a:t>t</a:t>
            </a:r>
            <a:r>
              <a:rPr sz="4000" lang="en-US">
                <a:solidFill>
                  <a:srgbClr val="FFFF00"/>
                </a:solidFill>
              </a:rPr>
              <a:t>e</a:t>
            </a:r>
            <a:r>
              <a:rPr sz="4000" lang="en-US">
                <a:solidFill>
                  <a:srgbClr val="FFFF00"/>
                </a:solidFill>
              </a:rPr>
              <a:t>nce</a:t>
            </a:r>
            <a:endParaRPr sz="2800" lang="en-IN">
              <a:solidFill>
                <a:srgbClr val="FFFF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内容占位符 5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 rot="21521390">
            <a:off x="855632" y="-87331"/>
            <a:ext cx="5181600" cy="6264452"/>
          </a:xfrm>
        </p:spPr>
        <p:txBody>
          <a:bodyPr>
            <a:normAutofit/>
          </a:bodyPr>
          <a:p>
            <a:pPr indent="0" marL="0">
              <a:buNone/>
            </a:pPr>
            <a:r>
              <a:rPr altLang="en-US" dirty="0" sz="4000" lang="en-US">
                <a:solidFill>
                  <a:srgbClr val="FFCB00"/>
                </a:solidFill>
              </a:rPr>
              <a:t> </a:t>
            </a:r>
            <a:r>
              <a:rPr altLang="en-US" dirty="0" sz="4000" lang="en-US">
                <a:solidFill>
                  <a:srgbClr val="FFCB00"/>
                </a:solidFill>
              </a:rPr>
              <a:t>K</a:t>
            </a:r>
            <a:r>
              <a:rPr altLang="en-US" dirty="0" sz="4000" lang="en-US">
                <a:solidFill>
                  <a:srgbClr val="FFCB00"/>
                </a:solidFill>
              </a:rPr>
              <a:t>i</a:t>
            </a:r>
            <a:r>
              <a:rPr altLang="en-US" dirty="0" sz="4000" lang="en-US">
                <a:solidFill>
                  <a:srgbClr val="FFCB00"/>
                </a:solidFill>
              </a:rPr>
              <a:t>n</a:t>
            </a:r>
            <a:r>
              <a:rPr altLang="en-US" dirty="0" sz="4000" lang="en-US">
                <a:solidFill>
                  <a:srgbClr val="FFCB00"/>
                </a:solidFill>
              </a:rPr>
              <a:t>d</a:t>
            </a:r>
            <a:r>
              <a:rPr altLang="en-US" dirty="0" sz="4000" lang="en-US">
                <a:solidFill>
                  <a:srgbClr val="FFCB00"/>
                </a:solidFill>
              </a:rPr>
              <a:t>s</a:t>
            </a:r>
            <a:r>
              <a:rPr altLang="en-US" dirty="0" sz="4000" lang="en-US">
                <a:solidFill>
                  <a:srgbClr val="FFCB00"/>
                </a:solidFill>
              </a:rPr>
              <a:t> </a:t>
            </a:r>
            <a:r>
              <a:rPr altLang="en-US" dirty="0" sz="4000" lang="en-US">
                <a:solidFill>
                  <a:srgbClr val="FFCB00"/>
                </a:solidFill>
              </a:rPr>
              <a:t>of</a:t>
            </a:r>
            <a:r>
              <a:rPr altLang="en-US" dirty="0" sz="4000" lang="en-US">
                <a:solidFill>
                  <a:srgbClr val="FFCB00"/>
                </a:solidFill>
              </a:rPr>
              <a:t> </a:t>
            </a:r>
            <a:r>
              <a:rPr altLang="en-US" dirty="0" sz="4000" lang="en-US">
                <a:solidFill>
                  <a:srgbClr val="FFCB00"/>
                </a:solidFill>
              </a:rPr>
              <a:t>a</a:t>
            </a:r>
            <a:r>
              <a:rPr altLang="en-US" dirty="0" sz="4000" lang="en-US">
                <a:solidFill>
                  <a:srgbClr val="FFCB00"/>
                </a:solidFill>
              </a:rPr>
              <a:t>d</a:t>
            </a:r>
            <a:r>
              <a:rPr altLang="en-US" dirty="0" sz="4000" lang="en-US">
                <a:solidFill>
                  <a:srgbClr val="FFCB00"/>
                </a:solidFill>
              </a:rPr>
              <a:t>jective</a:t>
            </a:r>
            <a:r>
              <a:rPr altLang="en-US" dirty="0" sz="4000" lang="en-US">
                <a:solidFill>
                  <a:srgbClr val="FFCB00"/>
                </a:solidFill>
              </a:rPr>
              <a:t>:</a:t>
            </a:r>
            <a:r>
              <a:rPr altLang="en-US" dirty="0" sz="4000" lang="en-US">
                <a:solidFill>
                  <a:srgbClr val="FFCB00"/>
                </a:solidFill>
              </a:rPr>
              <a:t>-</a:t>
            </a:r>
            <a:endParaRPr altLang="en-US" dirty="0" lang="zh-CN"/>
          </a:p>
          <a:p>
            <a:endParaRPr altLang="en-US" dirty="0" lang="zh-CN"/>
          </a:p>
        </p:txBody>
      </p:sp>
      <p:sp>
        <p:nvSpPr>
          <p:cNvPr id="1048588" name="内容占位符 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 rot="21598018">
            <a:off x="373520" y="718665"/>
            <a:ext cx="7511462" cy="6285660"/>
          </a:xfrm>
        </p:spPr>
        <p:txBody>
          <a:bodyPr>
            <a:normAutofit/>
          </a:bodyPr>
          <a:p>
            <a:pPr indent="0" marL="0">
              <a:buNone/>
            </a:pPr>
            <a:endParaRPr altLang="en-US" dirty="0" lang="zh-CN"/>
          </a:p>
          <a:p>
            <a:pPr indent="0" marL="0">
              <a:buNone/>
            </a:pPr>
            <a:endParaRPr altLang="en-US" dirty="0" sz="4000" lang="zh-CN"/>
          </a:p>
          <a:p>
            <a:pPr>
              <a:buFont typeface="Wingdings" charset="2"/>
              <a:buChar char="¡"/>
            </a:pP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T</a:t>
            </a:r>
            <a:r>
              <a:rPr altLang="en-US" dirty="0" sz="4000" lang="en-US"/>
              <a:t>h</a:t>
            </a:r>
            <a:r>
              <a:rPr altLang="en-US" dirty="0" sz="4000" lang="en-US"/>
              <a:t>e</a:t>
            </a:r>
            <a:r>
              <a:rPr altLang="en-US" dirty="0" sz="4000" lang="en-US"/>
              <a:t>s</a:t>
            </a:r>
            <a:r>
              <a:rPr altLang="en-US" dirty="0" sz="4000" lang="en-US"/>
              <a:t>e</a:t>
            </a: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a</a:t>
            </a:r>
            <a:r>
              <a:rPr altLang="en-US" dirty="0" sz="4000" lang="en-US"/>
              <a:t>d</a:t>
            </a:r>
            <a:r>
              <a:rPr altLang="en-US" dirty="0" sz="4000" lang="en-US"/>
              <a:t>j</a:t>
            </a:r>
            <a:r>
              <a:rPr altLang="en-US" dirty="0" sz="4000" lang="en-US"/>
              <a:t>ectives</a:t>
            </a:r>
            <a:r>
              <a:rPr altLang="en-US" dirty="0" sz="4000" lang="en-US"/>
              <a:t> </a:t>
            </a:r>
            <a:r>
              <a:rPr altLang="en-US" dirty="0" sz="4000" lang="en-US"/>
              <a:t>s</a:t>
            </a:r>
            <a:r>
              <a:rPr altLang="en-US" dirty="0" sz="4000" lang="en-US"/>
              <a:t>h</a:t>
            </a:r>
            <a:r>
              <a:rPr altLang="en-US" dirty="0" sz="4000" lang="en-US"/>
              <a:t>o</a:t>
            </a:r>
            <a:r>
              <a:rPr altLang="en-US" dirty="0" sz="4000" lang="en-US"/>
              <a:t>w</a:t>
            </a:r>
            <a:r>
              <a:rPr altLang="en-US" dirty="0" sz="4000" lang="en-US"/>
              <a:t> </a:t>
            </a:r>
            <a:r>
              <a:rPr altLang="en-US" dirty="0" sz="4000" lang="en-US"/>
              <a:t>a</a:t>
            </a:r>
            <a:r>
              <a:rPr altLang="en-US" dirty="0" sz="4000" lang="en-US"/>
              <a:t> </a:t>
            </a:r>
            <a:r>
              <a:rPr altLang="en-US" dirty="0" sz="4000" lang="en-US"/>
              <a:t>p</a:t>
            </a:r>
            <a:r>
              <a:rPr altLang="en-US" dirty="0" sz="4000" lang="en-US"/>
              <a:t>a</a:t>
            </a:r>
            <a:r>
              <a:rPr altLang="en-US" dirty="0" sz="4000" lang="en-US"/>
              <a:t>r</a:t>
            </a:r>
            <a:r>
              <a:rPr altLang="en-US" dirty="0" sz="4000" lang="en-US"/>
              <a:t>t</a:t>
            </a:r>
            <a:r>
              <a:rPr altLang="en-US" dirty="0" sz="4000" lang="en-US"/>
              <a:t>icular</a:t>
            </a:r>
            <a:r>
              <a:rPr altLang="en-US" dirty="0" sz="4000" lang="en-US"/>
              <a:t> </a:t>
            </a:r>
            <a:r>
              <a:rPr altLang="en-US" dirty="0" sz="4000" lang="en-US"/>
              <a:t>c</a:t>
            </a:r>
            <a:r>
              <a:rPr altLang="en-US" dirty="0" sz="4000" lang="en-US"/>
              <a:t>o</a:t>
            </a:r>
            <a:r>
              <a:rPr altLang="en-US" dirty="0" sz="4000" lang="en-US"/>
              <a:t>l</a:t>
            </a:r>
            <a:r>
              <a:rPr altLang="en-US" dirty="0" sz="4000" lang="en-US"/>
              <a:t>o</a:t>
            </a:r>
            <a:r>
              <a:rPr altLang="en-US" dirty="0" sz="4000" lang="en-US"/>
              <a:t>u</a:t>
            </a:r>
            <a:r>
              <a:rPr altLang="en-US" dirty="0" sz="4000" lang="en-US"/>
              <a:t>r</a:t>
            </a:r>
            <a:r>
              <a:rPr altLang="en-US" dirty="0" sz="4000" lang="en-US"/>
              <a:t> </a:t>
            </a:r>
            <a:r>
              <a:rPr altLang="en-US" dirty="0" sz="4000" lang="en-US"/>
              <a:t>o</a:t>
            </a:r>
            <a:r>
              <a:rPr altLang="en-US" dirty="0" sz="4000" lang="en-US"/>
              <a:t>r</a:t>
            </a:r>
            <a:r>
              <a:rPr altLang="en-US" dirty="0" sz="4000" lang="en-US"/>
              <a:t> </a:t>
            </a:r>
            <a:r>
              <a:rPr altLang="en-US" dirty="0" sz="4000" lang="en-US"/>
              <a:t>d</a:t>
            </a:r>
            <a:r>
              <a:rPr altLang="en-US" dirty="0" sz="4000" lang="en-US"/>
              <a:t>i</a:t>
            </a:r>
            <a:r>
              <a:rPr altLang="en-US" dirty="0" sz="4000" lang="en-US"/>
              <a:t>f</a:t>
            </a:r>
            <a:r>
              <a:rPr altLang="en-US" dirty="0" sz="4000" lang="en-US"/>
              <a:t>f</a:t>
            </a:r>
            <a:r>
              <a:rPr altLang="en-US" dirty="0" sz="4000" lang="en-US"/>
              <a:t>erent</a:t>
            </a:r>
            <a:r>
              <a:rPr altLang="en-US" dirty="0" sz="4000" lang="en-US"/>
              <a:t> </a:t>
            </a:r>
            <a:r>
              <a:rPr altLang="en-US" dirty="0" sz="4000" lang="en-US"/>
              <a:t>c</a:t>
            </a:r>
            <a:r>
              <a:rPr altLang="en-US" dirty="0" sz="4000" lang="en-US"/>
              <a:t>o</a:t>
            </a:r>
            <a:r>
              <a:rPr altLang="en-US" dirty="0" sz="4000" lang="en-US"/>
              <a:t>l</a:t>
            </a:r>
            <a:r>
              <a:rPr altLang="en-US" dirty="0" sz="4000" lang="en-US"/>
              <a:t>o</a:t>
            </a:r>
            <a:r>
              <a:rPr altLang="en-US" dirty="0" sz="4000" lang="en-US"/>
              <a:t>u</a:t>
            </a:r>
            <a:r>
              <a:rPr altLang="en-US" dirty="0" sz="4000" lang="en-US"/>
              <a:t>r</a:t>
            </a:r>
            <a:r>
              <a:rPr altLang="en-US" dirty="0" sz="4000" lang="en-US"/>
              <a:t> </a:t>
            </a:r>
            <a:r>
              <a:rPr altLang="en-US" dirty="0" sz="4000" lang="en-US"/>
              <a:t>o</a:t>
            </a:r>
            <a:r>
              <a:rPr altLang="en-US" dirty="0" sz="4000" lang="en-US"/>
              <a:t>f</a:t>
            </a:r>
            <a:r>
              <a:rPr altLang="en-US" dirty="0" sz="4000" lang="en-US"/>
              <a:t> </a:t>
            </a:r>
            <a:r>
              <a:rPr altLang="en-US" dirty="0" sz="4000" lang="en-US"/>
              <a:t>a</a:t>
            </a:r>
            <a:r>
              <a:rPr altLang="en-US" dirty="0" sz="4000" lang="en-US"/>
              <a:t> </a:t>
            </a:r>
            <a:r>
              <a:rPr altLang="en-US" dirty="0" sz="4000" lang="en-US"/>
              <a:t>n</a:t>
            </a:r>
            <a:r>
              <a:rPr altLang="en-US" dirty="0" sz="4000" lang="en-US"/>
              <a:t>o</a:t>
            </a:r>
            <a:r>
              <a:rPr altLang="en-US" dirty="0" sz="4000" lang="en-US"/>
              <a:t>u</a:t>
            </a:r>
            <a:r>
              <a:rPr altLang="en-US" dirty="0" sz="4000" lang="en-US"/>
              <a:t>n</a:t>
            </a:r>
            <a:r>
              <a:rPr altLang="en-US" dirty="0" sz="4000" lang="en-US"/>
              <a:t>.</a:t>
            </a:r>
            <a:r>
              <a:rPr altLang="en-US" dirty="0" sz="4000" lang="en-US"/>
              <a:t> </a:t>
            </a:r>
            <a:endParaRPr altLang="en-US" dirty="0" sz="4000" lang="zh-CN"/>
          </a:p>
          <a:p>
            <a:pPr>
              <a:buFont typeface="Wingdings" charset="2"/>
              <a:buChar char="¡"/>
            </a:pP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 </a:t>
            </a:r>
            <a:r>
              <a:rPr altLang="en-US" dirty="0" sz="4000" lang="en-US"/>
              <a:t>F</a:t>
            </a:r>
            <a:r>
              <a:rPr altLang="en-US" dirty="0" sz="4000" lang="en-US"/>
              <a:t>o</a:t>
            </a:r>
            <a:r>
              <a:rPr altLang="en-US" dirty="0" sz="4000" lang="en-US"/>
              <a:t>r</a:t>
            </a:r>
            <a:r>
              <a:rPr altLang="en-US" dirty="0" sz="4000" lang="en-US"/>
              <a:t> </a:t>
            </a:r>
            <a:r>
              <a:rPr altLang="en-US" dirty="0" sz="4000" lang="en-US"/>
              <a:t>e</a:t>
            </a:r>
            <a:r>
              <a:rPr altLang="en-US" dirty="0" sz="4000" lang="en-US"/>
              <a:t>x</a:t>
            </a:r>
            <a:r>
              <a:rPr altLang="en-US" dirty="0" sz="4000" lang="en-US"/>
              <a:t>a</a:t>
            </a:r>
            <a:r>
              <a:rPr altLang="en-US" dirty="0" sz="4000" lang="en-US"/>
              <a:t>m</a:t>
            </a:r>
            <a:r>
              <a:rPr altLang="en-US" dirty="0" sz="4000" lang="en-US"/>
              <a:t>p</a:t>
            </a:r>
            <a:r>
              <a:rPr altLang="en-US" dirty="0" sz="4000" lang="en-US"/>
              <a:t>l</a:t>
            </a:r>
            <a:r>
              <a:rPr altLang="en-US" dirty="0" sz="4000" lang="en-US"/>
              <a:t>e</a:t>
            </a:r>
            <a:r>
              <a:rPr altLang="en-US" dirty="0" sz="4000" lang="en-US"/>
              <a:t> </a:t>
            </a:r>
            <a:r>
              <a:rPr altLang="en-US" dirty="0" sz="4000" lang="en-US"/>
              <a:t>_</a:t>
            </a:r>
            <a:r>
              <a:rPr altLang="en-US" dirty="0" sz="4000" lang="en-US"/>
              <a:t>_</a:t>
            </a:r>
            <a:r>
              <a:rPr altLang="en-US" dirty="0" sz="4000" lang="en-US"/>
              <a:t>_</a:t>
            </a:r>
            <a:r>
              <a:rPr altLang="en-US" dirty="0" sz="4000" lang="en-US"/>
              <a:t> </a:t>
            </a:r>
            <a:r>
              <a:rPr altLang="en-US" dirty="0" sz="4000" lang="en-US">
                <a:solidFill>
                  <a:srgbClr val="CC99FF"/>
                </a:solidFill>
              </a:rPr>
              <a:t>p</a:t>
            </a:r>
            <a:r>
              <a:rPr altLang="en-US" dirty="0" sz="4000" lang="en-US">
                <a:solidFill>
                  <a:srgbClr val="CC99FF"/>
                </a:solidFill>
              </a:rPr>
              <a:t>i</a:t>
            </a:r>
            <a:r>
              <a:rPr altLang="en-US" dirty="0" sz="4000" lang="en-US">
                <a:solidFill>
                  <a:srgbClr val="CC99FF"/>
                </a:solidFill>
              </a:rPr>
              <a:t>n</a:t>
            </a:r>
            <a:r>
              <a:rPr altLang="en-US" dirty="0" sz="4000" lang="en-US">
                <a:solidFill>
                  <a:srgbClr val="CC99FF"/>
                </a:solidFill>
              </a:rPr>
              <a:t>k</a:t>
            </a:r>
            <a:r>
              <a:rPr altLang="en-US" dirty="0" sz="4000" lang="en-US">
                <a:solidFill>
                  <a:srgbClr val="99CCFF"/>
                </a:solidFill>
              </a:rPr>
              <a:t> </a:t>
            </a:r>
            <a:r>
              <a:rPr altLang="en-US" dirty="0" sz="4000" lang="en-US">
                <a:solidFill>
                  <a:srgbClr val="FFFFFF"/>
                </a:solidFill>
              </a:rPr>
              <a:t>b</a:t>
            </a:r>
            <a:r>
              <a:rPr altLang="en-US" dirty="0" sz="4000" lang="en-US">
                <a:solidFill>
                  <a:srgbClr val="FFFFFF"/>
                </a:solidFill>
              </a:rPr>
              <a:t>a</a:t>
            </a:r>
            <a:r>
              <a:rPr altLang="en-US" dirty="0" sz="4000" lang="en-US">
                <a:solidFill>
                  <a:srgbClr val="FFFFFF"/>
                </a:solidFill>
              </a:rPr>
              <a:t>l</a:t>
            </a:r>
            <a:r>
              <a:rPr altLang="en-US" dirty="0" sz="4000" lang="en-US">
                <a:solidFill>
                  <a:srgbClr val="FFFFFF"/>
                </a:solidFill>
              </a:rPr>
              <a:t>l</a:t>
            </a:r>
            <a:r>
              <a:rPr altLang="en-US" dirty="0" sz="4000" lang="en-US">
                <a:solidFill>
                  <a:srgbClr val="FFFFFF"/>
                </a:solidFill>
              </a:rPr>
              <a:t>o</a:t>
            </a:r>
            <a:r>
              <a:rPr altLang="en-US" dirty="0" sz="4000" lang="en-US">
                <a:solidFill>
                  <a:srgbClr val="FFFFFF"/>
                </a:solidFill>
              </a:rPr>
              <a:t>on</a:t>
            </a:r>
            <a:endParaRPr altLang="en-US" dirty="0" sz="4000" lang="zh-CN">
              <a:solidFill>
                <a:srgbClr val="FFFFFF"/>
              </a:solidFill>
            </a:endParaRPr>
          </a:p>
          <a:p>
            <a:pPr>
              <a:buFont typeface="Wingdings" charset="2"/>
              <a:buChar char="¡"/>
            </a:pPr>
            <a:endParaRPr altLang="en-US" dirty="0" sz="4000" lang="zh-CN"/>
          </a:p>
          <a:p>
            <a:r>
              <a:rPr altLang="en-US" dirty="0" sz="4000" lang="en-US">
                <a:solidFill>
                  <a:srgbClr val="65FF65"/>
                </a:solidFill>
              </a:rPr>
              <a:t>T</a:t>
            </a:r>
            <a:r>
              <a:rPr altLang="en-US" dirty="0" sz="4000" lang="en-US">
                <a:solidFill>
                  <a:srgbClr val="65FF65"/>
                </a:solidFill>
              </a:rPr>
              <a:t>h</a:t>
            </a:r>
            <a:r>
              <a:rPr altLang="en-US" dirty="0" sz="4000" lang="en-US">
                <a:solidFill>
                  <a:srgbClr val="65FF65"/>
                </a:solidFill>
              </a:rPr>
              <a:t>e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s</a:t>
            </a:r>
            <a:r>
              <a:rPr altLang="en-US" dirty="0" sz="4000" lang="en-US">
                <a:solidFill>
                  <a:srgbClr val="65FF65"/>
                </a:solidFill>
              </a:rPr>
              <a:t>h</a:t>
            </a:r>
            <a:r>
              <a:rPr altLang="en-US" dirty="0" sz="4000" lang="en-US">
                <a:solidFill>
                  <a:srgbClr val="65FF65"/>
                </a:solidFill>
              </a:rPr>
              <a:t>e</a:t>
            </a:r>
            <a:r>
              <a:rPr altLang="en-US" dirty="0" sz="4000" lang="en-US">
                <a:solidFill>
                  <a:srgbClr val="65FF65"/>
                </a:solidFill>
              </a:rPr>
              <a:t>e</a:t>
            </a:r>
            <a:r>
              <a:rPr altLang="en-US" dirty="0" sz="4000" lang="en-US">
                <a:solidFill>
                  <a:srgbClr val="65FF65"/>
                </a:solidFill>
              </a:rPr>
              <a:t>p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i</a:t>
            </a:r>
            <a:r>
              <a:rPr altLang="en-US" dirty="0" sz="4000" lang="en-US">
                <a:solidFill>
                  <a:srgbClr val="65FF65"/>
                </a:solidFill>
              </a:rPr>
              <a:t>s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_</a:t>
            </a:r>
            <a:r>
              <a:rPr altLang="en-US" dirty="0" sz="4000" lang="en-US">
                <a:solidFill>
                  <a:srgbClr val="65FF65"/>
                </a:solidFill>
              </a:rPr>
              <a:t>_</a:t>
            </a:r>
            <a:r>
              <a:rPr altLang="en-US" dirty="0" sz="4000" lang="en-US">
                <a:solidFill>
                  <a:srgbClr val="65FF65"/>
                </a:solidFill>
              </a:rPr>
              <a:t>_</a:t>
            </a:r>
            <a:r>
              <a:rPr altLang="en-US" dirty="0" sz="4000" lang="en-US">
                <a:solidFill>
                  <a:srgbClr val="65FF65"/>
                </a:solidFill>
              </a:rPr>
              <a:t>_</a:t>
            </a:r>
            <a:r>
              <a:rPr altLang="en-US" dirty="0" sz="4000" lang="en-US">
                <a:solidFill>
                  <a:srgbClr val="65FF65"/>
                </a:solidFill>
              </a:rPr>
              <a:t>_</a:t>
            </a:r>
            <a:endParaRPr altLang="en-US" dirty="0" lang="zh-CN"/>
          </a:p>
          <a:p>
            <a:pPr indent="0" marL="0">
              <a:buNone/>
            </a:pP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a</a:t>
            </a:r>
            <a:r>
              <a:rPr altLang="en-US" dirty="0" sz="4000" lang="en-US">
                <a:solidFill>
                  <a:srgbClr val="65FF65"/>
                </a:solidFill>
              </a:rPr>
              <a:t>.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W</a:t>
            </a:r>
            <a:r>
              <a:rPr altLang="en-US" dirty="0" sz="4000" lang="en-US">
                <a:solidFill>
                  <a:srgbClr val="65FF65"/>
                </a:solidFill>
              </a:rPr>
              <a:t>h</a:t>
            </a:r>
            <a:r>
              <a:rPr altLang="en-US" dirty="0" sz="4000" lang="en-US">
                <a:solidFill>
                  <a:srgbClr val="65FF65"/>
                </a:solidFill>
              </a:rPr>
              <a:t>i</a:t>
            </a:r>
            <a:r>
              <a:rPr altLang="en-US" dirty="0" sz="4000" lang="en-US">
                <a:solidFill>
                  <a:srgbClr val="65FF65"/>
                </a:solidFill>
              </a:rPr>
              <a:t>t</a:t>
            </a:r>
            <a:r>
              <a:rPr altLang="en-US" dirty="0" sz="4000" lang="en-US">
                <a:solidFill>
                  <a:srgbClr val="65FF65"/>
                </a:solidFill>
              </a:rPr>
              <a:t>e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b</a:t>
            </a:r>
            <a:r>
              <a:rPr altLang="en-US" dirty="0" sz="4000" lang="en-US">
                <a:solidFill>
                  <a:srgbClr val="65FF65"/>
                </a:solidFill>
              </a:rPr>
              <a:t>.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Y</a:t>
            </a:r>
            <a:r>
              <a:rPr altLang="en-US" dirty="0" sz="4000" lang="en-US">
                <a:solidFill>
                  <a:srgbClr val="65FF65"/>
                </a:solidFill>
              </a:rPr>
              <a:t>e</a:t>
            </a:r>
            <a:r>
              <a:rPr altLang="en-US" dirty="0" sz="4000" lang="en-US">
                <a:solidFill>
                  <a:srgbClr val="65FF65"/>
                </a:solidFill>
              </a:rPr>
              <a:t>l</a:t>
            </a:r>
            <a:r>
              <a:rPr altLang="en-US" dirty="0" sz="4000" lang="en-US">
                <a:solidFill>
                  <a:srgbClr val="65FF65"/>
                </a:solidFill>
              </a:rPr>
              <a:t>l</a:t>
            </a:r>
            <a:r>
              <a:rPr altLang="en-US" dirty="0" sz="4000" lang="en-US">
                <a:solidFill>
                  <a:srgbClr val="65FF65"/>
                </a:solidFill>
              </a:rPr>
              <a:t>ow</a:t>
            </a:r>
            <a:endParaRPr altLang="en-US" dirty="0" lang="zh-CN"/>
          </a:p>
          <a:p>
            <a:pPr indent="0" marL="0">
              <a:buNone/>
            </a:pP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C</a:t>
            </a:r>
            <a:r>
              <a:rPr altLang="en-US" dirty="0" sz="4000" lang="en-US">
                <a:solidFill>
                  <a:srgbClr val="65FF65"/>
                </a:solidFill>
              </a:rPr>
              <a:t>.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P</a:t>
            </a:r>
            <a:r>
              <a:rPr altLang="en-US" dirty="0" sz="4000" lang="en-US">
                <a:solidFill>
                  <a:srgbClr val="65FF65"/>
                </a:solidFill>
              </a:rPr>
              <a:t>i</a:t>
            </a:r>
            <a:r>
              <a:rPr altLang="en-US" dirty="0" sz="4000" lang="en-US">
                <a:solidFill>
                  <a:srgbClr val="65FF65"/>
                </a:solidFill>
              </a:rPr>
              <a:t>n</a:t>
            </a:r>
            <a:r>
              <a:rPr altLang="en-US" dirty="0" sz="4000" lang="en-US">
                <a:solidFill>
                  <a:srgbClr val="65FF65"/>
                </a:solidFill>
              </a:rPr>
              <a:t>k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d</a:t>
            </a:r>
            <a:r>
              <a:rPr altLang="en-US" dirty="0" sz="4000" lang="en-US">
                <a:solidFill>
                  <a:srgbClr val="65FF65"/>
                </a:solidFill>
              </a:rPr>
              <a:t>.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r>
              <a:rPr altLang="en-US" dirty="0" sz="4000" lang="en-US">
                <a:solidFill>
                  <a:srgbClr val="65FF65"/>
                </a:solidFill>
              </a:rPr>
              <a:t>B</a:t>
            </a:r>
            <a:r>
              <a:rPr altLang="en-US" dirty="0" sz="4000" lang="en-US">
                <a:solidFill>
                  <a:srgbClr val="65FF65"/>
                </a:solidFill>
              </a:rPr>
              <a:t>l</a:t>
            </a:r>
            <a:r>
              <a:rPr altLang="en-US" dirty="0" sz="4000" lang="en-US">
                <a:solidFill>
                  <a:srgbClr val="65FF65"/>
                </a:solidFill>
              </a:rPr>
              <a:t>u</a:t>
            </a:r>
            <a:r>
              <a:rPr altLang="en-US" dirty="0" sz="4000" lang="en-US">
                <a:solidFill>
                  <a:srgbClr val="65FF65"/>
                </a:solidFill>
              </a:rPr>
              <a:t>e</a:t>
            </a:r>
            <a:r>
              <a:rPr altLang="en-US" dirty="0" sz="4000" lang="en-US">
                <a:solidFill>
                  <a:srgbClr val="65FF65"/>
                </a:solidFill>
              </a:rPr>
              <a:t> </a:t>
            </a:r>
            <a:endParaRPr altLang="en-US" dirty="0" lang="zh-CN"/>
          </a:p>
          <a:p>
            <a:pPr>
              <a:buFont typeface="Wingdings" charset="2"/>
              <a:buChar char="¡"/>
            </a:pPr>
            <a:endParaRPr altLang="en-US" dirty="0" lang="zh-CN"/>
          </a:p>
        </p:txBody>
      </p:sp>
      <p:sp>
        <p:nvSpPr>
          <p:cNvPr id="1048589" name=""/>
          <p:cNvSpPr txBox="1"/>
          <p:nvPr/>
        </p:nvSpPr>
        <p:spPr>
          <a:xfrm>
            <a:off x="371709" y="1045726"/>
            <a:ext cx="8936332" cy="624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98CC00"/>
                </a:solidFill>
              </a:rPr>
              <a:t>A</a:t>
            </a:r>
            <a:r>
              <a:rPr sz="3600" lang="en-US">
                <a:solidFill>
                  <a:srgbClr val="98CC00"/>
                </a:solidFill>
              </a:rPr>
              <a:t>d</a:t>
            </a:r>
            <a:r>
              <a:rPr sz="3600" lang="en-US">
                <a:solidFill>
                  <a:srgbClr val="98CC00"/>
                </a:solidFill>
              </a:rPr>
              <a:t>j</a:t>
            </a:r>
            <a:r>
              <a:rPr sz="3600" lang="en-US">
                <a:solidFill>
                  <a:srgbClr val="98CC00"/>
                </a:solidFill>
              </a:rPr>
              <a:t>ectiv</a:t>
            </a:r>
            <a:r>
              <a:rPr sz="3600" lang="en-US">
                <a:solidFill>
                  <a:srgbClr val="98CC00"/>
                </a:solidFill>
              </a:rPr>
              <a:t>e</a:t>
            </a:r>
            <a:r>
              <a:rPr sz="3600" lang="en-US">
                <a:solidFill>
                  <a:srgbClr val="98CC00"/>
                </a:solidFill>
              </a:rPr>
              <a:t>s</a:t>
            </a:r>
            <a:r>
              <a:rPr sz="3600" lang="en-US">
                <a:solidFill>
                  <a:srgbClr val="98CC00"/>
                </a:solidFill>
              </a:rPr>
              <a:t> </a:t>
            </a:r>
            <a:r>
              <a:rPr sz="3600" lang="en-US">
                <a:solidFill>
                  <a:srgbClr val="98CC00"/>
                </a:solidFill>
              </a:rPr>
              <a:t>o</a:t>
            </a:r>
            <a:r>
              <a:rPr sz="3600" lang="en-US">
                <a:solidFill>
                  <a:srgbClr val="98CC00"/>
                </a:solidFill>
              </a:rPr>
              <a:t>f</a:t>
            </a:r>
            <a:r>
              <a:rPr sz="3600" lang="en-US">
                <a:solidFill>
                  <a:srgbClr val="98CC00"/>
                </a:solidFill>
              </a:rPr>
              <a:t> </a:t>
            </a:r>
            <a:r>
              <a:rPr sz="3600" lang="en-US">
                <a:solidFill>
                  <a:srgbClr val="98CC00"/>
                </a:solidFill>
              </a:rPr>
              <a:t>c</a:t>
            </a:r>
            <a:r>
              <a:rPr sz="3600" lang="en-US">
                <a:solidFill>
                  <a:srgbClr val="98CC00"/>
                </a:solidFill>
              </a:rPr>
              <a:t>o</a:t>
            </a:r>
            <a:r>
              <a:rPr sz="3600" lang="en-US">
                <a:solidFill>
                  <a:srgbClr val="98CC00"/>
                </a:solidFill>
              </a:rPr>
              <a:t>l</a:t>
            </a:r>
            <a:r>
              <a:rPr sz="3600" lang="en-US">
                <a:solidFill>
                  <a:srgbClr val="98CC00"/>
                </a:solidFill>
              </a:rPr>
              <a:t>o</a:t>
            </a:r>
            <a:r>
              <a:rPr sz="3600" lang="en-US">
                <a:solidFill>
                  <a:srgbClr val="98CC00"/>
                </a:solidFill>
              </a:rPr>
              <a:t>u</a:t>
            </a:r>
            <a:r>
              <a:rPr sz="3600" lang="en-US">
                <a:solidFill>
                  <a:srgbClr val="98CC00"/>
                </a:solidFill>
              </a:rPr>
              <a:t>r</a:t>
            </a:r>
            <a:r>
              <a:rPr sz="3600" lang="en-US">
                <a:solidFill>
                  <a:srgbClr val="98CC00"/>
                </a:solidFill>
              </a:rPr>
              <a:t> </a:t>
            </a:r>
            <a:endParaRPr sz="3600" lang="en-IN">
              <a:solidFill>
                <a:srgbClr val="98CC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422540" y="2073747"/>
            <a:ext cx="3398193" cy="4489680"/>
          </a:xfrm>
          <a:prstGeom prst="rect"/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>
            <a:normAutofit fontScale="45833" lnSpcReduction="20000"/>
          </a:bodyPr>
          <a:p>
            <a:r>
              <a:rPr sz="8800" lang="en-US">
                <a:solidFill>
                  <a:srgbClr val="98CC00"/>
                </a:solidFill>
              </a:rPr>
              <a:t>A</a:t>
            </a:r>
            <a:r>
              <a:rPr sz="8800" lang="en-US">
                <a:solidFill>
                  <a:srgbClr val="98CC00"/>
                </a:solidFill>
              </a:rPr>
              <a:t>d</a:t>
            </a:r>
            <a:r>
              <a:rPr sz="8800" lang="en-US">
                <a:solidFill>
                  <a:srgbClr val="98CC00"/>
                </a:solidFill>
              </a:rPr>
              <a:t>jective</a:t>
            </a:r>
            <a:r>
              <a:rPr sz="8800" lang="en-US">
                <a:solidFill>
                  <a:srgbClr val="98CC00"/>
                </a:solidFill>
              </a:rPr>
              <a:t> </a:t>
            </a:r>
            <a:r>
              <a:rPr sz="8800" lang="en-US">
                <a:solidFill>
                  <a:srgbClr val="98CC00"/>
                </a:solidFill>
              </a:rPr>
              <a:t>o</a:t>
            </a:r>
            <a:r>
              <a:rPr sz="8800" lang="en-US">
                <a:solidFill>
                  <a:srgbClr val="98CC00"/>
                </a:solidFill>
              </a:rPr>
              <a:t>f</a:t>
            </a:r>
            <a:r>
              <a:rPr sz="8800" lang="en-US">
                <a:solidFill>
                  <a:srgbClr val="98CC00"/>
                </a:solidFill>
              </a:rPr>
              <a:t> </a:t>
            </a:r>
            <a:r>
              <a:rPr sz="8800" lang="en-US">
                <a:solidFill>
                  <a:srgbClr val="98CC00"/>
                </a:solidFill>
              </a:rPr>
              <a:t>s</a:t>
            </a:r>
            <a:r>
              <a:rPr sz="8800" lang="en-US">
                <a:solidFill>
                  <a:srgbClr val="98CC00"/>
                </a:solidFill>
              </a:rPr>
              <a:t>h</a:t>
            </a:r>
            <a:r>
              <a:rPr sz="8800" lang="en-US">
                <a:solidFill>
                  <a:srgbClr val="98CC00"/>
                </a:solidFill>
              </a:rPr>
              <a:t>a</a:t>
            </a:r>
            <a:r>
              <a:rPr sz="8800" lang="en-US">
                <a:solidFill>
                  <a:srgbClr val="98CC00"/>
                </a:solidFill>
              </a:rPr>
              <a:t>p</a:t>
            </a:r>
            <a:r>
              <a:rPr sz="8800" lang="en-US">
                <a:solidFill>
                  <a:srgbClr val="98CC00"/>
                </a:solidFill>
              </a:rPr>
              <a:t>e</a:t>
            </a:r>
            <a:endParaRPr sz="8800" lang="en-IN"/>
          </a:p>
          <a:p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endParaRPr sz="8800" lang="en-IN">
              <a:solidFill>
                <a:srgbClr val="FFFFFF"/>
              </a:solidFill>
            </a:endParaRPr>
          </a:p>
          <a:p>
            <a:pPr indent="-571500" marL="571500">
              <a:buFont typeface="Wingdings" charset="2"/>
              <a:buChar char="u"/>
            </a:pP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T</a:t>
            </a:r>
            <a:r>
              <a:rPr sz="8800" lang="en-US">
                <a:solidFill>
                  <a:srgbClr val="FFFFFF"/>
                </a:solidFill>
              </a:rPr>
              <a:t>h</a:t>
            </a:r>
            <a:r>
              <a:rPr sz="8800" lang="en-US">
                <a:solidFill>
                  <a:srgbClr val="FFFFFF"/>
                </a:solidFill>
              </a:rPr>
              <a:t>e</a:t>
            </a:r>
            <a:r>
              <a:rPr sz="8800" lang="en-US">
                <a:solidFill>
                  <a:srgbClr val="FFFFFF"/>
                </a:solidFill>
              </a:rPr>
              <a:t>s</a:t>
            </a:r>
            <a:r>
              <a:rPr sz="8800" lang="en-US">
                <a:solidFill>
                  <a:srgbClr val="FFFFFF"/>
                </a:solidFill>
              </a:rPr>
              <a:t>e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a</a:t>
            </a:r>
            <a:r>
              <a:rPr sz="8800" lang="en-US">
                <a:solidFill>
                  <a:srgbClr val="FFFFFF"/>
                </a:solidFill>
              </a:rPr>
              <a:t>d</a:t>
            </a:r>
            <a:r>
              <a:rPr sz="8800" lang="en-US">
                <a:solidFill>
                  <a:srgbClr val="FFFFFF"/>
                </a:solidFill>
              </a:rPr>
              <a:t>j</a:t>
            </a:r>
            <a:r>
              <a:rPr sz="8800" lang="en-US">
                <a:solidFill>
                  <a:srgbClr val="FFFFFF"/>
                </a:solidFill>
              </a:rPr>
              <a:t>ective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s</a:t>
            </a:r>
            <a:r>
              <a:rPr sz="8800" lang="en-US">
                <a:solidFill>
                  <a:srgbClr val="FFFFFF"/>
                </a:solidFill>
              </a:rPr>
              <a:t>h</a:t>
            </a:r>
            <a:r>
              <a:rPr sz="8800" lang="en-US">
                <a:solidFill>
                  <a:srgbClr val="FFFFFF"/>
                </a:solidFill>
              </a:rPr>
              <a:t>o</a:t>
            </a:r>
            <a:r>
              <a:rPr sz="8800" lang="en-US">
                <a:solidFill>
                  <a:srgbClr val="FFFFFF"/>
                </a:solidFill>
              </a:rPr>
              <a:t>w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t</a:t>
            </a:r>
            <a:r>
              <a:rPr sz="8800" lang="en-US">
                <a:solidFill>
                  <a:srgbClr val="FFFFFF"/>
                </a:solidFill>
              </a:rPr>
              <a:t>h</a:t>
            </a:r>
            <a:r>
              <a:rPr sz="8800" lang="en-US">
                <a:solidFill>
                  <a:srgbClr val="FFFFFF"/>
                </a:solidFill>
              </a:rPr>
              <a:t>e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f</a:t>
            </a:r>
            <a:r>
              <a:rPr sz="8800" lang="en-US">
                <a:solidFill>
                  <a:srgbClr val="FFFFFF"/>
                </a:solidFill>
              </a:rPr>
              <a:t>o</a:t>
            </a:r>
            <a:r>
              <a:rPr sz="8800" lang="en-US">
                <a:solidFill>
                  <a:srgbClr val="FFFFFF"/>
                </a:solidFill>
              </a:rPr>
              <a:t>r</a:t>
            </a:r>
            <a:r>
              <a:rPr sz="8800" lang="en-US">
                <a:solidFill>
                  <a:srgbClr val="FFFFFF"/>
                </a:solidFill>
              </a:rPr>
              <a:t>m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o</a:t>
            </a:r>
            <a:r>
              <a:rPr sz="8800" lang="en-US">
                <a:solidFill>
                  <a:srgbClr val="FFFFFF"/>
                </a:solidFill>
              </a:rPr>
              <a:t>f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a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n</a:t>
            </a:r>
            <a:r>
              <a:rPr sz="8800" lang="en-US">
                <a:solidFill>
                  <a:srgbClr val="FFFFFF"/>
                </a:solidFill>
              </a:rPr>
              <a:t>o</a:t>
            </a:r>
            <a:r>
              <a:rPr sz="8800" lang="en-US">
                <a:solidFill>
                  <a:srgbClr val="FFFFFF"/>
                </a:solidFill>
              </a:rPr>
              <a:t>u</a:t>
            </a:r>
            <a:r>
              <a:rPr sz="8800" lang="en-US">
                <a:solidFill>
                  <a:srgbClr val="FFFFFF"/>
                </a:solidFill>
              </a:rPr>
              <a:t>n</a:t>
            </a:r>
            <a:r>
              <a:rPr sz="8800" lang="en-US">
                <a:solidFill>
                  <a:srgbClr val="FFFFFF"/>
                </a:solidFill>
              </a:rPr>
              <a:t> </a:t>
            </a:r>
            <a:endParaRPr sz="8800" lang="en-IN">
              <a:solidFill>
                <a:srgbClr val="FFFFFF"/>
              </a:solidFill>
            </a:endParaRPr>
          </a:p>
          <a:p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endParaRPr sz="8800" lang="en-IN">
              <a:solidFill>
                <a:srgbClr val="FFFFFF"/>
              </a:solidFill>
            </a:endParaRPr>
          </a:p>
          <a:p>
            <a:pPr indent="-571500" marL="571500">
              <a:buFont typeface="Wingdings" charset="2"/>
              <a:buChar char="u"/>
            </a:pP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F</a:t>
            </a:r>
            <a:r>
              <a:rPr sz="8800" lang="en-US">
                <a:solidFill>
                  <a:srgbClr val="FFFFFF"/>
                </a:solidFill>
              </a:rPr>
              <a:t>o</a:t>
            </a:r>
            <a:r>
              <a:rPr sz="8800" lang="en-US">
                <a:solidFill>
                  <a:srgbClr val="FFFFFF"/>
                </a:solidFill>
              </a:rPr>
              <a:t>r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e</a:t>
            </a:r>
            <a:r>
              <a:rPr sz="8800" lang="en-US">
                <a:solidFill>
                  <a:srgbClr val="FFFFFF"/>
                </a:solidFill>
              </a:rPr>
              <a:t>x</a:t>
            </a:r>
            <a:r>
              <a:rPr sz="8800" lang="en-US">
                <a:solidFill>
                  <a:srgbClr val="FFFFFF"/>
                </a:solidFill>
              </a:rPr>
              <a:t>a</a:t>
            </a:r>
            <a:r>
              <a:rPr sz="8800" lang="en-US">
                <a:solidFill>
                  <a:srgbClr val="FFFFFF"/>
                </a:solidFill>
              </a:rPr>
              <a:t>m</a:t>
            </a:r>
            <a:r>
              <a:rPr sz="8800" lang="en-US">
                <a:solidFill>
                  <a:srgbClr val="FFFFFF"/>
                </a:solidFill>
              </a:rPr>
              <a:t>p</a:t>
            </a:r>
            <a:r>
              <a:rPr sz="8800" lang="en-US">
                <a:solidFill>
                  <a:srgbClr val="FFFFFF"/>
                </a:solidFill>
              </a:rPr>
              <a:t>l</a:t>
            </a:r>
            <a:r>
              <a:rPr sz="8800" lang="en-US">
                <a:solidFill>
                  <a:srgbClr val="FFFFFF"/>
                </a:solidFill>
              </a:rPr>
              <a:t>e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_</a:t>
            </a:r>
            <a:r>
              <a:rPr sz="8800" lang="en-US">
                <a:solidFill>
                  <a:srgbClr val="FFFFFF"/>
                </a:solidFill>
              </a:rPr>
              <a:t>_</a:t>
            </a:r>
            <a:r>
              <a:rPr sz="8800" lang="en-US">
                <a:solidFill>
                  <a:srgbClr val="FFFFFF"/>
                </a:solidFill>
              </a:rPr>
              <a:t>_</a:t>
            </a:r>
            <a:r>
              <a:rPr sz="8800" lang="en-US">
                <a:solidFill>
                  <a:srgbClr val="CC99FF"/>
                </a:solidFill>
              </a:rPr>
              <a:t>R</a:t>
            </a:r>
            <a:r>
              <a:rPr sz="8800" lang="en-US">
                <a:solidFill>
                  <a:srgbClr val="CC99FF"/>
                </a:solidFill>
              </a:rPr>
              <a:t>o</a:t>
            </a:r>
            <a:r>
              <a:rPr sz="8800" lang="en-US">
                <a:solidFill>
                  <a:srgbClr val="CC99FF"/>
                </a:solidFill>
              </a:rPr>
              <a:t>u</a:t>
            </a:r>
            <a:r>
              <a:rPr sz="8800" lang="en-US">
                <a:solidFill>
                  <a:srgbClr val="CC99FF"/>
                </a:solidFill>
              </a:rPr>
              <a:t>n</a:t>
            </a:r>
            <a:r>
              <a:rPr sz="8800" lang="en-US">
                <a:solidFill>
                  <a:srgbClr val="CC99FF"/>
                </a:solidFill>
              </a:rPr>
              <a:t>d</a:t>
            </a:r>
            <a:r>
              <a:rPr sz="8800" lang="en-US">
                <a:solidFill>
                  <a:srgbClr val="FFFFFF"/>
                </a:solidFill>
              </a:rPr>
              <a:t> </a:t>
            </a:r>
            <a:r>
              <a:rPr sz="8800" lang="en-US">
                <a:solidFill>
                  <a:srgbClr val="FFFFFF"/>
                </a:solidFill>
              </a:rPr>
              <a:t>t</a:t>
            </a:r>
            <a:r>
              <a:rPr sz="8800" lang="en-US">
                <a:solidFill>
                  <a:srgbClr val="FFFFFF"/>
                </a:solidFill>
              </a:rPr>
              <a:t>a</a:t>
            </a:r>
            <a:r>
              <a:rPr sz="8800" lang="en-US">
                <a:solidFill>
                  <a:srgbClr val="FFFFFF"/>
                </a:solidFill>
              </a:rPr>
              <a:t>b</a:t>
            </a:r>
            <a:r>
              <a:rPr sz="8800" lang="en-US">
                <a:solidFill>
                  <a:srgbClr val="FFFFFF"/>
                </a:solidFill>
              </a:rPr>
              <a:t>l</a:t>
            </a:r>
            <a:r>
              <a:rPr sz="8800" lang="en-US">
                <a:solidFill>
                  <a:srgbClr val="FFFFFF"/>
                </a:solidFill>
              </a:rPr>
              <a:t>e</a:t>
            </a:r>
            <a:endParaRPr sz="8800" lang="en-IN">
              <a:solidFill>
                <a:srgbClr val="FFFFFF"/>
              </a:solidFill>
            </a:endParaRPr>
          </a:p>
          <a:p>
            <a:pPr indent="-571500" marL="571500">
              <a:buFont typeface="Wingdings" charset="2"/>
              <a:buChar char="u"/>
            </a:pPr>
            <a:endParaRPr sz="8800" lang="en-IN">
              <a:solidFill>
                <a:srgbClr val="FFFFFF"/>
              </a:solidFill>
            </a:endParaRPr>
          </a:p>
          <a:p>
            <a:pPr indent="-571500" marL="571500">
              <a:buFont typeface="Wingdings" charset="2"/>
              <a:buChar char="u"/>
            </a:pPr>
            <a:endParaRPr sz="8800" lang="en-IN">
              <a:solidFill>
                <a:srgbClr val="FFFFFF"/>
              </a:solidFill>
            </a:endParaRPr>
          </a:p>
          <a:p>
            <a:pPr indent="-571500" marL="571500">
              <a:buFont typeface="Wingdings" charset="2"/>
              <a:buChar char="u"/>
            </a:pPr>
            <a:endParaRPr sz="8800" lang="en-IN">
              <a:solidFill>
                <a:srgbClr val="FFFFFF"/>
              </a:solidFill>
            </a:endParaRPr>
          </a:p>
          <a:p>
            <a:pPr indent="-571500" marL="571500">
              <a:buFont typeface="Wingdings" charset="2"/>
              <a:buChar char="u"/>
            </a:pPr>
            <a:r>
              <a:rPr sz="8800" lang="en-US">
                <a:solidFill>
                  <a:srgbClr val="65FF65"/>
                </a:solidFill>
              </a:rPr>
              <a:t>T</a:t>
            </a:r>
            <a:r>
              <a:rPr sz="8800" lang="en-US">
                <a:solidFill>
                  <a:srgbClr val="65FF65"/>
                </a:solidFill>
              </a:rPr>
              <a:t>h</a:t>
            </a:r>
            <a:r>
              <a:rPr sz="8800" lang="en-US">
                <a:solidFill>
                  <a:srgbClr val="65FF65"/>
                </a:solidFill>
              </a:rPr>
              <a:t>e</a:t>
            </a:r>
            <a:r>
              <a:rPr sz="8800" lang="en-US">
                <a:solidFill>
                  <a:srgbClr val="65FF65"/>
                </a:solidFill>
              </a:rPr>
              <a:t> </a:t>
            </a:r>
            <a:r>
              <a:rPr sz="8800" lang="en-US">
                <a:solidFill>
                  <a:srgbClr val="65FF65"/>
                </a:solidFill>
              </a:rPr>
              <a:t>m</a:t>
            </a:r>
            <a:r>
              <a:rPr sz="8800" lang="en-US">
                <a:solidFill>
                  <a:srgbClr val="65FF65"/>
                </a:solidFill>
              </a:rPr>
              <a:t>i</a:t>
            </a:r>
            <a:r>
              <a:rPr sz="8800" lang="en-US">
                <a:solidFill>
                  <a:srgbClr val="65FF65"/>
                </a:solidFill>
              </a:rPr>
              <a:t>r</a:t>
            </a:r>
            <a:r>
              <a:rPr sz="8800" lang="en-US">
                <a:solidFill>
                  <a:srgbClr val="65FF65"/>
                </a:solidFill>
              </a:rPr>
              <a:t>r</a:t>
            </a:r>
            <a:r>
              <a:rPr sz="8800" lang="en-US">
                <a:solidFill>
                  <a:srgbClr val="65FF65"/>
                </a:solidFill>
              </a:rPr>
              <a:t>o</a:t>
            </a:r>
            <a:r>
              <a:rPr sz="8800" lang="en-US">
                <a:solidFill>
                  <a:srgbClr val="65FF65"/>
                </a:solidFill>
              </a:rPr>
              <a:t>r</a:t>
            </a:r>
            <a:r>
              <a:rPr sz="8800" lang="en-US">
                <a:solidFill>
                  <a:srgbClr val="65FF65"/>
                </a:solidFill>
              </a:rPr>
              <a:t> </a:t>
            </a:r>
            <a:r>
              <a:rPr sz="8800" lang="en-US">
                <a:solidFill>
                  <a:srgbClr val="65FF65"/>
                </a:solidFill>
              </a:rPr>
              <a:t>i</a:t>
            </a:r>
            <a:r>
              <a:rPr sz="8800" lang="en-US">
                <a:solidFill>
                  <a:srgbClr val="65FF65"/>
                </a:solidFill>
              </a:rPr>
              <a:t>s</a:t>
            </a:r>
            <a:r>
              <a:rPr sz="8800" lang="en-US">
                <a:solidFill>
                  <a:srgbClr val="65FF65"/>
                </a:solidFill>
              </a:rPr>
              <a:t> </a:t>
            </a:r>
            <a:r>
              <a:rPr sz="8800" lang="en-US">
                <a:solidFill>
                  <a:srgbClr val="65FF65"/>
                </a:solidFill>
              </a:rPr>
              <a:t>_</a:t>
            </a:r>
            <a:r>
              <a:rPr sz="8800" lang="en-US">
                <a:solidFill>
                  <a:srgbClr val="65FF65"/>
                </a:solidFill>
              </a:rPr>
              <a:t>_</a:t>
            </a:r>
            <a:r>
              <a:rPr sz="8800" lang="en-US">
                <a:solidFill>
                  <a:srgbClr val="65FF65"/>
                </a:solidFill>
              </a:rPr>
              <a:t>_</a:t>
            </a:r>
            <a:r>
              <a:rPr sz="8800" lang="en-US">
                <a:solidFill>
                  <a:srgbClr val="65FF65"/>
                </a:solidFill>
              </a:rPr>
              <a:t>_</a:t>
            </a:r>
            <a:r>
              <a:rPr sz="8800" lang="en-US">
                <a:solidFill>
                  <a:srgbClr val="65FF65"/>
                </a:solidFill>
              </a:rPr>
              <a:t>_</a:t>
            </a:r>
            <a:r>
              <a:rPr sz="8800" lang="en-US">
                <a:solidFill>
                  <a:srgbClr val="65FF65"/>
                </a:solidFill>
              </a:rPr>
              <a:t>_</a:t>
            </a:r>
            <a:endParaRPr sz="8800" lang="en-IN">
              <a:solidFill>
                <a:srgbClr val="65FF65"/>
              </a:solidFill>
            </a:endParaRPr>
          </a:p>
          <a:p>
            <a:r>
              <a:rPr sz="8800" lang="en-US">
                <a:solidFill>
                  <a:srgbClr val="92D04F"/>
                </a:solidFill>
              </a:rPr>
              <a:t>a</a:t>
            </a:r>
            <a:r>
              <a:rPr sz="8800" lang="en-US">
                <a:solidFill>
                  <a:srgbClr val="92D04F"/>
                </a:solidFill>
              </a:rPr>
              <a:t>.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O</a:t>
            </a:r>
            <a:r>
              <a:rPr sz="8800" lang="en-US">
                <a:solidFill>
                  <a:srgbClr val="92D04F"/>
                </a:solidFill>
              </a:rPr>
              <a:t>v</a:t>
            </a:r>
            <a:r>
              <a:rPr sz="8800" lang="en-US">
                <a:solidFill>
                  <a:srgbClr val="92D04F"/>
                </a:solidFill>
              </a:rPr>
              <a:t>a</a:t>
            </a:r>
            <a:r>
              <a:rPr sz="8800" lang="en-US">
                <a:solidFill>
                  <a:srgbClr val="92D04F"/>
                </a:solidFill>
              </a:rPr>
              <a:t>l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b</a:t>
            </a:r>
            <a:r>
              <a:rPr sz="8800" lang="en-US">
                <a:solidFill>
                  <a:srgbClr val="92D04F"/>
                </a:solidFill>
              </a:rPr>
              <a:t>.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R</a:t>
            </a:r>
            <a:r>
              <a:rPr sz="8800" lang="en-US">
                <a:solidFill>
                  <a:srgbClr val="92D04F"/>
                </a:solidFill>
              </a:rPr>
              <a:t>o</a:t>
            </a:r>
            <a:r>
              <a:rPr sz="8800" lang="en-US">
                <a:solidFill>
                  <a:srgbClr val="92D04F"/>
                </a:solidFill>
              </a:rPr>
              <a:t>u</a:t>
            </a:r>
            <a:r>
              <a:rPr sz="8800" lang="en-US">
                <a:solidFill>
                  <a:srgbClr val="92D04F"/>
                </a:solidFill>
              </a:rPr>
              <a:t>n</a:t>
            </a:r>
            <a:r>
              <a:rPr sz="8800" lang="en-US">
                <a:solidFill>
                  <a:srgbClr val="92D04F"/>
                </a:solidFill>
              </a:rPr>
              <a:t>d</a:t>
            </a:r>
            <a:endParaRPr sz="8800" lang="en-IN">
              <a:solidFill>
                <a:srgbClr val="92D04F"/>
              </a:solidFill>
            </a:endParaRPr>
          </a:p>
          <a:p>
            <a:r>
              <a:rPr sz="8800" lang="en-US">
                <a:solidFill>
                  <a:srgbClr val="92D04F"/>
                </a:solidFill>
              </a:rPr>
              <a:t>C</a:t>
            </a:r>
            <a:r>
              <a:rPr sz="8800" lang="en-US">
                <a:solidFill>
                  <a:srgbClr val="92D04F"/>
                </a:solidFill>
              </a:rPr>
              <a:t>.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S</a:t>
            </a:r>
            <a:r>
              <a:rPr sz="8800" lang="en-US">
                <a:solidFill>
                  <a:srgbClr val="92D04F"/>
                </a:solidFill>
              </a:rPr>
              <a:t>q</a:t>
            </a:r>
            <a:r>
              <a:rPr sz="8800" lang="en-US">
                <a:solidFill>
                  <a:srgbClr val="92D04F"/>
                </a:solidFill>
              </a:rPr>
              <a:t>u</a:t>
            </a:r>
            <a:r>
              <a:rPr sz="8800" lang="en-US">
                <a:solidFill>
                  <a:srgbClr val="92D04F"/>
                </a:solidFill>
              </a:rPr>
              <a:t>a</a:t>
            </a:r>
            <a:r>
              <a:rPr sz="8800" lang="en-US">
                <a:solidFill>
                  <a:srgbClr val="92D04F"/>
                </a:solidFill>
              </a:rPr>
              <a:t>r</a:t>
            </a:r>
            <a:r>
              <a:rPr sz="8800" lang="en-US">
                <a:solidFill>
                  <a:srgbClr val="92D04F"/>
                </a:solidFill>
              </a:rPr>
              <a:t>e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d</a:t>
            </a:r>
            <a:r>
              <a:rPr sz="8800" lang="en-US">
                <a:solidFill>
                  <a:srgbClr val="92D04F"/>
                </a:solidFill>
              </a:rPr>
              <a:t>.</a:t>
            </a:r>
            <a:r>
              <a:rPr sz="8800" lang="en-US">
                <a:solidFill>
                  <a:srgbClr val="92D04F"/>
                </a:solidFill>
              </a:rPr>
              <a:t> </a:t>
            </a:r>
            <a:r>
              <a:rPr sz="8800" lang="en-US">
                <a:solidFill>
                  <a:srgbClr val="92D04F"/>
                </a:solidFill>
              </a:rPr>
              <a:t>F</a:t>
            </a:r>
            <a:r>
              <a:rPr sz="8800" lang="en-US">
                <a:solidFill>
                  <a:srgbClr val="92D04F"/>
                </a:solidFill>
              </a:rPr>
              <a:t>l</a:t>
            </a:r>
            <a:r>
              <a:rPr sz="8800" lang="en-US">
                <a:solidFill>
                  <a:srgbClr val="92D04F"/>
                </a:solidFill>
              </a:rPr>
              <a:t>a</a:t>
            </a:r>
            <a:r>
              <a:rPr sz="8800" lang="en-US">
                <a:solidFill>
                  <a:srgbClr val="92D04F"/>
                </a:solidFill>
              </a:rPr>
              <a:t>t</a:t>
            </a:r>
            <a:endParaRPr sz="8800" lang="en-IN">
              <a:solidFill>
                <a:srgbClr val="92D04F"/>
              </a:solidFill>
            </a:endParaRPr>
          </a:p>
          <a:p>
            <a:r>
              <a:rPr lang="en-US">
                <a:solidFill>
                  <a:srgbClr val="92D04F"/>
                </a:solidFill>
              </a:rPr>
              <a:t> </a:t>
            </a:r>
            <a:r>
              <a:rPr lang="en-US">
                <a:solidFill>
                  <a:srgbClr val="92D04F"/>
                </a:solidFill>
              </a:rPr>
              <a:t> </a:t>
            </a:r>
            <a:r>
              <a:rPr lang="en-US">
                <a:solidFill>
                  <a:srgbClr val="92D04F"/>
                </a:solidFill>
              </a:rPr>
              <a:t> </a:t>
            </a:r>
            <a:r>
              <a:rPr lang="en-US">
                <a:solidFill>
                  <a:srgbClr val="92D04F"/>
                </a:solidFill>
              </a:rPr>
              <a:t> </a:t>
            </a:r>
            <a:r>
              <a:rPr lang="en-US">
                <a:solidFill>
                  <a:srgbClr val="92D04F"/>
                </a:solidFill>
              </a:rPr>
              <a:t> </a:t>
            </a:r>
            <a:r>
              <a:rPr lang="en-US">
                <a:solidFill>
                  <a:srgbClr val="92D04F"/>
                </a:solidFill>
              </a:rPr>
              <a:t> </a:t>
            </a:r>
            <a:r>
              <a:rPr lang="en-US">
                <a:solidFill>
                  <a:srgbClr val="92D04F"/>
                </a:solidFill>
              </a:rPr>
              <a:t> </a:t>
            </a:r>
            <a:endParaRPr lang="en-IN">
              <a:solidFill>
                <a:srgbClr val="92D04F"/>
              </a:solidFill>
            </a:endParaRPr>
          </a:p>
          <a:p>
            <a:r>
              <a:rPr sz="4000" lang="en-US">
                <a:solidFill>
                  <a:srgbClr val="98CC00"/>
                </a:solidFill>
              </a:rPr>
              <a:t> </a:t>
            </a:r>
            <a:r>
              <a:rPr sz="4000" lang="en-US">
                <a:solidFill>
                  <a:srgbClr val="98CC00"/>
                </a:solidFill>
              </a:rPr>
              <a:t> </a:t>
            </a:r>
            <a:r>
              <a:rPr sz="4000" lang="en-US">
                <a:solidFill>
                  <a:srgbClr val="98CC00"/>
                </a:solidFill>
              </a:rPr>
              <a:t> </a:t>
            </a:r>
            <a:r>
              <a:rPr sz="4000" lang="en-US">
                <a:solidFill>
                  <a:srgbClr val="98CC00"/>
                </a:solidFill>
              </a:rPr>
              <a:t> </a:t>
            </a:r>
            <a:r>
              <a:rPr sz="4000" lang="en-US">
                <a:solidFill>
                  <a:srgbClr val="98CC00"/>
                </a:solidFill>
              </a:rPr>
              <a:t> </a:t>
            </a:r>
            <a:r>
              <a:rPr sz="4000" lang="en-US">
                <a:solidFill>
                  <a:srgbClr val="98CC00"/>
                </a:solidFill>
              </a:rPr>
              <a:t> </a:t>
            </a:r>
            <a:endParaRPr lang="en-IN"/>
          </a:p>
          <a:p>
            <a:r>
              <a:rPr sz="4000" lang="en-US">
                <a:solidFill>
                  <a:srgbClr val="98CC00"/>
                </a:solidFill>
              </a:rPr>
              <a:t> </a:t>
            </a:r>
            <a:r>
              <a:rPr sz="4000" lang="en-US">
                <a:solidFill>
                  <a:srgbClr val="98CC00"/>
                </a:solidFill>
              </a:rPr>
              <a:t> </a:t>
            </a:r>
            <a:endParaRPr lang="en-IN"/>
          </a:p>
        </p:txBody>
      </p:sp>
      <p:sp>
        <p:nvSpPr>
          <p:cNvPr id="104859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66872" y="2745100"/>
            <a:ext cx="4586373" cy="395118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4400" lang="en-US">
                <a:solidFill>
                  <a:srgbClr val="92D04F"/>
                </a:solidFill>
              </a:rPr>
              <a:t>A</a:t>
            </a:r>
            <a:r>
              <a:rPr sz="4400" lang="en-US">
                <a:solidFill>
                  <a:srgbClr val="92D04F"/>
                </a:solidFill>
              </a:rPr>
              <a:t>d</a:t>
            </a:r>
            <a:r>
              <a:rPr sz="4400" lang="en-US">
                <a:solidFill>
                  <a:srgbClr val="92D04F"/>
                </a:solidFill>
              </a:rPr>
              <a:t>j</a:t>
            </a:r>
            <a:r>
              <a:rPr sz="4400" lang="en-US">
                <a:solidFill>
                  <a:srgbClr val="92D04F"/>
                </a:solidFill>
              </a:rPr>
              <a:t>ective</a:t>
            </a:r>
            <a:r>
              <a:rPr sz="4400" lang="en-US">
                <a:solidFill>
                  <a:srgbClr val="92D04F"/>
                </a:solidFill>
              </a:rPr>
              <a:t> </a:t>
            </a:r>
            <a:r>
              <a:rPr sz="4400" lang="en-US">
                <a:solidFill>
                  <a:srgbClr val="92D04F"/>
                </a:solidFill>
              </a:rPr>
              <a:t>o</a:t>
            </a:r>
            <a:r>
              <a:rPr sz="4400" lang="en-US">
                <a:solidFill>
                  <a:srgbClr val="92D04F"/>
                </a:solidFill>
              </a:rPr>
              <a:t>f</a:t>
            </a:r>
            <a:r>
              <a:rPr sz="4400" lang="en-US">
                <a:solidFill>
                  <a:srgbClr val="92D04F"/>
                </a:solidFill>
              </a:rPr>
              <a:t> </a:t>
            </a:r>
            <a:r>
              <a:rPr sz="4400" lang="en-US">
                <a:solidFill>
                  <a:srgbClr val="92D04F"/>
                </a:solidFill>
              </a:rPr>
              <a:t>s</a:t>
            </a:r>
            <a:r>
              <a:rPr sz="4400" lang="en-US">
                <a:solidFill>
                  <a:srgbClr val="92D04F"/>
                </a:solidFill>
              </a:rPr>
              <a:t>i</a:t>
            </a:r>
            <a:r>
              <a:rPr sz="4400" lang="en-US">
                <a:solidFill>
                  <a:srgbClr val="92D04F"/>
                </a:solidFill>
              </a:rPr>
              <a:t>z</a:t>
            </a:r>
            <a:r>
              <a:rPr sz="4400" lang="en-US">
                <a:solidFill>
                  <a:srgbClr val="92D04F"/>
                </a:solidFill>
              </a:rPr>
              <a:t>e</a:t>
            </a:r>
            <a:endParaRPr sz="4400" lang="en-IN">
              <a:solidFill>
                <a:srgbClr val="92D04F"/>
              </a:solidFill>
            </a:endParaRPr>
          </a:p>
        </p:txBody>
      </p:sp>
      <p:sp>
        <p:nvSpPr>
          <p:cNvPr id="1048610" name=""/>
          <p:cNvSpPr>
            <a:spLocks noGrp="1"/>
          </p:cNvSpPr>
          <p:nvPr>
            <p:ph sz="half" idx="1"/>
          </p:nvPr>
        </p:nvSpPr>
        <p:spPr/>
        <p:txBody>
          <a:bodyPr>
            <a:normAutofit fontScale="87500" lnSpcReduction="20000"/>
          </a:bodyPr>
          <a:p>
            <a:r>
              <a:rPr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s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d</a:t>
            </a:r>
            <a:r>
              <a:rPr sz="4000" lang="en-US"/>
              <a:t>j</a:t>
            </a:r>
            <a:r>
              <a:rPr sz="4000" lang="en-US"/>
              <a:t>ectiv</a:t>
            </a:r>
            <a:r>
              <a:rPr sz="4000" lang="en-US"/>
              <a:t>e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s</a:t>
            </a:r>
            <a:r>
              <a:rPr sz="4000" lang="en-US"/>
              <a:t>h</a:t>
            </a:r>
            <a:r>
              <a:rPr sz="4000" lang="en-US"/>
              <a:t>o</a:t>
            </a:r>
            <a:r>
              <a:rPr sz="4000" lang="en-US"/>
              <a:t>w</a:t>
            </a: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m</a:t>
            </a:r>
            <a:r>
              <a:rPr sz="4000" lang="en-US"/>
              <a:t>a</a:t>
            </a:r>
            <a:r>
              <a:rPr sz="4000" lang="en-US"/>
              <a:t>s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o</a:t>
            </a:r>
            <a:r>
              <a:rPr sz="4000" lang="en-US"/>
              <a:t>f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n</a:t>
            </a:r>
            <a:r>
              <a:rPr sz="4000" lang="en-US"/>
              <a:t>o</a:t>
            </a:r>
            <a:r>
              <a:rPr sz="4000" lang="en-US"/>
              <a:t>u</a:t>
            </a:r>
            <a:r>
              <a:rPr sz="4000" lang="en-US"/>
              <a:t>n</a:t>
            </a:r>
            <a:endParaRPr sz="4000" lang="en-IN"/>
          </a:p>
          <a:p>
            <a:r>
              <a:rPr sz="4000" lang="en-US"/>
              <a:t>F</a:t>
            </a:r>
            <a:r>
              <a:rPr sz="4000" lang="en-US"/>
              <a:t>o</a:t>
            </a:r>
            <a:r>
              <a:rPr sz="4000" lang="en-US"/>
              <a:t>r</a:t>
            </a:r>
            <a:r>
              <a:rPr sz="4000" lang="en-US"/>
              <a:t> </a:t>
            </a:r>
            <a:r>
              <a:rPr sz="4000" lang="en-US"/>
              <a:t>e</a:t>
            </a:r>
            <a:r>
              <a:rPr sz="4000" lang="en-US"/>
              <a:t>x</a:t>
            </a:r>
            <a:r>
              <a:rPr sz="4000" lang="en-US"/>
              <a:t>a</a:t>
            </a:r>
            <a:r>
              <a:rPr sz="4000" lang="en-US"/>
              <a:t>m</a:t>
            </a:r>
            <a:r>
              <a:rPr sz="4000" lang="en-US"/>
              <a:t>p</a:t>
            </a:r>
            <a:r>
              <a:rPr sz="4000" lang="en-US"/>
              <a:t>le</a:t>
            </a:r>
            <a:r>
              <a:rPr sz="4000" lang="en-US"/>
              <a:t> 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 </a:t>
            </a:r>
            <a:r>
              <a:rPr sz="4000" lang="en-US">
                <a:solidFill>
                  <a:srgbClr val="CC99FF"/>
                </a:solidFill>
              </a:rPr>
              <a:t>s</a:t>
            </a:r>
            <a:r>
              <a:rPr sz="4000" lang="en-US">
                <a:solidFill>
                  <a:srgbClr val="CC99FF"/>
                </a:solidFill>
              </a:rPr>
              <a:t>m</a:t>
            </a:r>
            <a:r>
              <a:rPr sz="4000" lang="en-US">
                <a:solidFill>
                  <a:srgbClr val="CC99FF"/>
                </a:solidFill>
              </a:rPr>
              <a:t>a</a:t>
            </a:r>
            <a:r>
              <a:rPr sz="4000" lang="en-US">
                <a:solidFill>
                  <a:srgbClr val="CC99FF"/>
                </a:solidFill>
              </a:rPr>
              <a:t>l</a:t>
            </a:r>
            <a:r>
              <a:rPr sz="4000" lang="en-US">
                <a:solidFill>
                  <a:srgbClr val="CC99FF"/>
                </a:solidFill>
              </a:rPr>
              <a:t>l</a:t>
            </a:r>
            <a:r>
              <a:rPr sz="4000" lang="en-US"/>
              <a:t> </a:t>
            </a:r>
            <a:r>
              <a:rPr sz="4000" lang="en-US"/>
              <a:t>b</a:t>
            </a:r>
            <a:r>
              <a:rPr sz="4000" lang="en-US"/>
              <a:t>o</a:t>
            </a:r>
            <a:r>
              <a:rPr sz="4000" lang="en-US"/>
              <a:t>t</a:t>
            </a:r>
            <a:r>
              <a:rPr sz="4000" lang="en-US"/>
              <a:t>t</a:t>
            </a:r>
            <a:r>
              <a:rPr sz="4000" lang="en-US"/>
              <a:t>le</a:t>
            </a:r>
            <a:endParaRPr sz="4000" lang="en-IN"/>
          </a:p>
          <a:p>
            <a:endParaRPr lang="en-IN"/>
          </a:p>
          <a:p>
            <a:r>
              <a:rPr sz="4166" lang="en-US">
                <a:solidFill>
                  <a:srgbClr val="92D04F"/>
                </a:solidFill>
              </a:rPr>
              <a:t>T</a:t>
            </a:r>
            <a:r>
              <a:rPr sz="4166" lang="en-US">
                <a:solidFill>
                  <a:srgbClr val="92D04F"/>
                </a:solidFill>
              </a:rPr>
              <a:t>o</a:t>
            </a:r>
            <a:r>
              <a:rPr sz="4166" lang="en-US">
                <a:solidFill>
                  <a:srgbClr val="92D04F"/>
                </a:solidFill>
              </a:rPr>
              <a:t>m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h</a:t>
            </a:r>
            <a:r>
              <a:rPr sz="4166" lang="en-US">
                <a:solidFill>
                  <a:srgbClr val="92D04F"/>
                </a:solidFill>
              </a:rPr>
              <a:t>a</a:t>
            </a:r>
            <a:r>
              <a:rPr sz="4166" lang="en-US">
                <a:solidFill>
                  <a:srgbClr val="92D04F"/>
                </a:solidFill>
              </a:rPr>
              <a:t>s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a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_</a:t>
            </a:r>
            <a:r>
              <a:rPr sz="4166" lang="en-US">
                <a:solidFill>
                  <a:srgbClr val="92D04F"/>
                </a:solidFill>
              </a:rPr>
              <a:t>_</a:t>
            </a:r>
            <a:r>
              <a:rPr sz="4166" lang="en-US">
                <a:solidFill>
                  <a:srgbClr val="92D04F"/>
                </a:solidFill>
              </a:rPr>
              <a:t>_</a:t>
            </a:r>
            <a:r>
              <a:rPr sz="4166" lang="en-US">
                <a:solidFill>
                  <a:srgbClr val="92D04F"/>
                </a:solidFill>
              </a:rPr>
              <a:t>_</a:t>
            </a:r>
            <a:r>
              <a:rPr sz="4166" lang="en-US">
                <a:solidFill>
                  <a:srgbClr val="92D04F"/>
                </a:solidFill>
              </a:rPr>
              <a:t>_</a:t>
            </a:r>
            <a:r>
              <a:rPr sz="4166" lang="en-US">
                <a:solidFill>
                  <a:srgbClr val="92D04F"/>
                </a:solidFill>
              </a:rPr>
              <a:t>_</a:t>
            </a:r>
            <a:r>
              <a:rPr sz="4166" lang="en-US">
                <a:solidFill>
                  <a:srgbClr val="92D04F"/>
                </a:solidFill>
              </a:rPr>
              <a:t>_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b</a:t>
            </a:r>
            <a:r>
              <a:rPr sz="4166" lang="en-US">
                <a:solidFill>
                  <a:srgbClr val="92D04F"/>
                </a:solidFill>
              </a:rPr>
              <a:t>o</a:t>
            </a:r>
            <a:r>
              <a:rPr sz="4166" lang="en-US">
                <a:solidFill>
                  <a:srgbClr val="92D04F"/>
                </a:solidFill>
              </a:rPr>
              <a:t>x</a:t>
            </a:r>
            <a:endParaRPr sz="4166" lang="en-IN">
              <a:solidFill>
                <a:srgbClr val="92D04F"/>
              </a:solidFill>
            </a:endParaRPr>
          </a:p>
          <a:p>
            <a:endParaRPr sz="4166" lang="en-IN">
              <a:solidFill>
                <a:srgbClr val="92D04F"/>
              </a:solidFill>
            </a:endParaRPr>
          </a:p>
          <a:p>
            <a:pPr indent="0" marL="0">
              <a:buNone/>
            </a:pPr>
            <a:r>
              <a:rPr sz="4166" lang="en-US">
                <a:solidFill>
                  <a:srgbClr val="92D04F"/>
                </a:solidFill>
              </a:rPr>
              <a:t>a</a:t>
            </a:r>
            <a:r>
              <a:rPr sz="4166" lang="en-US">
                <a:solidFill>
                  <a:srgbClr val="92D04F"/>
                </a:solidFill>
              </a:rPr>
              <a:t>.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B</a:t>
            </a:r>
            <a:r>
              <a:rPr sz="4166" lang="en-US">
                <a:solidFill>
                  <a:srgbClr val="92D04F"/>
                </a:solidFill>
              </a:rPr>
              <a:t>i</a:t>
            </a:r>
            <a:r>
              <a:rPr sz="4166" lang="en-US">
                <a:solidFill>
                  <a:srgbClr val="92D04F"/>
                </a:solidFill>
              </a:rPr>
              <a:t>g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b</a:t>
            </a:r>
            <a:r>
              <a:rPr sz="4166" lang="en-US">
                <a:solidFill>
                  <a:srgbClr val="92D04F"/>
                </a:solidFill>
              </a:rPr>
              <a:t>.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S</a:t>
            </a:r>
            <a:r>
              <a:rPr sz="4166" lang="en-US">
                <a:solidFill>
                  <a:srgbClr val="92D04F"/>
                </a:solidFill>
              </a:rPr>
              <a:t>m</a:t>
            </a:r>
            <a:r>
              <a:rPr sz="4166" lang="en-US">
                <a:solidFill>
                  <a:srgbClr val="92D04F"/>
                </a:solidFill>
              </a:rPr>
              <a:t>a</a:t>
            </a:r>
            <a:r>
              <a:rPr sz="4166" lang="en-US">
                <a:solidFill>
                  <a:srgbClr val="92D04F"/>
                </a:solidFill>
              </a:rPr>
              <a:t>l</a:t>
            </a:r>
            <a:r>
              <a:rPr sz="4166" lang="en-US">
                <a:solidFill>
                  <a:srgbClr val="92D04F"/>
                </a:solidFill>
              </a:rPr>
              <a:t>l</a:t>
            </a:r>
            <a:endParaRPr sz="4166" lang="en-IN">
              <a:solidFill>
                <a:srgbClr val="92D04F"/>
              </a:solidFill>
            </a:endParaRPr>
          </a:p>
          <a:p>
            <a:pPr indent="0" marL="0">
              <a:buNone/>
            </a:pPr>
            <a:r>
              <a:rPr sz="4166" lang="en-US">
                <a:solidFill>
                  <a:srgbClr val="92D04F"/>
                </a:solidFill>
              </a:rPr>
              <a:t>C</a:t>
            </a:r>
            <a:r>
              <a:rPr sz="4166" lang="en-US">
                <a:solidFill>
                  <a:srgbClr val="92D04F"/>
                </a:solidFill>
              </a:rPr>
              <a:t>.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H</a:t>
            </a:r>
            <a:r>
              <a:rPr sz="4166" lang="en-US">
                <a:solidFill>
                  <a:srgbClr val="92D04F"/>
                </a:solidFill>
              </a:rPr>
              <a:t>u</a:t>
            </a:r>
            <a:r>
              <a:rPr sz="4166" lang="en-US">
                <a:solidFill>
                  <a:srgbClr val="92D04F"/>
                </a:solidFill>
              </a:rPr>
              <a:t>g</a:t>
            </a:r>
            <a:r>
              <a:rPr sz="4166" lang="en-US">
                <a:solidFill>
                  <a:srgbClr val="92D04F"/>
                </a:solidFill>
              </a:rPr>
              <a:t>e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d</a:t>
            </a:r>
            <a:r>
              <a:rPr sz="4166" lang="en-US">
                <a:solidFill>
                  <a:srgbClr val="92D04F"/>
                </a:solidFill>
              </a:rPr>
              <a:t>.</a:t>
            </a:r>
            <a:r>
              <a:rPr sz="4166" lang="en-US">
                <a:solidFill>
                  <a:srgbClr val="92D04F"/>
                </a:solidFill>
              </a:rPr>
              <a:t> </a:t>
            </a:r>
            <a:r>
              <a:rPr sz="4166" lang="en-US">
                <a:solidFill>
                  <a:srgbClr val="92D04F"/>
                </a:solidFill>
              </a:rPr>
              <a:t>T</a:t>
            </a:r>
            <a:r>
              <a:rPr sz="4166" lang="en-US">
                <a:solidFill>
                  <a:srgbClr val="92D04F"/>
                </a:solidFill>
              </a:rPr>
              <a:t>h</a:t>
            </a:r>
            <a:r>
              <a:rPr sz="4166" lang="en-US">
                <a:solidFill>
                  <a:srgbClr val="92D04F"/>
                </a:solidFill>
              </a:rPr>
              <a:t>i</a:t>
            </a:r>
            <a:r>
              <a:rPr sz="4166" lang="en-US">
                <a:solidFill>
                  <a:srgbClr val="92D04F"/>
                </a:solidFill>
              </a:rPr>
              <a:t>n</a:t>
            </a:r>
            <a:endParaRPr sz="4166" lang="en-IN">
              <a:solidFill>
                <a:srgbClr val="92D04F"/>
              </a:solidFill>
            </a:endParaRPr>
          </a:p>
        </p:txBody>
      </p:sp>
      <p:sp>
        <p:nvSpPr>
          <p:cNvPr id="1048611" name="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57796">
            <a:off x="6241799" y="1817645"/>
            <a:ext cx="5911784" cy="504028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4800" lang="en-US">
                <a:solidFill>
                  <a:srgbClr val="65FF65"/>
                </a:solidFill>
              </a:rPr>
              <a:t>A</a:t>
            </a:r>
            <a:r>
              <a:rPr sz="4800" lang="en-US">
                <a:solidFill>
                  <a:srgbClr val="65FF65"/>
                </a:solidFill>
              </a:rPr>
              <a:t>d</a:t>
            </a:r>
            <a:r>
              <a:rPr sz="4800" lang="en-US">
                <a:solidFill>
                  <a:srgbClr val="65FF65"/>
                </a:solidFill>
              </a:rPr>
              <a:t>j</a:t>
            </a:r>
            <a:r>
              <a:rPr sz="4800" lang="en-US">
                <a:solidFill>
                  <a:srgbClr val="65FF65"/>
                </a:solidFill>
              </a:rPr>
              <a:t>ective</a:t>
            </a:r>
            <a:r>
              <a:rPr sz="4800" lang="en-US">
                <a:solidFill>
                  <a:srgbClr val="65FF65"/>
                </a:solidFill>
              </a:rPr>
              <a:t> </a:t>
            </a:r>
            <a:r>
              <a:rPr sz="4800" lang="en-US">
                <a:solidFill>
                  <a:srgbClr val="65FF65"/>
                </a:solidFill>
              </a:rPr>
              <a:t>o</a:t>
            </a:r>
            <a:r>
              <a:rPr sz="4800" lang="en-US">
                <a:solidFill>
                  <a:srgbClr val="65FF65"/>
                </a:solidFill>
              </a:rPr>
              <a:t>f</a:t>
            </a:r>
            <a:r>
              <a:rPr sz="4800" lang="en-US">
                <a:solidFill>
                  <a:srgbClr val="65FF65"/>
                </a:solidFill>
              </a:rPr>
              <a:t> </a:t>
            </a:r>
            <a:r>
              <a:rPr sz="4800" lang="en-US">
                <a:solidFill>
                  <a:srgbClr val="65FF65"/>
                </a:solidFill>
              </a:rPr>
              <a:t>o</a:t>
            </a:r>
            <a:r>
              <a:rPr sz="4800" lang="en-US">
                <a:solidFill>
                  <a:srgbClr val="65FF65"/>
                </a:solidFill>
              </a:rPr>
              <a:t>r</a:t>
            </a:r>
            <a:r>
              <a:rPr sz="4800" lang="en-US">
                <a:solidFill>
                  <a:srgbClr val="65FF65"/>
                </a:solidFill>
              </a:rPr>
              <a:t>i</a:t>
            </a:r>
            <a:r>
              <a:rPr sz="4800" lang="en-US">
                <a:solidFill>
                  <a:srgbClr val="65FF65"/>
                </a:solidFill>
              </a:rPr>
              <a:t>g</a:t>
            </a:r>
            <a:r>
              <a:rPr sz="4800" lang="en-US">
                <a:solidFill>
                  <a:srgbClr val="65FF65"/>
                </a:solidFill>
              </a:rPr>
              <a:t>i</a:t>
            </a:r>
            <a:r>
              <a:rPr sz="4800" lang="en-US">
                <a:solidFill>
                  <a:srgbClr val="65FF65"/>
                </a:solidFill>
              </a:rPr>
              <a:t>n</a:t>
            </a:r>
            <a:r>
              <a:rPr sz="4800" lang="en-US">
                <a:solidFill>
                  <a:srgbClr val="65FF65"/>
                </a:solidFill>
              </a:rPr>
              <a:t> </a:t>
            </a:r>
            <a:endParaRPr sz="4800" lang="en-IN">
              <a:solidFill>
                <a:srgbClr val="65FF65"/>
              </a:solidFill>
            </a:endParaRPr>
          </a:p>
        </p:txBody>
      </p:sp>
      <p:sp>
        <p:nvSpPr>
          <p:cNvPr id="1048623" name=""/>
          <p:cNvSpPr>
            <a:spLocks noGrp="1"/>
          </p:cNvSpPr>
          <p:nvPr>
            <p:ph sz="half" idx="1"/>
          </p:nvPr>
        </p:nvSpPr>
        <p:spPr>
          <a:xfrm>
            <a:off x="838200" y="1182916"/>
            <a:ext cx="5181600" cy="5679528"/>
          </a:xfrm>
          <a:noFill/>
        </p:spPr>
        <p:txBody>
          <a:bodyPr/>
          <a:p>
            <a:r>
              <a:rPr sz="3600" lang="en-US"/>
              <a:t>T</a:t>
            </a:r>
            <a:r>
              <a:rPr sz="3600" lang="en-US"/>
              <a:t>h</a:t>
            </a:r>
            <a:r>
              <a:rPr sz="3600" lang="en-US"/>
              <a:t>e</a:t>
            </a:r>
            <a:r>
              <a:rPr sz="3600" lang="en-US"/>
              <a:t>s</a:t>
            </a:r>
            <a:r>
              <a:rPr sz="3600" lang="en-US"/>
              <a:t>e</a:t>
            </a:r>
            <a:r>
              <a:rPr sz="3600" lang="en-US"/>
              <a:t> </a:t>
            </a:r>
            <a:r>
              <a:rPr sz="3600" lang="en-US"/>
              <a:t>a</a:t>
            </a:r>
            <a:r>
              <a:rPr sz="3600" lang="en-US"/>
              <a:t>d</a:t>
            </a:r>
            <a:r>
              <a:rPr sz="3600" lang="en-US"/>
              <a:t>j</a:t>
            </a:r>
            <a:r>
              <a:rPr sz="3600" lang="en-US"/>
              <a:t>ective</a:t>
            </a:r>
            <a:r>
              <a:rPr sz="3600" lang="en-US"/>
              <a:t> </a:t>
            </a:r>
            <a:r>
              <a:rPr sz="3600" lang="en-US"/>
              <a:t>d</a:t>
            </a:r>
            <a:r>
              <a:rPr sz="3600" lang="en-US"/>
              <a:t>e</a:t>
            </a:r>
            <a:r>
              <a:rPr sz="3600" lang="en-US"/>
              <a:t>s</a:t>
            </a:r>
            <a:r>
              <a:rPr sz="3600" lang="en-US"/>
              <a:t>c</a:t>
            </a:r>
            <a:r>
              <a:rPr sz="3600" lang="en-US"/>
              <a:t>ribe</a:t>
            </a:r>
            <a:r>
              <a:rPr sz="3600" lang="en-US"/>
              <a:t> </a:t>
            </a:r>
            <a:r>
              <a:rPr sz="3600" lang="en-US"/>
              <a:t>where</a:t>
            </a:r>
            <a:r>
              <a:rPr sz="3600" lang="en-US"/>
              <a:t> </a:t>
            </a:r>
            <a:r>
              <a:rPr sz="3600" lang="en-US"/>
              <a:t>s</a:t>
            </a:r>
            <a:r>
              <a:rPr sz="3600" lang="en-US"/>
              <a:t>o</a:t>
            </a:r>
            <a:r>
              <a:rPr sz="3600" lang="en-US"/>
              <a:t>m</a:t>
            </a:r>
            <a:r>
              <a:rPr sz="3600" lang="en-US"/>
              <a:t>e</a:t>
            </a:r>
            <a:r>
              <a:rPr sz="3600" lang="en-US"/>
              <a:t>thing</a:t>
            </a:r>
            <a:r>
              <a:rPr sz="3600" lang="en-US"/>
              <a:t> </a:t>
            </a:r>
            <a:r>
              <a:rPr sz="3600" lang="en-US"/>
              <a:t>c</a:t>
            </a:r>
            <a:r>
              <a:rPr sz="3600" lang="en-US"/>
              <a:t>o</a:t>
            </a:r>
            <a:r>
              <a:rPr sz="3600" lang="en-US"/>
              <a:t>m</a:t>
            </a:r>
            <a:r>
              <a:rPr sz="3600" lang="en-US"/>
              <a:t>e</a:t>
            </a:r>
            <a:r>
              <a:rPr sz="3600" lang="en-US"/>
              <a:t>s</a:t>
            </a:r>
            <a:r>
              <a:rPr sz="3600" lang="en-US"/>
              <a:t> </a:t>
            </a:r>
            <a:r>
              <a:rPr sz="3600" lang="en-US"/>
              <a:t>f</a:t>
            </a:r>
            <a:r>
              <a:rPr sz="3600" lang="en-US"/>
              <a:t>r</a:t>
            </a:r>
            <a:r>
              <a:rPr sz="3600" lang="en-US"/>
              <a:t>o</a:t>
            </a:r>
            <a:r>
              <a:rPr sz="3600" lang="en-US"/>
              <a:t>m</a:t>
            </a:r>
            <a:r>
              <a:rPr sz="3600" lang="en-US"/>
              <a:t> </a:t>
            </a:r>
            <a:endParaRPr sz="3600" lang="en-IN"/>
          </a:p>
          <a:p>
            <a:r>
              <a:rPr sz="3600" lang="en-US"/>
              <a:t>F</a:t>
            </a:r>
            <a:r>
              <a:rPr sz="3600" lang="en-US"/>
              <a:t>o</a:t>
            </a:r>
            <a:r>
              <a:rPr sz="3600" lang="en-US"/>
              <a:t>r</a:t>
            </a:r>
            <a:r>
              <a:rPr sz="3600" lang="en-US"/>
              <a:t> </a:t>
            </a:r>
            <a:r>
              <a:rPr sz="3600" lang="en-US"/>
              <a:t>e</a:t>
            </a:r>
            <a:r>
              <a:rPr sz="3600" lang="en-US"/>
              <a:t>x</a:t>
            </a:r>
            <a:r>
              <a:rPr sz="3600" lang="en-US"/>
              <a:t>a</a:t>
            </a:r>
            <a:r>
              <a:rPr sz="3600" lang="en-US"/>
              <a:t>m</a:t>
            </a:r>
            <a:r>
              <a:rPr sz="3600" lang="en-US"/>
              <a:t>p</a:t>
            </a:r>
            <a:r>
              <a:rPr sz="3600" lang="en-US"/>
              <a:t>l</a:t>
            </a:r>
            <a:r>
              <a:rPr sz="3600" lang="en-US"/>
              <a:t>e</a:t>
            </a:r>
            <a:r>
              <a:rPr sz="3600" lang="en-US"/>
              <a:t> </a:t>
            </a:r>
            <a:r>
              <a:rPr sz="3600" lang="en-US"/>
              <a:t>_</a:t>
            </a:r>
            <a:r>
              <a:rPr sz="3600" lang="en-US"/>
              <a:t>_</a:t>
            </a:r>
            <a:r>
              <a:rPr sz="3600" lang="en-US"/>
              <a:t> </a:t>
            </a:r>
            <a:r>
              <a:rPr sz="3600" lang="en-US"/>
              <a:t>A</a:t>
            </a:r>
            <a:r>
              <a:rPr sz="3600" lang="en-US"/>
              <a:t>m</a:t>
            </a:r>
            <a:r>
              <a:rPr sz="3600" lang="en-US"/>
              <a:t>e</a:t>
            </a:r>
            <a:r>
              <a:rPr sz="3600" lang="en-US"/>
              <a:t>r</a:t>
            </a:r>
            <a:r>
              <a:rPr sz="3600" lang="en-US"/>
              <a:t>i</a:t>
            </a:r>
            <a:r>
              <a:rPr sz="3600" lang="en-US"/>
              <a:t>c</a:t>
            </a:r>
            <a:r>
              <a:rPr sz="3600" lang="en-US"/>
              <a:t>a</a:t>
            </a:r>
            <a:r>
              <a:rPr sz="3600" lang="en-US"/>
              <a:t>n</a:t>
            </a:r>
            <a:r>
              <a:rPr sz="3600" lang="en-US"/>
              <a:t> </a:t>
            </a:r>
            <a:r>
              <a:rPr sz="3600" lang="en-US"/>
              <a:t>g</a:t>
            </a:r>
            <a:r>
              <a:rPr sz="3600" lang="en-US"/>
              <a:t>i</a:t>
            </a:r>
            <a:r>
              <a:rPr sz="3600" lang="en-US"/>
              <a:t>r</a:t>
            </a:r>
            <a:r>
              <a:rPr sz="3600" lang="en-US"/>
              <a:t>l</a:t>
            </a:r>
            <a:endParaRPr sz="3600" lang="en-IN"/>
          </a:p>
          <a:p>
            <a:endParaRPr sz="3600" lang="en-IN"/>
          </a:p>
          <a:p>
            <a:r>
              <a:rPr sz="3600" lang="en-US">
                <a:solidFill>
                  <a:srgbClr val="92D04F"/>
                </a:solidFill>
              </a:rPr>
              <a:t>I</a:t>
            </a:r>
            <a:r>
              <a:rPr sz="3600" lang="en-US">
                <a:solidFill>
                  <a:srgbClr val="92D04F"/>
                </a:solidFill>
              </a:rPr>
              <a:t>t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i</a:t>
            </a:r>
            <a:r>
              <a:rPr sz="3600" lang="en-US">
                <a:solidFill>
                  <a:srgbClr val="92D04F"/>
                </a:solidFill>
              </a:rPr>
              <a:t>s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a</a:t>
            </a:r>
            <a:r>
              <a:rPr sz="3600" lang="en-US">
                <a:solidFill>
                  <a:srgbClr val="92D04F"/>
                </a:solidFill>
              </a:rPr>
              <a:t>n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_</a:t>
            </a:r>
            <a:r>
              <a:rPr sz="3600" lang="en-US">
                <a:solidFill>
                  <a:srgbClr val="92D04F"/>
                </a:solidFill>
              </a:rPr>
              <a:t>_</a:t>
            </a:r>
            <a:r>
              <a:rPr sz="3600" lang="en-US">
                <a:solidFill>
                  <a:srgbClr val="92D04F"/>
                </a:solidFill>
              </a:rPr>
              <a:t>_</a:t>
            </a:r>
            <a:r>
              <a:rPr sz="3600" lang="en-US">
                <a:solidFill>
                  <a:srgbClr val="92D04F"/>
                </a:solidFill>
              </a:rPr>
              <a:t>_</a:t>
            </a:r>
            <a:r>
              <a:rPr sz="3600" lang="en-US">
                <a:solidFill>
                  <a:srgbClr val="92D04F"/>
                </a:solidFill>
              </a:rPr>
              <a:t>_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p</a:t>
            </a:r>
            <a:r>
              <a:rPr sz="3600" lang="en-US">
                <a:solidFill>
                  <a:srgbClr val="92D04F"/>
                </a:solidFill>
              </a:rPr>
              <a:t>i</a:t>
            </a:r>
            <a:r>
              <a:rPr sz="3600" lang="en-US">
                <a:solidFill>
                  <a:srgbClr val="92D04F"/>
                </a:solidFill>
              </a:rPr>
              <a:t>z</a:t>
            </a:r>
            <a:r>
              <a:rPr sz="3600" lang="en-US">
                <a:solidFill>
                  <a:srgbClr val="92D04F"/>
                </a:solidFill>
              </a:rPr>
              <a:t>z</a:t>
            </a:r>
            <a:r>
              <a:rPr sz="3600" lang="en-US">
                <a:solidFill>
                  <a:srgbClr val="92D04F"/>
                </a:solidFill>
              </a:rPr>
              <a:t>a</a:t>
            </a:r>
            <a:r>
              <a:rPr sz="3600" lang="en-US">
                <a:solidFill>
                  <a:srgbClr val="92D04F"/>
                </a:solidFill>
              </a:rPr>
              <a:t> </a:t>
            </a:r>
            <a:endParaRPr sz="3600" lang="en-IN">
              <a:solidFill>
                <a:srgbClr val="92D04F"/>
              </a:solidFill>
            </a:endParaRPr>
          </a:p>
          <a:p>
            <a:pPr indent="0" marL="0">
              <a:buNone/>
            </a:pP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a</a:t>
            </a:r>
            <a:r>
              <a:rPr sz="3600" lang="en-US">
                <a:solidFill>
                  <a:srgbClr val="92D04F"/>
                </a:solidFill>
              </a:rPr>
              <a:t>.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I</a:t>
            </a:r>
            <a:r>
              <a:rPr sz="3600" lang="en-US">
                <a:solidFill>
                  <a:srgbClr val="92D04F"/>
                </a:solidFill>
              </a:rPr>
              <a:t>t</a:t>
            </a:r>
            <a:r>
              <a:rPr sz="3600" lang="en-US">
                <a:solidFill>
                  <a:srgbClr val="92D04F"/>
                </a:solidFill>
              </a:rPr>
              <a:t>a</a:t>
            </a:r>
            <a:r>
              <a:rPr sz="3600" lang="en-US">
                <a:solidFill>
                  <a:srgbClr val="92D04F"/>
                </a:solidFill>
              </a:rPr>
              <a:t>l</a:t>
            </a:r>
            <a:r>
              <a:rPr sz="3600" lang="en-US">
                <a:solidFill>
                  <a:srgbClr val="92D04F"/>
                </a:solidFill>
              </a:rPr>
              <a:t>i</a:t>
            </a:r>
            <a:r>
              <a:rPr sz="3600" lang="en-US">
                <a:solidFill>
                  <a:srgbClr val="92D04F"/>
                </a:solidFill>
              </a:rPr>
              <a:t>a</a:t>
            </a:r>
            <a:r>
              <a:rPr sz="3600" lang="en-US">
                <a:solidFill>
                  <a:srgbClr val="92D04F"/>
                </a:solidFill>
              </a:rPr>
              <a:t>n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b</a:t>
            </a:r>
            <a:r>
              <a:rPr sz="3600" lang="en-US">
                <a:solidFill>
                  <a:srgbClr val="92D04F"/>
                </a:solidFill>
              </a:rPr>
              <a:t>.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K</a:t>
            </a:r>
            <a:r>
              <a:rPr sz="3600" lang="en-US">
                <a:solidFill>
                  <a:srgbClr val="92D04F"/>
                </a:solidFill>
              </a:rPr>
              <a:t>e</a:t>
            </a:r>
            <a:r>
              <a:rPr sz="3600" lang="en-US">
                <a:solidFill>
                  <a:srgbClr val="92D04F"/>
                </a:solidFill>
              </a:rPr>
              <a:t>r</a:t>
            </a:r>
            <a:r>
              <a:rPr sz="3600" lang="en-US">
                <a:solidFill>
                  <a:srgbClr val="92D04F"/>
                </a:solidFill>
              </a:rPr>
              <a:t>a</a:t>
            </a:r>
            <a:r>
              <a:rPr sz="3600" lang="en-US">
                <a:solidFill>
                  <a:srgbClr val="92D04F"/>
                </a:solidFill>
              </a:rPr>
              <a:t>l</a:t>
            </a:r>
            <a:r>
              <a:rPr sz="3600" lang="en-US">
                <a:solidFill>
                  <a:srgbClr val="92D04F"/>
                </a:solidFill>
              </a:rPr>
              <a:t>a</a:t>
            </a:r>
            <a:endParaRPr sz="3600" lang="en-IN">
              <a:solidFill>
                <a:srgbClr val="92D04F"/>
              </a:solidFill>
            </a:endParaRPr>
          </a:p>
          <a:p>
            <a:pPr indent="0" marL="0">
              <a:buNone/>
            </a:pP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C</a:t>
            </a:r>
            <a:r>
              <a:rPr sz="3600" lang="en-US">
                <a:solidFill>
                  <a:srgbClr val="92D04F"/>
                </a:solidFill>
              </a:rPr>
              <a:t>.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D</a:t>
            </a:r>
            <a:r>
              <a:rPr sz="3600" lang="en-US">
                <a:solidFill>
                  <a:srgbClr val="92D04F"/>
                </a:solidFill>
              </a:rPr>
              <a:t>e</a:t>
            </a:r>
            <a:r>
              <a:rPr sz="3600" lang="en-US">
                <a:solidFill>
                  <a:srgbClr val="92D04F"/>
                </a:solidFill>
              </a:rPr>
              <a:t>l</a:t>
            </a:r>
            <a:r>
              <a:rPr sz="3600" lang="en-US">
                <a:solidFill>
                  <a:srgbClr val="92D04F"/>
                </a:solidFill>
              </a:rPr>
              <a:t>h</a:t>
            </a:r>
            <a:r>
              <a:rPr sz="3600" lang="en-US">
                <a:solidFill>
                  <a:srgbClr val="92D04F"/>
                </a:solidFill>
              </a:rPr>
              <a:t>i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d</a:t>
            </a:r>
            <a:r>
              <a:rPr sz="3600" lang="en-US">
                <a:solidFill>
                  <a:srgbClr val="92D04F"/>
                </a:solidFill>
              </a:rPr>
              <a:t>.</a:t>
            </a:r>
            <a:r>
              <a:rPr sz="3600" lang="en-US">
                <a:solidFill>
                  <a:srgbClr val="92D04F"/>
                </a:solidFill>
              </a:rPr>
              <a:t> </a:t>
            </a:r>
            <a:r>
              <a:rPr sz="3600" lang="en-US">
                <a:solidFill>
                  <a:srgbClr val="92D04F"/>
                </a:solidFill>
              </a:rPr>
              <a:t>K</a:t>
            </a:r>
            <a:r>
              <a:rPr sz="3600" lang="en-US">
                <a:solidFill>
                  <a:srgbClr val="92D04F"/>
                </a:solidFill>
              </a:rPr>
              <a:t>o</a:t>
            </a:r>
            <a:r>
              <a:rPr sz="3600" lang="en-US">
                <a:solidFill>
                  <a:srgbClr val="92D04F"/>
                </a:solidFill>
              </a:rPr>
              <a:t>l</a:t>
            </a:r>
            <a:r>
              <a:rPr sz="3600" lang="en-US">
                <a:solidFill>
                  <a:srgbClr val="92D04F"/>
                </a:solidFill>
              </a:rPr>
              <a:t>k</a:t>
            </a:r>
            <a:r>
              <a:rPr sz="3600" lang="en-US">
                <a:solidFill>
                  <a:srgbClr val="92D04F"/>
                </a:solidFill>
              </a:rPr>
              <a:t>a</a:t>
            </a:r>
            <a:r>
              <a:rPr sz="3600" lang="en-US">
                <a:solidFill>
                  <a:srgbClr val="92D04F"/>
                </a:solidFill>
              </a:rPr>
              <a:t>t</a:t>
            </a:r>
            <a:r>
              <a:rPr sz="3600" lang="en-US">
                <a:solidFill>
                  <a:srgbClr val="92D04F"/>
                </a:solidFill>
              </a:rPr>
              <a:t>a</a:t>
            </a:r>
            <a:endParaRPr sz="3600" lang="en-IN">
              <a:solidFill>
                <a:srgbClr val="92D04F"/>
              </a:solidFill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1048624" name=""/>
          <p:cNvSpPr>
            <a:spLocks noGrp="1"/>
          </p:cNvSpPr>
          <p:nvPr>
            <p:ph sz="half" idx="2"/>
          </p:nvPr>
        </p:nvSpPr>
        <p:spPr/>
        <p:txBody>
          <a:bodyPr/>
          <a:p>
            <a:pPr indent="0" marL="0">
              <a:buNone/>
            </a:pPr>
            <a:endParaRPr lang="en-I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48815" y="1420488"/>
            <a:ext cx="5218671" cy="486121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body" sz="quarter" idx="13"/>
          </p:nvPr>
        </p:nvSpPr>
        <p:spPr>
          <a:xfrm>
            <a:off x="249621" y="0"/>
            <a:ext cx="13302334" cy="5817709"/>
          </a:xfrm>
        </p:spPr>
        <p:txBody>
          <a:bodyPr>
            <a:normAutofit fontScale="25000" lnSpcReduction="20000"/>
          </a:bodyPr>
          <a:p>
            <a:r>
              <a:rPr sz="34285" lang="en-US">
                <a:solidFill>
                  <a:srgbClr val="65FF65"/>
                </a:solidFill>
              </a:rPr>
              <a:t>S</a:t>
            </a:r>
            <a:r>
              <a:rPr sz="34285" lang="en-US">
                <a:solidFill>
                  <a:srgbClr val="65FF65"/>
                </a:solidFill>
              </a:rPr>
              <a:t>u</a:t>
            </a:r>
            <a:r>
              <a:rPr sz="34285" lang="en-US">
                <a:solidFill>
                  <a:srgbClr val="65FF65"/>
                </a:solidFill>
              </a:rPr>
              <a:t>m</a:t>
            </a:r>
            <a:r>
              <a:rPr sz="34285" lang="en-US">
                <a:solidFill>
                  <a:srgbClr val="65FF65"/>
                </a:solidFill>
              </a:rPr>
              <a:t>m</a:t>
            </a:r>
            <a:r>
              <a:rPr sz="34285" lang="en-US">
                <a:solidFill>
                  <a:srgbClr val="65FF65"/>
                </a:solidFill>
              </a:rPr>
              <a:t>a</a:t>
            </a:r>
            <a:r>
              <a:rPr sz="34285" lang="en-US">
                <a:solidFill>
                  <a:srgbClr val="65FF65"/>
                </a:solidFill>
              </a:rPr>
              <a:t>r</a:t>
            </a:r>
            <a:r>
              <a:rPr sz="34285" lang="en-US">
                <a:solidFill>
                  <a:srgbClr val="65FF65"/>
                </a:solidFill>
              </a:rPr>
              <a:t>y</a:t>
            </a:r>
            <a:r>
              <a:rPr sz="9600" lang="en-US">
                <a:solidFill>
                  <a:srgbClr val="99CCFF"/>
                </a:solidFill>
              </a:rPr>
              <a:t>:</a:t>
            </a:r>
            <a:r>
              <a:rPr sz="9600" lang="en-US">
                <a:solidFill>
                  <a:srgbClr val="99CCFF"/>
                </a:solidFill>
              </a:rPr>
              <a:t>-</a:t>
            </a:r>
            <a:endParaRPr sz="9600" lang="en-IN"/>
          </a:p>
          <a:p>
            <a:endParaRPr sz="9600" lang="en-IN"/>
          </a:p>
          <a:p>
            <a:endParaRPr sz="9600" lang="en-IN"/>
          </a:p>
          <a:p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FFFFFF"/>
                </a:solidFill>
              </a:rPr>
              <a:t>A</a:t>
            </a:r>
            <a:r>
              <a:rPr sz="9600" lang="en-US">
                <a:solidFill>
                  <a:srgbClr val="FFFFFF"/>
                </a:solidFill>
              </a:rPr>
              <a:t>d</a:t>
            </a:r>
            <a:r>
              <a:rPr sz="9600" lang="en-US">
                <a:solidFill>
                  <a:srgbClr val="FFFFFF"/>
                </a:solidFill>
              </a:rPr>
              <a:t>jective</a:t>
            </a:r>
            <a:r>
              <a:rPr sz="9600" lang="en-US">
                <a:solidFill>
                  <a:srgbClr val="FFFFFF"/>
                </a:solidFill>
              </a:rPr>
              <a:t> </a:t>
            </a:r>
            <a:r>
              <a:rPr sz="9600" lang="en-US">
                <a:solidFill>
                  <a:srgbClr val="FFFFFF"/>
                </a:solidFill>
              </a:rPr>
              <a:t>o</a:t>
            </a:r>
            <a:r>
              <a:rPr sz="9600" lang="en-US">
                <a:solidFill>
                  <a:srgbClr val="FFFFFF"/>
                </a:solidFill>
              </a:rPr>
              <a:t>f</a:t>
            </a:r>
            <a:r>
              <a:rPr sz="9600" lang="en-US">
                <a:solidFill>
                  <a:srgbClr val="FFFFFF"/>
                </a:solidFill>
              </a:rPr>
              <a:t> </a:t>
            </a:r>
            <a:r>
              <a:rPr sz="9600" lang="en-US">
                <a:solidFill>
                  <a:srgbClr val="FFFFFF"/>
                </a:solidFill>
              </a:rPr>
              <a:t>c</a:t>
            </a:r>
            <a:r>
              <a:rPr sz="9600" lang="en-US">
                <a:solidFill>
                  <a:srgbClr val="FFFFFF"/>
                </a:solidFill>
              </a:rPr>
              <a:t>o</a:t>
            </a:r>
            <a:r>
              <a:rPr sz="9600" lang="en-US">
                <a:solidFill>
                  <a:srgbClr val="FFFFFF"/>
                </a:solidFill>
              </a:rPr>
              <a:t>l</a:t>
            </a:r>
            <a:r>
              <a:rPr sz="9600" lang="en-US">
                <a:solidFill>
                  <a:srgbClr val="FFFFFF"/>
                </a:solidFill>
              </a:rPr>
              <a:t>o</a:t>
            </a:r>
            <a:r>
              <a:rPr sz="9600" lang="en-US">
                <a:solidFill>
                  <a:srgbClr val="FFFFFF"/>
                </a:solidFill>
              </a:rPr>
              <a:t>u</a:t>
            </a:r>
            <a:r>
              <a:rPr sz="9600" lang="en-US">
                <a:solidFill>
                  <a:srgbClr val="FFFFFF"/>
                </a:solidFill>
              </a:rPr>
              <a:t>r</a:t>
            </a:r>
            <a:endParaRPr sz="9600" lang="en-IN">
              <a:solidFill>
                <a:srgbClr val="FFFFFF"/>
              </a:solidFill>
            </a:endParaRPr>
          </a:p>
          <a:p>
            <a:pPr indent="-685800" marL="685800">
              <a:buFont typeface="Wingdings" charset="2"/>
              <a:buChar char="n"/>
            </a:pP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B</a:t>
            </a:r>
            <a:r>
              <a:rPr sz="9600" lang="en-US">
                <a:solidFill>
                  <a:srgbClr val="99CCFF"/>
                </a:solidFill>
              </a:rPr>
              <a:t>l</a:t>
            </a:r>
            <a:r>
              <a:rPr sz="9600" lang="en-US">
                <a:solidFill>
                  <a:srgbClr val="99CCFF"/>
                </a:solidFill>
              </a:rPr>
              <a:t>u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y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,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R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d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r</a:t>
            </a:r>
            <a:r>
              <a:rPr sz="9600" lang="en-US">
                <a:solidFill>
                  <a:srgbClr val="99CCFF"/>
                </a:solidFill>
              </a:rPr>
              <a:t>o</a:t>
            </a:r>
            <a:r>
              <a:rPr sz="9600" lang="en-US">
                <a:solidFill>
                  <a:srgbClr val="99CCFF"/>
                </a:solidFill>
              </a:rPr>
              <a:t>s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,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B</a:t>
            </a:r>
            <a:r>
              <a:rPr sz="9600" lang="en-US">
                <a:solidFill>
                  <a:srgbClr val="99CCFF"/>
                </a:solidFill>
              </a:rPr>
              <a:t>l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ck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lad</a:t>
            </a:r>
            <a:r>
              <a:rPr sz="9600" lang="en-US">
                <a:solidFill>
                  <a:srgbClr val="99CCFF"/>
                </a:solidFill>
              </a:rPr>
              <a:t>y</a:t>
            </a:r>
            <a:endParaRPr sz="9600" lang="en-IN"/>
          </a:p>
          <a:p>
            <a:pPr indent="-685800" marL="685800">
              <a:buFont typeface="Wingdings" charset="2"/>
              <a:buChar char="n"/>
            </a:pPr>
            <a:endParaRPr sz="9600" lang="en-IN"/>
          </a:p>
          <a:p>
            <a:pPr indent="0" marL="0">
              <a:buNone/>
            </a:pP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FFE5E5"/>
                </a:solidFill>
              </a:rPr>
              <a:t>A</a:t>
            </a:r>
            <a:r>
              <a:rPr sz="9600" lang="en-US">
                <a:solidFill>
                  <a:srgbClr val="FFE5E5"/>
                </a:solidFill>
              </a:rPr>
              <a:t>d</a:t>
            </a:r>
            <a:r>
              <a:rPr sz="9600" lang="en-US">
                <a:solidFill>
                  <a:srgbClr val="FFE5E5"/>
                </a:solidFill>
              </a:rPr>
              <a:t>j</a:t>
            </a:r>
            <a:r>
              <a:rPr sz="9600" lang="en-US">
                <a:solidFill>
                  <a:srgbClr val="FFE5E5"/>
                </a:solidFill>
              </a:rPr>
              <a:t>ective</a:t>
            </a:r>
            <a:r>
              <a:rPr sz="9600" lang="en-US">
                <a:solidFill>
                  <a:srgbClr val="FFE5E5"/>
                </a:solidFill>
              </a:rPr>
              <a:t> </a:t>
            </a:r>
            <a:r>
              <a:rPr sz="9600" lang="en-US">
                <a:solidFill>
                  <a:srgbClr val="FFE5E5"/>
                </a:solidFill>
              </a:rPr>
              <a:t>o</a:t>
            </a:r>
            <a:r>
              <a:rPr sz="9600" lang="en-US">
                <a:solidFill>
                  <a:srgbClr val="FFE5E5"/>
                </a:solidFill>
              </a:rPr>
              <a:t>f</a:t>
            </a:r>
            <a:r>
              <a:rPr sz="9600" lang="en-US">
                <a:solidFill>
                  <a:srgbClr val="FFE5E5"/>
                </a:solidFill>
              </a:rPr>
              <a:t> </a:t>
            </a:r>
            <a:r>
              <a:rPr sz="9600" lang="en-US">
                <a:solidFill>
                  <a:srgbClr val="FFE5E5"/>
                </a:solidFill>
              </a:rPr>
              <a:t>s</a:t>
            </a:r>
            <a:r>
              <a:rPr sz="9600" lang="en-US">
                <a:solidFill>
                  <a:srgbClr val="FFE5E5"/>
                </a:solidFill>
              </a:rPr>
              <a:t>h</a:t>
            </a:r>
            <a:r>
              <a:rPr sz="9600" lang="en-US">
                <a:solidFill>
                  <a:srgbClr val="FFE5E5"/>
                </a:solidFill>
              </a:rPr>
              <a:t>a</a:t>
            </a:r>
            <a:r>
              <a:rPr sz="9600" lang="en-US">
                <a:solidFill>
                  <a:srgbClr val="FFE5E5"/>
                </a:solidFill>
              </a:rPr>
              <a:t>p</a:t>
            </a:r>
            <a:r>
              <a:rPr sz="9600" lang="en-US">
                <a:solidFill>
                  <a:srgbClr val="FFE5E5"/>
                </a:solidFill>
              </a:rPr>
              <a:t>e</a:t>
            </a:r>
            <a:r>
              <a:rPr sz="9600" lang="en-US">
                <a:solidFill>
                  <a:srgbClr val="FFE5E5"/>
                </a:solidFill>
              </a:rPr>
              <a:t> </a:t>
            </a:r>
            <a:endParaRPr sz="9600" lang="en-IN">
              <a:solidFill>
                <a:srgbClr val="FFE5E5"/>
              </a:solidFill>
            </a:endParaRPr>
          </a:p>
          <a:p>
            <a:pPr indent="-571500" marL="571500">
              <a:buFont typeface="Wingdings" charset="2"/>
              <a:buChar char="n"/>
            </a:pPr>
            <a:r>
              <a:rPr sz="9600" lang="en-US">
                <a:solidFill>
                  <a:srgbClr val="99CCFF"/>
                </a:solidFill>
              </a:rPr>
              <a:t>F</a:t>
            </a:r>
            <a:r>
              <a:rPr sz="9600" lang="en-US">
                <a:solidFill>
                  <a:srgbClr val="99CCFF"/>
                </a:solidFill>
              </a:rPr>
              <a:t>l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t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m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t</a:t>
            </a:r>
            <a:r>
              <a:rPr sz="9600" lang="en-US">
                <a:solidFill>
                  <a:srgbClr val="99CCFF"/>
                </a:solidFill>
              </a:rPr>
              <a:t>,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O</a:t>
            </a:r>
            <a:r>
              <a:rPr sz="9600" lang="en-US">
                <a:solidFill>
                  <a:srgbClr val="99CCFF"/>
                </a:solidFill>
              </a:rPr>
              <a:t>v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l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m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r</a:t>
            </a:r>
            <a:r>
              <a:rPr sz="9600" lang="en-US">
                <a:solidFill>
                  <a:srgbClr val="99CCFF"/>
                </a:solidFill>
              </a:rPr>
              <a:t>r</a:t>
            </a:r>
            <a:r>
              <a:rPr sz="9600" lang="en-US">
                <a:solidFill>
                  <a:srgbClr val="99CCFF"/>
                </a:solidFill>
              </a:rPr>
              <a:t>or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,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W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d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p</a:t>
            </a:r>
            <a:r>
              <a:rPr sz="9600" lang="en-US">
                <a:solidFill>
                  <a:srgbClr val="99CCFF"/>
                </a:solidFill>
              </a:rPr>
              <a:t>l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c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 </a:t>
            </a:r>
            <a:endParaRPr sz="9600" lang="en-IN">
              <a:solidFill>
                <a:srgbClr val="FF9900"/>
              </a:solidFill>
            </a:endParaRPr>
          </a:p>
          <a:p>
            <a:pPr indent="-571500" marL="571500">
              <a:buFont typeface="Wingdings" charset="2"/>
              <a:buChar char="n"/>
            </a:pPr>
            <a:endParaRPr sz="9600" lang="en-IN">
              <a:solidFill>
                <a:srgbClr val="FF9900"/>
              </a:solidFill>
            </a:endParaRPr>
          </a:p>
          <a:p>
            <a:pPr indent="0" marL="0">
              <a:buNone/>
            </a:pP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FFE5E5"/>
                </a:solidFill>
              </a:rPr>
              <a:t>A</a:t>
            </a:r>
            <a:r>
              <a:rPr sz="9600" lang="en-US">
                <a:solidFill>
                  <a:srgbClr val="FFE5E5"/>
                </a:solidFill>
              </a:rPr>
              <a:t>d</a:t>
            </a:r>
            <a:r>
              <a:rPr sz="9600" lang="en-US">
                <a:solidFill>
                  <a:srgbClr val="FFE5E5"/>
                </a:solidFill>
              </a:rPr>
              <a:t>j</a:t>
            </a:r>
            <a:r>
              <a:rPr sz="9600" lang="en-US">
                <a:solidFill>
                  <a:srgbClr val="FFE5E5"/>
                </a:solidFill>
              </a:rPr>
              <a:t>ective</a:t>
            </a:r>
            <a:r>
              <a:rPr sz="9600" lang="en-US">
                <a:solidFill>
                  <a:srgbClr val="FFE5E5"/>
                </a:solidFill>
              </a:rPr>
              <a:t> </a:t>
            </a:r>
            <a:r>
              <a:rPr sz="9600" lang="en-US">
                <a:solidFill>
                  <a:srgbClr val="FFE5E5"/>
                </a:solidFill>
              </a:rPr>
              <a:t>o</a:t>
            </a:r>
            <a:r>
              <a:rPr sz="9600" lang="en-US">
                <a:solidFill>
                  <a:srgbClr val="FFE5E5"/>
                </a:solidFill>
              </a:rPr>
              <a:t>f</a:t>
            </a:r>
            <a:r>
              <a:rPr sz="9600" lang="en-US">
                <a:solidFill>
                  <a:srgbClr val="FFE5E5"/>
                </a:solidFill>
              </a:rPr>
              <a:t> </a:t>
            </a:r>
            <a:r>
              <a:rPr sz="9600" lang="en-US">
                <a:solidFill>
                  <a:srgbClr val="FFE5E5"/>
                </a:solidFill>
              </a:rPr>
              <a:t> </a:t>
            </a:r>
            <a:r>
              <a:rPr sz="9600" lang="en-US">
                <a:solidFill>
                  <a:srgbClr val="FFE5E5"/>
                </a:solidFill>
              </a:rPr>
              <a:t>s</a:t>
            </a:r>
            <a:r>
              <a:rPr sz="9600" lang="en-US">
                <a:solidFill>
                  <a:srgbClr val="FFE5E5"/>
                </a:solidFill>
              </a:rPr>
              <a:t>i</a:t>
            </a:r>
            <a:r>
              <a:rPr sz="9600" lang="en-US">
                <a:solidFill>
                  <a:srgbClr val="FFE5E5"/>
                </a:solidFill>
              </a:rPr>
              <a:t>z</a:t>
            </a:r>
            <a:r>
              <a:rPr sz="9600" lang="en-US">
                <a:solidFill>
                  <a:srgbClr val="FFE5E5"/>
                </a:solidFill>
              </a:rPr>
              <a:t>e</a:t>
            </a:r>
            <a:r>
              <a:rPr sz="9600" lang="en-US">
                <a:solidFill>
                  <a:srgbClr val="FFE5E5"/>
                </a:solidFill>
              </a:rPr>
              <a:t> </a:t>
            </a:r>
            <a:endParaRPr sz="9600" lang="en-IN">
              <a:solidFill>
                <a:srgbClr val="FFE5E5"/>
              </a:solidFill>
            </a:endParaRPr>
          </a:p>
          <a:p>
            <a:pPr indent="-685800" marL="685800">
              <a:buFont typeface="Wingdings" charset="2"/>
              <a:buChar char="n"/>
            </a:pPr>
            <a:r>
              <a:rPr sz="9600" lang="en-US">
                <a:solidFill>
                  <a:srgbClr val="99CCFF"/>
                </a:solidFill>
              </a:rPr>
              <a:t>L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t</a:t>
            </a:r>
            <a:r>
              <a:rPr sz="9600" lang="en-US">
                <a:solidFill>
                  <a:srgbClr val="99CCFF"/>
                </a:solidFill>
              </a:rPr>
              <a:t>t</a:t>
            </a:r>
            <a:r>
              <a:rPr sz="9600" lang="en-US">
                <a:solidFill>
                  <a:srgbClr val="99CCFF"/>
                </a:solidFill>
              </a:rPr>
              <a:t>le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c</a:t>
            </a:r>
            <a:r>
              <a:rPr sz="9600" lang="en-US">
                <a:solidFill>
                  <a:srgbClr val="99CCFF"/>
                </a:solidFill>
              </a:rPr>
              <a:t>h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r</a:t>
            </a:r>
            <a:r>
              <a:rPr sz="9600" lang="en-US">
                <a:solidFill>
                  <a:srgbClr val="99CCFF"/>
                </a:solidFill>
              </a:rPr>
              <a:t>,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T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l</a:t>
            </a:r>
            <a:r>
              <a:rPr sz="9600" lang="en-US">
                <a:solidFill>
                  <a:srgbClr val="99CCFF"/>
                </a:solidFill>
              </a:rPr>
              <a:t>l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boy</a:t>
            </a:r>
            <a:r>
              <a:rPr sz="9600" lang="en-US">
                <a:solidFill>
                  <a:srgbClr val="99CCFF"/>
                </a:solidFill>
              </a:rPr>
              <a:t>,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H</a:t>
            </a:r>
            <a:r>
              <a:rPr sz="9600" lang="en-US">
                <a:solidFill>
                  <a:srgbClr val="99CCFF"/>
                </a:solidFill>
              </a:rPr>
              <a:t>u</a:t>
            </a:r>
            <a:r>
              <a:rPr sz="9600" lang="en-US">
                <a:solidFill>
                  <a:srgbClr val="99CCFF"/>
                </a:solidFill>
              </a:rPr>
              <a:t>g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w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t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r</a:t>
            </a:r>
            <a:endParaRPr sz="9600" lang="en-IN">
              <a:solidFill>
                <a:srgbClr val="99CCFF"/>
              </a:solidFill>
            </a:endParaRPr>
          </a:p>
          <a:p>
            <a:pPr indent="-685800" marL="685800">
              <a:buFont typeface="Wingdings" charset="2"/>
              <a:buChar char="n"/>
            </a:pPr>
            <a:endParaRPr sz="9600" lang="en-IN">
              <a:solidFill>
                <a:srgbClr val="99CCFF"/>
              </a:solidFill>
            </a:endParaRPr>
          </a:p>
          <a:p>
            <a:pPr indent="0" marL="0">
              <a:buNone/>
            </a:pP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FFFFFF"/>
                </a:solidFill>
              </a:rPr>
              <a:t>A</a:t>
            </a:r>
            <a:r>
              <a:rPr sz="9600" lang="en-US">
                <a:solidFill>
                  <a:srgbClr val="FFFFFF"/>
                </a:solidFill>
              </a:rPr>
              <a:t>d</a:t>
            </a:r>
            <a:r>
              <a:rPr sz="9600" lang="en-US">
                <a:solidFill>
                  <a:srgbClr val="FFFFFF"/>
                </a:solidFill>
              </a:rPr>
              <a:t>j</a:t>
            </a:r>
            <a:r>
              <a:rPr sz="9600" lang="en-US">
                <a:solidFill>
                  <a:srgbClr val="FFFFFF"/>
                </a:solidFill>
              </a:rPr>
              <a:t>ective</a:t>
            </a:r>
            <a:r>
              <a:rPr sz="9600" lang="en-US">
                <a:solidFill>
                  <a:srgbClr val="FFFFFF"/>
                </a:solidFill>
              </a:rPr>
              <a:t> </a:t>
            </a:r>
            <a:r>
              <a:rPr sz="9600" lang="en-US">
                <a:solidFill>
                  <a:srgbClr val="FFFFFF"/>
                </a:solidFill>
              </a:rPr>
              <a:t>o</a:t>
            </a:r>
            <a:r>
              <a:rPr sz="9600" lang="en-US">
                <a:solidFill>
                  <a:srgbClr val="FFFFFF"/>
                </a:solidFill>
              </a:rPr>
              <a:t>f</a:t>
            </a:r>
            <a:r>
              <a:rPr sz="9600" lang="en-US">
                <a:solidFill>
                  <a:srgbClr val="FFFFFF"/>
                </a:solidFill>
              </a:rPr>
              <a:t> </a:t>
            </a:r>
            <a:r>
              <a:rPr sz="9600" lang="en-US">
                <a:solidFill>
                  <a:srgbClr val="FFFFFF"/>
                </a:solidFill>
              </a:rPr>
              <a:t>o</a:t>
            </a:r>
            <a:r>
              <a:rPr sz="9600" lang="en-US">
                <a:solidFill>
                  <a:srgbClr val="FFFFFF"/>
                </a:solidFill>
              </a:rPr>
              <a:t>r</a:t>
            </a:r>
            <a:r>
              <a:rPr sz="9600" lang="en-US">
                <a:solidFill>
                  <a:srgbClr val="FFFFFF"/>
                </a:solidFill>
              </a:rPr>
              <a:t>i</a:t>
            </a:r>
            <a:r>
              <a:rPr sz="9600" lang="en-US">
                <a:solidFill>
                  <a:srgbClr val="FFFFFF"/>
                </a:solidFill>
              </a:rPr>
              <a:t>g</a:t>
            </a:r>
            <a:r>
              <a:rPr sz="9600" lang="en-US">
                <a:solidFill>
                  <a:srgbClr val="FFFFFF"/>
                </a:solidFill>
              </a:rPr>
              <a:t>i</a:t>
            </a:r>
            <a:r>
              <a:rPr sz="9600" lang="en-US">
                <a:solidFill>
                  <a:srgbClr val="FFFFFF"/>
                </a:solidFill>
              </a:rPr>
              <a:t>n</a:t>
            </a:r>
            <a:endParaRPr sz="9600" lang="en-IN">
              <a:solidFill>
                <a:srgbClr val="FFFFFF"/>
              </a:solidFill>
            </a:endParaRPr>
          </a:p>
          <a:p>
            <a:pPr indent="-685800" marL="685800">
              <a:buFont typeface="Wingdings" charset="2"/>
              <a:buChar char="n"/>
            </a:pP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u</a:t>
            </a:r>
            <a:r>
              <a:rPr sz="9600" lang="en-US">
                <a:solidFill>
                  <a:srgbClr val="99CCFF"/>
                </a:solidFill>
              </a:rPr>
              <a:t>s</a:t>
            </a:r>
            <a:r>
              <a:rPr sz="9600" lang="en-US">
                <a:solidFill>
                  <a:srgbClr val="99CCFF"/>
                </a:solidFill>
              </a:rPr>
              <a:t>t</a:t>
            </a:r>
            <a:r>
              <a:rPr sz="9600" lang="en-US">
                <a:solidFill>
                  <a:srgbClr val="99CCFF"/>
                </a:solidFill>
              </a:rPr>
              <a:t>ralian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b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r</a:t>
            </a:r>
            <a:r>
              <a:rPr sz="9600" lang="en-US">
                <a:solidFill>
                  <a:srgbClr val="99CCFF"/>
                </a:solidFill>
              </a:rPr>
              <a:t>d</a:t>
            </a:r>
            <a:r>
              <a:rPr sz="9600" lang="en-US">
                <a:solidFill>
                  <a:srgbClr val="99CCFF"/>
                </a:solidFill>
              </a:rPr>
              <a:t>,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M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x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can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r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c</a:t>
            </a:r>
            <a:r>
              <a:rPr sz="9600" lang="en-US">
                <a:solidFill>
                  <a:srgbClr val="99CCFF"/>
                </a:solidFill>
              </a:rPr>
              <a:t>e</a:t>
            </a:r>
            <a:r>
              <a:rPr sz="9600" lang="en-US">
                <a:solidFill>
                  <a:srgbClr val="99CCFF"/>
                </a:solidFill>
              </a:rPr>
              <a:t>,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t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l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n</a:t>
            </a:r>
            <a:r>
              <a:rPr sz="9600" lang="en-US">
                <a:solidFill>
                  <a:srgbClr val="99CCFF"/>
                </a:solidFill>
              </a:rPr>
              <a:t> </a:t>
            </a:r>
            <a:r>
              <a:rPr sz="9600" lang="en-US">
                <a:solidFill>
                  <a:srgbClr val="99CCFF"/>
                </a:solidFill>
              </a:rPr>
              <a:t>p</a:t>
            </a:r>
            <a:r>
              <a:rPr sz="9600" lang="en-US">
                <a:solidFill>
                  <a:srgbClr val="99CCFF"/>
                </a:solidFill>
              </a:rPr>
              <a:t>i</a:t>
            </a:r>
            <a:r>
              <a:rPr sz="9600" lang="en-US">
                <a:solidFill>
                  <a:srgbClr val="99CCFF"/>
                </a:solidFill>
              </a:rPr>
              <a:t>z</a:t>
            </a:r>
            <a:r>
              <a:rPr sz="9600" lang="en-US">
                <a:solidFill>
                  <a:srgbClr val="99CCFF"/>
                </a:solidFill>
              </a:rPr>
              <a:t>z</a:t>
            </a:r>
            <a:r>
              <a:rPr sz="9600" lang="en-US">
                <a:solidFill>
                  <a:srgbClr val="99CCFF"/>
                </a:solidFill>
              </a:rPr>
              <a:t>a</a:t>
            </a:r>
            <a:r>
              <a:rPr sz="9600" lang="en-US">
                <a:solidFill>
                  <a:srgbClr val="99CCFF"/>
                </a:solidFill>
              </a:rPr>
              <a:t> </a:t>
            </a:r>
            <a:endParaRPr sz="9600" lang="en-IN">
              <a:solidFill>
                <a:srgbClr val="99CCFF"/>
              </a:solidFill>
            </a:endParaRPr>
          </a:p>
          <a:p>
            <a:pPr indent="0" marL="0">
              <a:buNone/>
            </a:pPr>
            <a:r>
              <a:rPr sz="8000" lang="en-US">
                <a:solidFill>
                  <a:srgbClr val="02A5E3"/>
                </a:solidFill>
              </a:rPr>
              <a:t> </a:t>
            </a:r>
            <a:r>
              <a:rPr sz="8000" lang="en-US">
                <a:solidFill>
                  <a:srgbClr val="02A5E3"/>
                </a:solidFill>
              </a:rPr>
              <a:t> </a:t>
            </a:r>
            <a:endParaRPr sz="8000" lang="en-I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4800" lang="en-US"/>
              <a:t>T</a:t>
            </a:r>
            <a:r>
              <a:rPr sz="4800" lang="en-US"/>
              <a:t>e</a:t>
            </a:r>
            <a:r>
              <a:rPr sz="4800" lang="en-US"/>
              <a:t>s</a:t>
            </a:r>
            <a:r>
              <a:rPr sz="4800" lang="en-US"/>
              <a:t>t</a:t>
            </a:r>
            <a:r>
              <a:rPr sz="4800" lang="en-US"/>
              <a:t>ing</a:t>
            </a:r>
            <a:r>
              <a:rPr sz="4800" lang="en-US"/>
              <a:t> </a:t>
            </a:r>
            <a:r>
              <a:rPr sz="4800" lang="en-US"/>
              <a:t>Frame</a:t>
            </a:r>
            <a:r>
              <a:rPr sz="4800" lang="en-US"/>
              <a:t>:</a:t>
            </a:r>
            <a:r>
              <a:rPr sz="4800" lang="en-US"/>
              <a:t>-</a:t>
            </a:r>
            <a:endParaRPr sz="4800" lang="en-IN"/>
          </a:p>
        </p:txBody>
      </p:sp>
      <p:sp>
        <p:nvSpPr>
          <p:cNvPr id="1048627" name=""/>
          <p:cNvSpPr>
            <a:spLocks noGrp="1"/>
          </p:cNvSpPr>
          <p:nvPr>
            <p:ph idx="1"/>
          </p:nvPr>
        </p:nvSpPr>
        <p:spPr>
          <a:xfrm rot="21559306">
            <a:off x="929833" y="1040716"/>
            <a:ext cx="10421106" cy="5940701"/>
          </a:xfrm>
        </p:spPr>
        <p:txBody>
          <a:bodyPr/>
          <a:p>
            <a:pPr>
              <a:buFont typeface="Wingdings" charset="2"/>
              <a:buChar char="ü"/>
            </a:pPr>
            <a:r>
              <a:rPr sz="4000" lang="en-US"/>
              <a:t>S</a:t>
            </a:r>
            <a:r>
              <a:rPr sz="4000" lang="en-US"/>
              <a:t>a</a:t>
            </a:r>
            <a:r>
              <a:rPr sz="4000" lang="en-US"/>
              <a:t>m</a:t>
            </a:r>
            <a:r>
              <a:rPr sz="4000" lang="en-US"/>
              <a:t> </a:t>
            </a:r>
            <a:r>
              <a:rPr sz="4000" lang="en-US"/>
              <a:t>h</a:t>
            </a:r>
            <a:r>
              <a:rPr sz="4000" lang="en-US"/>
              <a:t>a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 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 </a:t>
            </a:r>
            <a:r>
              <a:rPr sz="4000" lang="en-US"/>
              <a:t>p</a:t>
            </a:r>
            <a:r>
              <a:rPr sz="4000" lang="en-US"/>
              <a:t>l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t</a:t>
            </a:r>
            <a:r>
              <a:rPr sz="4000" lang="en-US"/>
              <a:t>.</a:t>
            </a:r>
            <a:r>
              <a:rPr sz="4000" lang="en-US"/>
              <a:t> </a:t>
            </a:r>
            <a:endParaRPr sz="4000" lang="en-IN"/>
          </a:p>
          <a:p>
            <a:pPr indent="0" marL="0">
              <a:buNone/>
            </a:pP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.</a:t>
            </a:r>
            <a:r>
              <a:rPr sz="4000" lang="en-US"/>
              <a:t> </a:t>
            </a:r>
            <a:r>
              <a:rPr sz="4000" lang="en-US"/>
              <a:t>G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e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b</a:t>
            </a:r>
            <a:r>
              <a:rPr sz="4000" lang="en-US"/>
              <a:t>.</a:t>
            </a:r>
            <a:r>
              <a:rPr sz="4000" lang="en-US"/>
              <a:t> 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d</a:t>
            </a:r>
            <a:endParaRPr sz="4000" lang="en-IN"/>
          </a:p>
          <a:p>
            <a:pPr>
              <a:buFont typeface="Wingdings" charset="2"/>
              <a:buChar char="ü"/>
            </a:pP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e</a:t>
            </a:r>
            <a:r>
              <a:rPr sz="4000" lang="en-US"/>
              <a:t>l</a:t>
            </a:r>
            <a:r>
              <a:rPr sz="4000" lang="en-US"/>
              <a:t>e</a:t>
            </a:r>
            <a:r>
              <a:rPr sz="4000" lang="en-US"/>
              <a:t>p</a:t>
            </a:r>
            <a:r>
              <a:rPr sz="4000" lang="en-US"/>
              <a:t>hant</a:t>
            </a:r>
            <a:r>
              <a:rPr sz="4000" lang="en-US"/>
              <a:t>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v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y</a:t>
            </a:r>
            <a:r>
              <a:rPr sz="4000" lang="en-US"/>
              <a:t> 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endParaRPr sz="4000" lang="en-IN"/>
          </a:p>
          <a:p>
            <a:pPr indent="0" marL="0">
              <a:buNone/>
            </a:pP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.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a</a:t>
            </a:r>
            <a:r>
              <a:rPr sz="4000" lang="en-US"/>
              <a:t>r</a:t>
            </a:r>
            <a:r>
              <a:rPr sz="4000" lang="en-US"/>
              <a:t>g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b</a:t>
            </a:r>
            <a:r>
              <a:rPr sz="4000" lang="en-US"/>
              <a:t>.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t</a:t>
            </a:r>
            <a:r>
              <a:rPr sz="4000" lang="en-US"/>
              <a:t>t</a:t>
            </a:r>
            <a:r>
              <a:rPr sz="4000" lang="en-US"/>
              <a:t>l</a:t>
            </a:r>
            <a:r>
              <a:rPr sz="4000" lang="en-US"/>
              <a:t>e</a:t>
            </a:r>
            <a:endParaRPr sz="4000" lang="en-IN"/>
          </a:p>
          <a:p>
            <a:pPr>
              <a:buFont typeface="Wingdings" charset="2"/>
              <a:buChar char="ü"/>
            </a:pPr>
            <a:r>
              <a:rPr sz="4000" lang="en-US"/>
              <a:t> </a:t>
            </a:r>
            <a:r>
              <a:rPr sz="4000" lang="en-US"/>
              <a:t>T</a:t>
            </a:r>
            <a:r>
              <a:rPr sz="4000" lang="en-US"/>
              <a:t>h</a:t>
            </a:r>
            <a:r>
              <a:rPr sz="4000" lang="en-US"/>
              <a:t>e</a:t>
            </a:r>
            <a:r>
              <a:rPr sz="4000" lang="en-US"/>
              <a:t>r</a:t>
            </a:r>
            <a:r>
              <a:rPr sz="4000" lang="en-US"/>
              <a:t>e</a:t>
            </a:r>
            <a:r>
              <a:rPr sz="4000" lang="en-US"/>
              <a:t>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 </a:t>
            </a:r>
            <a:r>
              <a:rPr sz="4000" lang="en-US"/>
              <a:t>m</a:t>
            </a:r>
            <a:r>
              <a:rPr sz="4000" lang="en-US"/>
              <a:t>i</a:t>
            </a:r>
            <a:r>
              <a:rPr sz="4000" lang="en-US"/>
              <a:t>r</a:t>
            </a:r>
            <a:r>
              <a:rPr sz="4000" lang="en-US"/>
              <a:t>r</a:t>
            </a:r>
            <a:r>
              <a:rPr sz="4000" lang="en-US"/>
              <a:t>o</a:t>
            </a:r>
            <a:r>
              <a:rPr sz="4000" lang="en-US"/>
              <a:t>r</a:t>
            </a:r>
            <a:endParaRPr sz="4000" lang="en-IN"/>
          </a:p>
          <a:p>
            <a:pPr indent="0" marL="0">
              <a:buNone/>
            </a:pP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.</a:t>
            </a:r>
            <a:r>
              <a:rPr sz="4000" lang="en-US"/>
              <a:t> </a:t>
            </a:r>
            <a:r>
              <a:rPr sz="4000" lang="en-US"/>
              <a:t>O</a:t>
            </a:r>
            <a:r>
              <a:rPr sz="4000" lang="en-US"/>
              <a:t>v</a:t>
            </a:r>
            <a:r>
              <a:rPr sz="4000" lang="en-US"/>
              <a:t>a</a:t>
            </a:r>
            <a:r>
              <a:rPr sz="4000" lang="en-US"/>
              <a:t>l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b</a:t>
            </a:r>
            <a:r>
              <a:rPr sz="4000" lang="en-US"/>
              <a:t>.</a:t>
            </a:r>
            <a:r>
              <a:rPr sz="4000" lang="en-US"/>
              <a:t> </a:t>
            </a:r>
            <a:r>
              <a:rPr sz="4000" lang="en-US"/>
              <a:t>C</a:t>
            </a:r>
            <a:r>
              <a:rPr sz="4000" lang="en-US"/>
              <a:t>i</a:t>
            </a:r>
            <a:r>
              <a:rPr sz="4000" lang="en-US"/>
              <a:t>r</a:t>
            </a:r>
            <a:r>
              <a:rPr sz="4000" lang="en-US"/>
              <a:t>c</a:t>
            </a:r>
            <a:r>
              <a:rPr sz="4000" lang="en-US"/>
              <a:t>l</a:t>
            </a:r>
            <a:r>
              <a:rPr sz="4000" lang="en-US"/>
              <a:t>e</a:t>
            </a:r>
            <a:endParaRPr sz="4000" lang="en-IN"/>
          </a:p>
          <a:p>
            <a:pPr>
              <a:buFont typeface="Wingdings" charset="2"/>
              <a:buChar char="ü"/>
            </a:pPr>
            <a:r>
              <a:rPr sz="4000" lang="en-US"/>
              <a:t>I</a:t>
            </a:r>
            <a:r>
              <a:rPr sz="4000" lang="en-US"/>
              <a:t>t</a:t>
            </a:r>
            <a:r>
              <a:rPr sz="4000" lang="en-US"/>
              <a:t> </a:t>
            </a:r>
            <a:r>
              <a:rPr sz="4000" lang="en-US"/>
              <a:t>i</a:t>
            </a:r>
            <a:r>
              <a:rPr sz="4000" lang="en-US"/>
              <a:t>s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_</a:t>
            </a:r>
            <a:r>
              <a:rPr sz="4000" lang="en-US"/>
              <a:t> </a:t>
            </a:r>
            <a:r>
              <a:rPr sz="4000" lang="en-US"/>
              <a:t>b</a:t>
            </a:r>
            <a:r>
              <a:rPr sz="4000" lang="en-US"/>
              <a:t>i</a:t>
            </a:r>
            <a:r>
              <a:rPr sz="4000" lang="en-US"/>
              <a:t>r</a:t>
            </a:r>
            <a:r>
              <a:rPr sz="4000" lang="en-US"/>
              <a:t>d</a:t>
            </a:r>
            <a:r>
              <a:rPr sz="4000" lang="en-US"/>
              <a:t> </a:t>
            </a:r>
            <a:endParaRPr sz="4000" lang="en-IN"/>
          </a:p>
          <a:p>
            <a:pPr indent="0" marL="0">
              <a:buNone/>
            </a:pP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.</a:t>
            </a:r>
            <a:r>
              <a:rPr sz="4000" lang="en-US"/>
              <a:t> </a:t>
            </a:r>
            <a:r>
              <a:rPr sz="4000" lang="en-US"/>
              <a:t>A</a:t>
            </a:r>
            <a:r>
              <a:rPr sz="4000" lang="en-US"/>
              <a:t>u</a:t>
            </a:r>
            <a:r>
              <a:rPr sz="4000" lang="en-US"/>
              <a:t>s</a:t>
            </a:r>
            <a:r>
              <a:rPr sz="4000" lang="en-US"/>
              <a:t>t</a:t>
            </a:r>
            <a:r>
              <a:rPr sz="4000" lang="en-US"/>
              <a:t>r</a:t>
            </a:r>
            <a:r>
              <a:rPr sz="4000" lang="en-US"/>
              <a:t>a</a:t>
            </a:r>
            <a:r>
              <a:rPr sz="4000" lang="en-US"/>
              <a:t>l</a:t>
            </a:r>
            <a:r>
              <a:rPr sz="4000" lang="en-US"/>
              <a:t>i</a:t>
            </a:r>
            <a:r>
              <a:rPr sz="4000" lang="en-US"/>
              <a:t>a</a:t>
            </a:r>
            <a:r>
              <a:rPr sz="4000" lang="en-US"/>
              <a:t>n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 </a:t>
            </a:r>
            <a:r>
              <a:rPr sz="4000" lang="en-US"/>
              <a:t>b</a:t>
            </a:r>
            <a:r>
              <a:rPr sz="4000" lang="en-US"/>
              <a:t>.</a:t>
            </a:r>
            <a:r>
              <a:rPr sz="4000" lang="en-US"/>
              <a:t> </a:t>
            </a:r>
            <a:r>
              <a:rPr sz="4000" lang="en-US"/>
              <a:t>L</a:t>
            </a:r>
            <a:r>
              <a:rPr sz="4000" lang="en-US"/>
              <a:t>o</a:t>
            </a:r>
            <a:r>
              <a:rPr sz="4000" lang="en-US"/>
              <a:t>n</a:t>
            </a:r>
            <a:r>
              <a:rPr sz="4000" lang="en-US"/>
              <a:t>d</a:t>
            </a:r>
            <a:r>
              <a:rPr sz="4000" lang="en-US"/>
              <a:t>o</a:t>
            </a:r>
            <a:r>
              <a:rPr sz="4000" lang="en-US"/>
              <a:t>n</a:t>
            </a:r>
            <a:endParaRPr sz="4000" lang="en-IN"/>
          </a:p>
          <a:p>
            <a:pPr indent="0" marL="0">
              <a:buNone/>
            </a:pPr>
            <a:endParaRPr sz="4400" lang="en-IN"/>
          </a:p>
          <a:p>
            <a:pPr>
              <a:buFont typeface="Wingdings" charset="2"/>
              <a:buChar char="ü"/>
            </a:pPr>
            <a:endParaRPr sz="4400" lang="en-IN"/>
          </a:p>
          <a:p>
            <a:pPr indent="0" marL="0">
              <a:buNone/>
            </a:pPr>
            <a:endParaRPr sz="4400" lang="en-IN"/>
          </a:p>
          <a:p>
            <a:pPr>
              <a:buFont typeface="Wingdings" charset="2"/>
              <a:buChar char="ü"/>
            </a:pPr>
            <a:endParaRPr sz="4400" lang="en-IN"/>
          </a:p>
          <a:p>
            <a:pPr>
              <a:buFont typeface="Wingdings" charset="2"/>
              <a:buChar char="ü"/>
            </a:pPr>
            <a:endParaRPr sz="4400" lang="en-IN"/>
          </a:p>
          <a:p>
            <a:pPr indent="0" marL="0">
              <a:buNone/>
            </a:pPr>
            <a:endParaRPr lang="en-IN"/>
          </a:p>
        </p:txBody>
      </p:sp>
      <p:sp>
        <p:nvSpPr>
          <p:cNvPr id="1048628" name=""/>
          <p:cNvSpPr txBox="1"/>
          <p:nvPr/>
        </p:nvSpPr>
        <p:spPr>
          <a:xfrm rot="11756675" flipH="0">
            <a:off x="12166495" y="5253338"/>
            <a:ext cx="173631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141965" y="5508608"/>
            <a:ext cx="2159175" cy="1225990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868458" y="3154002"/>
            <a:ext cx="2162001" cy="1392959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0301140" y="2037586"/>
            <a:ext cx="1052660" cy="1812895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7627529" y="380274"/>
            <a:ext cx="2001742" cy="16977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52"/>
          <p:cNvGrpSpPr/>
          <p:nvPr>
            <p:custDataLst>
              <p:tags r:id="rId1"/>
            </p:custDataLst>
          </p:nvPr>
        </p:nvGrpSpPr>
        <p:grpSpPr>
          <a:xfrm flipH="1">
            <a:off x="5211483" y="2524313"/>
            <a:ext cx="1770233" cy="2775553"/>
            <a:chOff x="4610154" y="2033317"/>
            <a:chExt cx="1296600" cy="2032942"/>
          </a:xfrm>
        </p:grpSpPr>
        <p:sp>
          <p:nvSpPr>
            <p:cNvPr id="1048632" name="任意多边形 53"/>
            <p:cNvSpPr/>
            <p:nvPr>
              <p:custDataLst>
                <p:tags r:id="rId2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endParaRPr altLang="en-US" lang="zh-CN">
                <a:solidFill>
                  <a:srgbClr val="3F3F40"/>
                </a:solidFill>
              </a:endParaRPr>
            </a:p>
          </p:txBody>
        </p:sp>
        <p:sp>
          <p:nvSpPr>
            <p:cNvPr id="1048633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/>
            </a:bodyPr>
            <a:p>
              <a:pPr algn="ctr"/>
              <a:r>
                <a:rPr altLang="zh-CN" dirty="0" sz="2000" lang="en-US">
                  <a:solidFill>
                    <a:srgbClr val="3F3F40"/>
                  </a:solidFill>
                </a:rPr>
                <a:t>LOREM</a:t>
              </a:r>
              <a:endParaRPr altLang="en-US" dirty="0" sz="2000" lang="zh-CN">
                <a:solidFill>
                  <a:srgbClr val="3F3F40"/>
                </a:solidFill>
              </a:endParaRPr>
            </a:p>
          </p:txBody>
        </p:sp>
      </p:grpSp>
      <p:sp>
        <p:nvSpPr>
          <p:cNvPr id="1048634" name=""/>
          <p:cNvSpPr txBox="1"/>
          <p:nvPr/>
        </p:nvSpPr>
        <p:spPr>
          <a:xfrm>
            <a:off x="3810000" y="3251200"/>
            <a:ext cx="4572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520644">
            <a:off x="-249008" y="-177070"/>
            <a:ext cx="13258578" cy="7157817"/>
          </a:xfrm>
          <a:prstGeom prst="rect"/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3*i*0"/>
  <p:tag name="KSO_WM_TEMPLATE_CATEGORY" val="custom"/>
  <p:tag name="KSO_WM_TEMPLATE_INDEX" val="160557"/>
  <p:tag name="KSO_WM_UNIT_INDEX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3*l_i*1_1"/>
  <p:tag name="KSO_WM_UNIT_CLEAR" val="1"/>
  <p:tag name="KSO_WM_UNIT_LAYERLEVEL" val="1_1"/>
  <p:tag name="KSO_WM_DIAGRAM_GROUP_CODE" val="l1-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3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71*209"/>
  <p:tag name="KSO_WM_SLIDE_SIZE" val="219*168"/>
  <p:tag name="KSO_WM_DIAGRAM_GROUP_CODE" val="l1-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4*i*0"/>
  <p:tag name="KSO_WM_TEMPLATE_CATEGORY" val="custom"/>
  <p:tag name="KSO_WM_TEMPLATE_INDEX" val="160557"/>
  <p:tag name="KSO_WM_UNIT_INDEX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4*l_i*1_1"/>
  <p:tag name="KSO_WM_UNIT_CLEAR" val="1"/>
  <p:tag name="KSO_WM_UNIT_LAYERLEVEL" val="1_1"/>
  <p:tag name="KSO_WM_DIAGRAM_GROUP_CODE" val="l1-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4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4*i*5"/>
  <p:tag name="KSO_WM_TEMPLATE_CATEGORY" val="custom"/>
  <p:tag name="KSO_WM_TEMPLATE_INDEX" val="160557"/>
  <p:tag name="KSO_WM_UNIT_INDEX" val="5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4*l_i*1_2"/>
  <p:tag name="KSO_WM_UNIT_CLEAR" val="1"/>
  <p:tag name="KSO_WM_UNIT_LAYERLEVEL" val="1_1"/>
  <p:tag name="KSO_WM_DIAGRAM_GROUP_CODE" val="l1-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4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7*201"/>
  <p:tag name="KSO_WM_SLIDE_SIZE" val="366*163"/>
  <p:tag name="KSO_WM_DIAGRAM_GROUP_CODE" val="l1-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5*i*0"/>
  <p:tag name="KSO_WM_TEMPLATE_CATEGORY" val="custom"/>
  <p:tag name="KSO_WM_TEMPLATE_INDEX" val="160557"/>
  <p:tag name="KSO_WM_UNIT_INDEX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0"/>
  <p:tag name="KSO_WM_TEMPLATE_CATEGORY" val="custom"/>
  <p:tag name="KSO_WM_TEMPLATE_INDEX" val="9160237"/>
  <p:tag name="KSO_WM_UNIT_INDEX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5*l_i*1_1"/>
  <p:tag name="KSO_WM_UNIT_CLEAR" val="1"/>
  <p:tag name="KSO_WM_UNIT_LAYERLEVEL" val="1_1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5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5"/>
  <p:tag name="KSO_WM_TEMPLATE_CATEGORY" val="custom"/>
  <p:tag name="KSO_WM_TEMPLATE_INDEX" val="9160237"/>
  <p:tag name="KSO_WM_UNIT_INDEX" val="5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5*l_i*1_2"/>
  <p:tag name="KSO_WM_UNIT_CLEAR" val="1"/>
  <p:tag name="KSO_WM_UNIT_LAYERLEVEL" val="1_1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5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10"/>
  <p:tag name="KSO_WM_TEMPLATE_CATEGORY" val="custom"/>
  <p:tag name="KSO_WM_TEMPLATE_INDEX" val="9160237"/>
  <p:tag name="KSO_WM_UNIT_INDEX" val="1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5*l_i*1_3"/>
  <p:tag name="KSO_WM_UNIT_CLEAR" val="1"/>
  <p:tag name="KSO_WM_UNIT_LAYERLEVEL" val="1_1"/>
  <p:tag name="KSO_WM_DIAGRAM_GROUP_CODE" val="l1-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5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11*162"/>
  <p:tag name="KSO_WM_SLIDE_SIZE" val="338*315"/>
  <p:tag name="KSO_WM_DIAGRAM_GROUP_CODE" val="l1-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0"/>
  <p:tag name="KSO_WM_TEMPLATE_CATEGORY" val="custom"/>
  <p:tag name="KSO_WM_TEMPLATE_INDEX" val="160557"/>
  <p:tag name="KSO_WM_UNIT_INDEX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6*l_i*1_1"/>
  <p:tag name="KSO_WM_UNIT_CLEAR" val="1"/>
  <p:tag name="KSO_WM_UNIT_LAYERLEVEL" val="1_1"/>
  <p:tag name="KSO_WM_DIAGRAM_GROUP_CODE" val="l1-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6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5"/>
  <p:tag name="KSO_WM_TEMPLATE_CATEGORY" val="custom"/>
  <p:tag name="KSO_WM_TEMPLATE_INDEX" val="160557"/>
  <p:tag name="KSO_WM_UNIT_INDEX" val="5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6*l_i*1_2"/>
  <p:tag name="KSO_WM_UNIT_CLEAR" val="1"/>
  <p:tag name="KSO_WM_UNIT_LAYERLEVEL" val="1_1"/>
  <p:tag name="KSO_WM_DIAGRAM_GROUP_CODE" val="l1-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6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10"/>
  <p:tag name="KSO_WM_TEMPLATE_CATEGORY" val="custom"/>
  <p:tag name="KSO_WM_TEMPLATE_INDEX" val="160557"/>
  <p:tag name="KSO_WM_UNIT_INDEX" val="1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6*l_i*1_3"/>
  <p:tag name="KSO_WM_UNIT_CLEAR" val="1"/>
  <p:tag name="KSO_WM_UNIT_LAYERLEVEL" val="1_1"/>
  <p:tag name="KSO_WM_DIAGRAM_GROUP_CODE" val="l1-2"/>
</p:tagLst>
</file>

<file path=ppt/tags/tag4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6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15"/>
  <p:tag name="KSO_WM_TEMPLATE_CATEGORY" val="custom"/>
  <p:tag name="KSO_WM_TEMPLATE_INDEX" val="160557"/>
  <p:tag name="KSO_WM_UNIT_INDEX" val="15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6*l_i*1_4"/>
  <p:tag name="KSO_WM_UNIT_CLEAR" val="1"/>
  <p:tag name="KSO_WM_UNIT_LAYERLEVEL" val="1_1"/>
  <p:tag name="KSO_WM_DIAGRAM_GROUP_CODE" val="l1-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89*125"/>
  <p:tag name="KSO_WM_SLIDE_SIZE" val="382*366"/>
  <p:tag name="KSO_WM_DIAGRAM_GROUP_CODE" val="l1-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0"/>
  <p:tag name="KSO_WM_TEMPLATE_CATEGORY" val="custom"/>
  <p:tag name="KSO_WM_TEMPLATE_INDEX" val="160557"/>
  <p:tag name="KSO_WM_UNIT_INDEX" val="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7*l_i*1_1"/>
  <p:tag name="KSO_WM_UNIT_CLEAR" val="1"/>
  <p:tag name="KSO_WM_UNIT_LAYERLEVEL" val="1_1"/>
  <p:tag name="KSO_WM_DIAGRAM_GROUP_CODE" val="l1-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7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5"/>
  <p:tag name="KSO_WM_TEMPLATE_CATEGORY" val="custom"/>
  <p:tag name="KSO_WM_TEMPLATE_INDEX" val="160557"/>
  <p:tag name="KSO_WM_UNIT_INDEX" val="5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7*l_i*1_2"/>
  <p:tag name="KSO_WM_UNIT_CLEAR" val="1"/>
  <p:tag name="KSO_WM_UNIT_LAYERLEVEL" val="1_1"/>
  <p:tag name="KSO_WM_DIAGRAM_GROUP_CODE" val="l1-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7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10"/>
  <p:tag name="KSO_WM_TEMPLATE_CATEGORY" val="custom"/>
  <p:tag name="KSO_WM_TEMPLATE_INDEX" val="160557"/>
  <p:tag name="KSO_WM_UNIT_INDEX" val="1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7*l_i*1_3"/>
  <p:tag name="KSO_WM_UNIT_CLEAR" val="1"/>
  <p:tag name="KSO_WM_UNIT_LAYERLEVEL" val="1_1"/>
  <p:tag name="KSO_WM_DIAGRAM_GROUP_CODE" val="l1-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7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15"/>
  <p:tag name="KSO_WM_TEMPLATE_CATEGORY" val="custom"/>
  <p:tag name="KSO_WM_TEMPLATE_INDEX" val="160557"/>
  <p:tag name="KSO_WM_UNIT_INDEX" val="15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7*l_i*1_4"/>
  <p:tag name="KSO_WM_UNIT_CLEAR" val="1"/>
  <p:tag name="KSO_WM_UNIT_LAYERLEVEL" val="1_1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20"/>
  <p:tag name="KSO_WM_TEMPLATE_CATEGORY" val="custom"/>
  <p:tag name="KSO_WM_TEMPLATE_INDEX" val="160557"/>
  <p:tag name="KSO_WM_UNIT_INDEX" val="2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7*l_i*1_5"/>
  <p:tag name="KSO_WM_UNIT_CLEAR" val="1"/>
  <p:tag name="KSO_WM_UNIT_LAYERLEVEL" val="1_1"/>
  <p:tag name="KSO_WM_DIAGRAM_GROUP_CODE" val="l1-2"/>
</p:tagLst>
</file>

<file path=ppt/tags/tag6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291*127"/>
  <p:tag name="KSO_WM_SLIDE_SIZE" val="375*364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0"/>
  <p:tag name="KSO_WM_TEMPLATE_CATEGORY" val="custom"/>
  <p:tag name="KSO_WM_TEMPLATE_INDEX" val="160557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8*l_i*1_1"/>
  <p:tag name="KSO_WM_UNIT_CLEAR" val="1"/>
  <p:tag name="KSO_WM_UNIT_LAYERLEVEL" val="1_1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5"/>
  <p:tag name="KSO_WM_TEMPLATE_CATEGORY" val="custom"/>
  <p:tag name="KSO_WM_TEMPLATE_INDEX" val="160557"/>
  <p:tag name="KSO_WM_UNIT_INDEX" val="5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8*l_i*1_2"/>
  <p:tag name="KSO_WM_UNIT_CLEAR" val="1"/>
  <p:tag name="KSO_WM_UNIT_LAYERLEVEL" val="1_1"/>
  <p:tag name="KSO_WM_DIAGRAM_GROUP_CODE" val="l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8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0"/>
  <p:tag name="KSO_WM_TEMPLATE_CATEGORY" val="custom"/>
  <p:tag name="KSO_WM_TEMPLATE_INDEX" val="160557"/>
  <p:tag name="KSO_WM_UNIT_INDEX" val="1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8*l_i*1_3"/>
  <p:tag name="KSO_WM_UNIT_CLEAR" val="1"/>
  <p:tag name="KSO_WM_UNIT_LAYERLEVEL" val="1_1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8*l_h_f*1_6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5"/>
  <p:tag name="KSO_WM_TEMPLATE_CATEGORY" val="custom"/>
  <p:tag name="KSO_WM_TEMPLATE_INDEX" val="160557"/>
  <p:tag name="KSO_WM_UNIT_INDEX" val="15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8*l_i*1_4"/>
  <p:tag name="KSO_WM_UNIT_CLEAR" val="1"/>
  <p:tag name="KSO_WM_UNIT_LAYERLEVEL" val="1_1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8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0"/>
  <p:tag name="KSO_WM_TEMPLATE_CATEGORY" val="custom"/>
  <p:tag name="KSO_WM_TEMPLATE_INDEX" val="160557"/>
  <p:tag name="KSO_WM_UNIT_INDEX" val="2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8*l_i*1_5"/>
  <p:tag name="KSO_WM_UNIT_CLEAR" val="1"/>
  <p:tag name="KSO_WM_UNIT_LAYERLEVEL" val="1_1"/>
  <p:tag name="KSO_WM_DIAGRAM_GROUP_CODE" val="l1-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5"/>
  <p:tag name="KSO_WM_TEMPLATE_CATEGORY" val="custom"/>
  <p:tag name="KSO_WM_TEMPLATE_INDEX" val="160557"/>
  <p:tag name="KSO_WM_UNIT_INDEX" val="25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8*l_i*1_6"/>
  <p:tag name="KSO_WM_UNIT_CLEAR" val="1"/>
  <p:tag name="KSO_WM_UNIT_LAYERLEVEL" val="1_1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2"/>
  <p:tag name="KSO_WM_UNIT_ID" val="custom160557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2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8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91*140"/>
  <p:tag name="KSO_WM_SLIDE_SIZE" val="378*355"/>
  <p:tag name="KSO_WM_DIAGRAM_GROUP_CODE" val="l1-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9*i*0"/>
  <p:tag name="KSO_WM_TEMPLATE_CATEGORY" val="custom"/>
  <p:tag name="KSO_WM_TEMPLATE_INDEX" val="160557"/>
  <p:tag name="KSO_WM_UNIT_INDEX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9*l_i*1_1"/>
  <p:tag name="KSO_WM_UNIT_CLEAR" val="1"/>
  <p:tag name="KSO_WM_UNIT_LAYERLEVEL" val="1_1"/>
  <p:tag name="KSO_WM_DIAGRAM_GROUP_CODE" val="l1-3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9*l_i*1_2"/>
  <p:tag name="KSO_WM_UNIT_CLEAR" val="1"/>
  <p:tag name="KSO_WM_UNIT_LAYERLEVEL" val="1_1"/>
  <p:tag name="KSO_WM_DIAGRAM_GROUP_CODE" val="l1-3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9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3*190"/>
  <p:tag name="KSO_WM_SLIDE_SIZE" val="154*207"/>
  <p:tag name="KSO_WM_DIAGRAM_GROUP_CODE" val="l1-3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0*i*0"/>
  <p:tag name="KSO_WM_TEMPLATE_CATEGORY" val="custom"/>
  <p:tag name="KSO_WM_TEMPLATE_INDEX" val="160557"/>
  <p:tag name="KSO_WM_UNIT_INDEX" val="0"/>
</p:tagLst>
</file>

<file path=ppt/tags/tag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0*l_i*1_1"/>
  <p:tag name="KSO_WM_UNIT_CLEAR" val="1"/>
  <p:tag name="KSO_WM_UNIT_LAYERLEVEL" val="1_1"/>
  <p:tag name="KSO_WM_DIAGRAM_GROUP_CODE" val="l1-3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0*l_i*1_2"/>
  <p:tag name="KSO_WM_UNIT_CLEAR" val="1"/>
  <p:tag name="KSO_WM_UNIT_LAYERLEVEL" val="1_1"/>
  <p:tag name="KSO_WM_DIAGRAM_GROUP_CODE" val="l1-3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0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0*i*7"/>
  <p:tag name="KSO_WM_TEMPLATE_CATEGORY" val="custom"/>
  <p:tag name="KSO_WM_TEMPLATE_INDEX" val="160557"/>
  <p:tag name="KSO_WM_UNIT_INDEX" val="7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0*l_i*1_3"/>
  <p:tag name="KSO_WM_UNIT_CLEAR" val="1"/>
  <p:tag name="KSO_WM_UNIT_LAYERLEVEL" val="1_1"/>
  <p:tag name="KSO_WM_DIAGRAM_GROUP_CODE" val="l1-3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0*l_i*1_4"/>
  <p:tag name="KSO_WM_UNIT_CLEAR" val="1"/>
  <p:tag name="KSO_WM_UNIT_LAYERLEVEL" val="1_1"/>
  <p:tag name="KSO_WM_DIAGRAM_GROUP_CODE" val="l1-3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0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97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6*190"/>
  <p:tag name="KSO_WM_SLIDE_SIZE" val="608*207"/>
  <p:tag name="KSO_WM_DIAGRAM_GROUP_CODE" val="l1-3"/>
</p:tagLst>
</file>

<file path=ppt/theme/theme1.xml><?xml version="1.0" encoding="utf-8"?>
<a:theme xmlns:a="http://schemas.openxmlformats.org/drawingml/2006/main" name="Office Theme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Company>Microsoft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LOREM IPSUM DOLOR SIT AMET</dc:title>
  <dc:creator>quan</dc:creator>
  <cp:lastModifiedBy>wrwer</cp:lastModifiedBy>
  <dcterms:created xsi:type="dcterms:W3CDTF">2015-09-18T09:34:00Z</dcterms:created>
  <dcterms:modified xsi:type="dcterms:W3CDTF">2024-02-12T15:23:26Z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2052-11.1.0.7958</vt:lpwstr>
  </property>
  <property fmtid="{D5CDD505-2E9C-101B-9397-08002B2CF9AE}" pid="3" name="ICV">
    <vt:lpwstr>561e79943a5442b8a48c5945a2859a6b</vt:lpwstr>
  </property>
</Properties>
</file>