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0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9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30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F"/>
    <a:srgbClr val="F9F9F9"/>
    <a:srgbClr val="696FDD"/>
    <a:srgbClr val="A95E40"/>
    <a:srgbClr val="BFC7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C2803-E06E-4EA4-B347-5D4C0589E0FB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4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4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4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2A6EA-494D-4A2D-85A4-52EAB07446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2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7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5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6"/>
          <p:cNvSpPr/>
          <p:nvPr userDrawn="1"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3145728" name="直接连接符 7"/>
          <p:cNvCxnSpPr>
            <a:cxnSpLocks/>
          </p:cNvCxnSpPr>
          <p:nvPr userDrawn="1"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8"/>
          <p:cNvCxnSpPr>
            <a:cxnSpLocks/>
          </p:cNvCxnSpPr>
          <p:nvPr userDrawn="1"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9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96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45731" name="直接连接符 6"/>
          <p:cNvCxnSpPr>
            <a:cxnSpLocks/>
          </p:cNvCxnSpPr>
          <p:nvPr userDrawn="1"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7"/>
          <p:cNvCxnSpPr>
            <a:cxnSpLocks/>
          </p:cNvCxnSpPr>
          <p:nvPr userDrawn="1"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8"/>
          <p:cNvCxnSpPr>
            <a:cxnSpLocks/>
          </p:cNvCxnSpPr>
          <p:nvPr userDrawn="1"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2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直接连接符 6"/>
          <p:cNvCxnSpPr>
            <a:cxnSpLocks/>
          </p:cNvCxnSpPr>
          <p:nvPr userDrawn="1"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1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16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1048717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</a:lvl2pPr>
            <a:lvl3pPr marL="455295" indent="0">
              <a:buNone/>
            </a:lvl3pPr>
            <a:lvl4pPr marL="662940" indent="0">
              <a:buNone/>
            </a:lvl4pPr>
            <a:lvl5pPr marL="851535" indent="0">
              <a:buNone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63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3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73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104857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tags" Target="../tags/tag12.xml"/><Relationship Id="rId7" Type="http://schemas.openxmlformats.org/officeDocument/2006/relationships/slide" Target="slide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.bin"/><Relationship Id="rId5" Type="http://schemas.openxmlformats.org/officeDocument/2006/relationships/tags" Target="../tags/tag18.xml"/><Relationship Id="rId10" Type="http://schemas.openxmlformats.org/officeDocument/2006/relationships/slide" Target="slide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14.jpe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15.jpe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8.xml"/><Relationship Id="rId2" Type="http://schemas.openxmlformats.org/officeDocument/2006/relationships/tags" Target="../tags/tag33.xml"/><Relationship Id="rId16" Type="http://schemas.openxmlformats.org/officeDocument/2006/relationships/notesSlide" Target="../notesSlides/notesSlide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1" Type="http://schemas.openxmlformats.org/officeDocument/2006/relationships/image" Target="../media/image16.jpe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slide" Target="slide8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19" Type="http://schemas.openxmlformats.org/officeDocument/2006/relationships/notesSlide" Target="../notesSlides/notesSlide8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tags" Target="../tags/tag65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" Type="http://schemas.openxmlformats.org/officeDocument/2006/relationships/tags" Target="../tags/tag64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17.jpe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slide" Target="slide8.xml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image" Target="../media/image18.jpeg"/><Relationship Id="rId4" Type="http://schemas.openxmlformats.org/officeDocument/2006/relationships/tags" Target="../tags/tag86.xml"/><Relationship Id="rId9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19.jpe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slide" Target="slide8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9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image" Target="../media/image10.jpeg"/><Relationship Id="rId3" Type="http://schemas.openxmlformats.org/officeDocument/2006/relationships/slide" Target="slide14.xml"/><Relationship Id="rId7" Type="http://schemas.openxmlformats.org/officeDocument/2006/relationships/slide" Target="slide12.xml"/><Relationship Id="rId12" Type="http://schemas.openxmlformats.org/officeDocument/2006/relationships/image" Target="../media/image9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8.jpeg"/><Relationship Id="rId5" Type="http://schemas.openxmlformats.org/officeDocument/2006/relationships/slide" Target="slide15.xml"/><Relationship Id="rId10" Type="http://schemas.openxmlformats.org/officeDocument/2006/relationships/image" Target="../media/image7.jpeg"/><Relationship Id="rId4" Type="http://schemas.openxmlformats.org/officeDocument/2006/relationships/slide" Target="slide11.xml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Programmed learning Material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olidFill>
                  <a:srgbClr val="000000"/>
                </a:solidFill>
              </a:rPr>
              <a:t>        S. Crossvina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52"/>
          <p:cNvGrpSpPr/>
          <p:nvPr>
            <p:custDataLst>
              <p:tags r:id="rId2"/>
            </p:custDataLst>
          </p:nvPr>
        </p:nvGrpSpPr>
        <p:grpSpPr>
          <a:xfrm flipH="1">
            <a:off x="5211483" y="2524313"/>
            <a:ext cx="1770233" cy="2775553"/>
            <a:chOff x="4610154" y="2033317"/>
            <a:chExt cx="1296600" cy="2032942"/>
          </a:xfrm>
        </p:grpSpPr>
        <p:sp>
          <p:nvSpPr>
            <p:cNvPr id="1048632" name="任意多边形 53"/>
            <p:cNvSpPr/>
            <p:nvPr>
              <p:custDataLst>
                <p:tags r:id="rId3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33" name="任意多边形 54"/>
            <p:cNvSpPr/>
            <p:nvPr>
              <p:custDataLst>
                <p:tags r:id="rId4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34" name="TextBox 1048633"/>
          <p:cNvSpPr txBox="1"/>
          <p:nvPr/>
        </p:nvSpPr>
        <p:spPr>
          <a:xfrm>
            <a:off x="3810000" y="3251200"/>
            <a:ext cx="4572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35" name="TextBox 1048634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62" name="Picture 2097161">
            <a:hlinkClick r:id="rId7" action="ppaction://hlinksldjump"/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21520644">
            <a:off x="-249008" y="-177070"/>
            <a:ext cx="13258578" cy="715781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49"/>
          <p:cNvGrpSpPr/>
          <p:nvPr>
            <p:custDataLst>
              <p:tags r:id="rId2"/>
            </p:custDataLst>
          </p:nvPr>
        </p:nvGrpSpPr>
        <p:grpSpPr>
          <a:xfrm>
            <a:off x="6244146" y="2434343"/>
            <a:ext cx="1696049" cy="2659238"/>
            <a:chOff x="4610154" y="2033317"/>
            <a:chExt cx="1296600" cy="2032942"/>
          </a:xfrm>
        </p:grpSpPr>
        <p:sp>
          <p:nvSpPr>
            <p:cNvPr id="1048639" name="任意多边形 50"/>
            <p:cNvSpPr/>
            <p:nvPr>
              <p:custDataLst>
                <p:tags r:id="rId6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1048640" name="任意多边形 51"/>
            <p:cNvSpPr/>
            <p:nvPr>
              <p:custDataLst>
                <p:tags r:id="rId7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55" name="组合 52"/>
          <p:cNvGrpSpPr/>
          <p:nvPr>
            <p:custDataLst>
              <p:tags r:id="rId3"/>
            </p:custDataLst>
          </p:nvPr>
        </p:nvGrpSpPr>
        <p:grpSpPr>
          <a:xfrm flipH="1">
            <a:off x="4253005" y="2434343"/>
            <a:ext cx="1696049" cy="2659238"/>
            <a:chOff x="4610154" y="2033317"/>
            <a:chExt cx="1296600" cy="2032942"/>
          </a:xfrm>
        </p:grpSpPr>
        <p:sp>
          <p:nvSpPr>
            <p:cNvPr id="1048641" name="任意多边形 53"/>
            <p:cNvSpPr/>
            <p:nvPr>
              <p:custDataLst>
                <p:tags r:id="rId4"/>
              </p:custDataLst>
            </p:nvPr>
          </p:nvSpPr>
          <p:spPr>
            <a:xfrm rot="16680000">
              <a:off x="4241983" y="240148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2000">
                <a:solidFill>
                  <a:srgbClr val="3F3F40"/>
                </a:solidFill>
              </a:endParaRPr>
            </a:p>
          </p:txBody>
        </p:sp>
        <p:sp>
          <p:nvSpPr>
            <p:cNvPr id="1048642" name="任意多边形 54"/>
            <p:cNvSpPr/>
            <p:nvPr>
              <p:custDataLst>
                <p:tags r:id="rId5"/>
              </p:custDataLst>
            </p:nvPr>
          </p:nvSpPr>
          <p:spPr>
            <a:xfrm>
              <a:off x="4753115" y="2124562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8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>
                  <a:solidFill>
                    <a:srgbClr val="3F3F40"/>
                  </a:solidFill>
                </a:rPr>
                <a:t>LOREM</a:t>
              </a:r>
              <a:endParaRPr lang="zh-CN" altLang="en-US" sz="2000" dirty="0">
                <a:solidFill>
                  <a:srgbClr val="3F3F40"/>
                </a:solidFill>
              </a:endParaRPr>
            </a:p>
          </p:txBody>
        </p:sp>
      </p:grpSp>
      <p:pic>
        <p:nvPicPr>
          <p:cNvPr id="2097163" name="Picture 2097162">
            <a:hlinkClick r:id="rId10" action="ppaction://hlinksldjump"/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1303571" y="501998"/>
            <a:ext cx="9830434" cy="585400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1"/>
          <p:cNvGrpSpPr/>
          <p:nvPr>
            <p:custDataLst>
              <p:tags r:id="rId2"/>
            </p:custDataLst>
          </p:nvPr>
        </p:nvGrpSpPr>
        <p:grpSpPr>
          <a:xfrm>
            <a:off x="3951416" y="1952239"/>
            <a:ext cx="4290367" cy="4105662"/>
            <a:chOff x="4731964" y="2123688"/>
            <a:chExt cx="2728072" cy="2610625"/>
          </a:xfrm>
        </p:grpSpPr>
        <p:grpSp>
          <p:nvGrpSpPr>
            <p:cNvPr id="60" name="组合 39"/>
            <p:cNvGrpSpPr/>
            <p:nvPr>
              <p:custDataLst>
                <p:tags r:id="rId3"/>
              </p:custDataLst>
            </p:nvPr>
          </p:nvGrpSpPr>
          <p:grpSpPr>
            <a:xfrm>
              <a:off x="4731964" y="3251651"/>
              <a:ext cx="1491814" cy="985571"/>
              <a:chOff x="2897271" y="3570428"/>
              <a:chExt cx="2032942" cy="1343068"/>
            </a:xfrm>
          </p:grpSpPr>
          <p:sp>
            <p:nvSpPr>
              <p:cNvPr id="1048646" name="任意多边形 40"/>
              <p:cNvSpPr/>
              <p:nvPr>
                <p:custDataLst>
                  <p:tags r:id="rId10"/>
                </p:custDataLst>
              </p:nvPr>
            </p:nvSpPr>
            <p:spPr>
              <a:xfrm rot="9480000">
                <a:off x="2897271" y="357042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47" name="任意多边形 41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09027" y="3790148"/>
                <a:ext cx="1123348" cy="1123348"/>
              </a:xfrm>
              <a:custGeom>
                <a:avLst/>
                <a:gdLst>
                  <a:gd name="connsiteX0" fmla="*/ 570509 w 1123348"/>
                  <a:gd name="connsiteY0" fmla="*/ 73 h 1123348"/>
                  <a:gd name="connsiteX1" fmla="*/ 1082311 w 1123348"/>
                  <a:gd name="connsiteY1" fmla="*/ 351323 h 1123348"/>
                  <a:gd name="connsiteX2" fmla="*/ 772025 w 1123348"/>
                  <a:gd name="connsiteY2" fmla="*/ 1082312 h 1123348"/>
                  <a:gd name="connsiteX3" fmla="*/ 41037 w 1123348"/>
                  <a:gd name="connsiteY3" fmla="*/ 772026 h 1123348"/>
                  <a:gd name="connsiteX4" fmla="*/ 9221 w 1123348"/>
                  <a:gd name="connsiteY4" fmla="*/ 662825 h 1123348"/>
                  <a:gd name="connsiteX5" fmla="*/ 351323 w 1123348"/>
                  <a:gd name="connsiteY5" fmla="*/ 41037 h 1123348"/>
                  <a:gd name="connsiteX6" fmla="*/ 570509 w 1123348"/>
                  <a:gd name="connsiteY6" fmla="*/ 73 h 1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348" h="1123348">
                    <a:moveTo>
                      <a:pt x="570509" y="73"/>
                    </a:moveTo>
                    <a:cubicBezTo>
                      <a:pt x="789307" y="3612"/>
                      <a:pt x="995181" y="135668"/>
                      <a:pt x="1082311" y="351323"/>
                    </a:cubicBezTo>
                    <a:cubicBezTo>
                      <a:pt x="1198485" y="638864"/>
                      <a:pt x="1059566" y="966138"/>
                      <a:pt x="772025" y="1082312"/>
                    </a:cubicBezTo>
                    <a:cubicBezTo>
                      <a:pt x="484485" y="1198485"/>
                      <a:pt x="157211" y="1059566"/>
                      <a:pt x="41037" y="772026"/>
                    </a:cubicBezTo>
                    <a:cubicBezTo>
                      <a:pt x="26516" y="736084"/>
                      <a:pt x="15979" y="699519"/>
                      <a:pt x="9221" y="662825"/>
                    </a:cubicBezTo>
                    <a:cubicBezTo>
                      <a:pt x="-38084" y="405966"/>
                      <a:pt x="99726" y="142689"/>
                      <a:pt x="351323" y="41037"/>
                    </a:cubicBezTo>
                    <a:cubicBezTo>
                      <a:pt x="423208" y="11994"/>
                      <a:pt x="497576" y="-1106"/>
                      <a:pt x="570509" y="7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61" name="组合 42"/>
            <p:cNvGrpSpPr/>
            <p:nvPr>
              <p:custDataLst>
                <p:tags r:id="rId4"/>
              </p:custDataLst>
            </p:nvPr>
          </p:nvGrpSpPr>
          <p:grpSpPr>
            <a:xfrm>
              <a:off x="5988912" y="2123688"/>
              <a:ext cx="951471" cy="1491814"/>
              <a:chOff x="4610154" y="2033317"/>
              <a:chExt cx="1296600" cy="2032942"/>
            </a:xfrm>
          </p:grpSpPr>
          <p:sp>
            <p:nvSpPr>
              <p:cNvPr id="1048648" name="任意多边形 43"/>
              <p:cNvSpPr/>
              <p:nvPr>
                <p:custDataLst>
                  <p:tags r:id="rId8"/>
                </p:custDataLst>
              </p:nvPr>
            </p:nvSpPr>
            <p:spPr>
              <a:xfrm rot="16680000">
                <a:off x="4241983" y="2401488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49" name="任意多边形 44"/>
              <p:cNvSpPr/>
              <p:nvPr>
                <p:custDataLst>
                  <p:tags r:id="rId9"/>
                </p:custDataLst>
              </p:nvPr>
            </p:nvSpPr>
            <p:spPr>
              <a:xfrm>
                <a:off x="4753115" y="2124562"/>
                <a:ext cx="1123191" cy="1123190"/>
              </a:xfrm>
              <a:custGeom>
                <a:avLst/>
                <a:gdLst>
                  <a:gd name="connsiteX0" fmla="*/ 526092 w 1123191"/>
                  <a:gd name="connsiteY0" fmla="*/ 1082 h 1123190"/>
                  <a:gd name="connsiteX1" fmla="*/ 639745 w 1123191"/>
                  <a:gd name="connsiteY1" fmla="*/ 5535 h 1123190"/>
                  <a:gd name="connsiteX2" fmla="*/ 750223 w 1123191"/>
                  <a:gd name="connsiteY2" fmla="*/ 32582 h 1123190"/>
                  <a:gd name="connsiteX3" fmla="*/ 1117657 w 1123191"/>
                  <a:gd name="connsiteY3" fmla="*/ 639745 h 1123190"/>
                  <a:gd name="connsiteX4" fmla="*/ 483447 w 1123191"/>
                  <a:gd name="connsiteY4" fmla="*/ 1117656 h 1123190"/>
                  <a:gd name="connsiteX5" fmla="*/ 5535 w 1123191"/>
                  <a:gd name="connsiteY5" fmla="*/ 483446 h 1123190"/>
                  <a:gd name="connsiteX6" fmla="*/ 526092 w 1123191"/>
                  <a:gd name="connsiteY6" fmla="*/ 1082 h 1123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91" h="1123190">
                    <a:moveTo>
                      <a:pt x="526092" y="1082"/>
                    </a:moveTo>
                    <a:cubicBezTo>
                      <a:pt x="563331" y="-1238"/>
                      <a:pt x="601357" y="140"/>
                      <a:pt x="639745" y="5535"/>
                    </a:cubicBezTo>
                    <a:cubicBezTo>
                      <a:pt x="678132" y="10930"/>
                      <a:pt x="715066" y="20088"/>
                      <a:pt x="750223" y="32582"/>
                    </a:cubicBezTo>
                    <a:cubicBezTo>
                      <a:pt x="996323" y="120045"/>
                      <a:pt x="1155422" y="371029"/>
                      <a:pt x="1117657" y="639745"/>
                    </a:cubicBezTo>
                    <a:cubicBezTo>
                      <a:pt x="1074496" y="946849"/>
                      <a:pt x="790551" y="1160817"/>
                      <a:pt x="483447" y="1117656"/>
                    </a:cubicBezTo>
                    <a:cubicBezTo>
                      <a:pt x="176343" y="1074495"/>
                      <a:pt x="-37626" y="790550"/>
                      <a:pt x="5535" y="483446"/>
                    </a:cubicBezTo>
                    <a:cubicBezTo>
                      <a:pt x="43301" y="214730"/>
                      <a:pt x="265417" y="17321"/>
                      <a:pt x="526092" y="1082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  <p:grpSp>
          <p:nvGrpSpPr>
            <p:cNvPr id="62" name="组合 45"/>
            <p:cNvGrpSpPr/>
            <p:nvPr>
              <p:custDataLst>
                <p:tags r:id="rId5"/>
              </p:custDataLst>
            </p:nvPr>
          </p:nvGrpSpPr>
          <p:grpSpPr>
            <a:xfrm>
              <a:off x="5968222" y="3677329"/>
              <a:ext cx="1491814" cy="1056984"/>
              <a:chOff x="4581959" y="4150513"/>
              <a:chExt cx="2032942" cy="1440385"/>
            </a:xfrm>
          </p:grpSpPr>
          <p:sp>
            <p:nvSpPr>
              <p:cNvPr id="1048650" name="任意多边形 46"/>
              <p:cNvSpPr/>
              <p:nvPr>
                <p:custDataLst>
                  <p:tags r:id="rId6"/>
                </p:custDataLst>
              </p:nvPr>
            </p:nvSpPr>
            <p:spPr>
              <a:xfrm rot="2280000">
                <a:off x="4581959" y="4150513"/>
                <a:ext cx="2032942" cy="1296600"/>
              </a:xfrm>
              <a:custGeom>
                <a:avLst/>
                <a:gdLst>
                  <a:gd name="connsiteX0" fmla="*/ 1162228 w 1706393"/>
                  <a:gd name="connsiteY0" fmla="*/ 0 h 1088330"/>
                  <a:gd name="connsiteX1" fmla="*/ 1706393 w 1706393"/>
                  <a:gd name="connsiteY1" fmla="*/ 544165 h 1088330"/>
                  <a:gd name="connsiteX2" fmla="*/ 1162228 w 1706393"/>
                  <a:gd name="connsiteY2" fmla="*/ 1088330 h 1088330"/>
                  <a:gd name="connsiteX3" fmla="*/ 857980 w 1706393"/>
                  <a:gd name="connsiteY3" fmla="*/ 995395 h 1088330"/>
                  <a:gd name="connsiteX4" fmla="*/ 846750 w 1706393"/>
                  <a:gd name="connsiteY4" fmla="*/ 986129 h 1088330"/>
                  <a:gd name="connsiteX5" fmla="*/ 846666 w 1706393"/>
                  <a:gd name="connsiteY5" fmla="*/ 986732 h 1088330"/>
                  <a:gd name="connsiteX6" fmla="*/ 843033 w 1706393"/>
                  <a:gd name="connsiteY6" fmla="*/ 983063 h 1088330"/>
                  <a:gd name="connsiteX7" fmla="*/ 777445 w 1706393"/>
                  <a:gd name="connsiteY7" fmla="*/ 928948 h 1088330"/>
                  <a:gd name="connsiteX8" fmla="*/ 717405 w 1706393"/>
                  <a:gd name="connsiteY8" fmla="*/ 856178 h 1088330"/>
                  <a:gd name="connsiteX9" fmla="*/ 0 w 1706393"/>
                  <a:gd name="connsiteY9" fmla="*/ 131599 h 1088330"/>
                  <a:gd name="connsiteX10" fmla="*/ 641747 w 1706393"/>
                  <a:gd name="connsiteY10" fmla="*/ 353056 h 1088330"/>
                  <a:gd name="connsiteX11" fmla="*/ 656166 w 1706393"/>
                  <a:gd name="connsiteY11" fmla="*/ 347363 h 1088330"/>
                  <a:gd name="connsiteX12" fmla="*/ 660826 w 1706393"/>
                  <a:gd name="connsiteY12" fmla="*/ 332352 h 1088330"/>
                  <a:gd name="connsiteX13" fmla="*/ 1162228 w 1706393"/>
                  <a:gd name="connsiteY13" fmla="*/ 0 h 1088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6393" h="1088330">
                    <a:moveTo>
                      <a:pt x="1162228" y="0"/>
                    </a:moveTo>
                    <a:cubicBezTo>
                      <a:pt x="1462762" y="0"/>
                      <a:pt x="1706393" y="243631"/>
                      <a:pt x="1706393" y="544165"/>
                    </a:cubicBezTo>
                    <a:cubicBezTo>
                      <a:pt x="1706393" y="844699"/>
                      <a:pt x="1462762" y="1088330"/>
                      <a:pt x="1162228" y="1088330"/>
                    </a:cubicBezTo>
                    <a:cubicBezTo>
                      <a:pt x="1049528" y="1088330"/>
                      <a:pt x="944830" y="1054070"/>
                      <a:pt x="857980" y="995395"/>
                    </a:cubicBezTo>
                    <a:lnTo>
                      <a:pt x="846750" y="986129"/>
                    </a:lnTo>
                    <a:lnTo>
                      <a:pt x="846666" y="986732"/>
                    </a:lnTo>
                    <a:lnTo>
                      <a:pt x="843033" y="983063"/>
                    </a:lnTo>
                    <a:lnTo>
                      <a:pt x="777445" y="928948"/>
                    </a:lnTo>
                    <a:lnTo>
                      <a:pt x="717405" y="856178"/>
                    </a:lnTo>
                    <a:lnTo>
                      <a:pt x="0" y="131599"/>
                    </a:lnTo>
                    <a:cubicBezTo>
                      <a:pt x="203200" y="169699"/>
                      <a:pt x="363538" y="436399"/>
                      <a:pt x="641747" y="353056"/>
                    </a:cubicBezTo>
                    <a:lnTo>
                      <a:pt x="656166" y="347363"/>
                    </a:lnTo>
                    <a:lnTo>
                      <a:pt x="660826" y="332352"/>
                    </a:lnTo>
                    <a:cubicBezTo>
                      <a:pt x="743435" y="137043"/>
                      <a:pt x="936828" y="0"/>
                      <a:pt x="116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rgbClr val="3F3F40"/>
                  </a:solidFill>
                </a:endParaRPr>
              </a:p>
            </p:txBody>
          </p:sp>
          <p:sp>
            <p:nvSpPr>
              <p:cNvPr id="1048651" name="任意多边形 47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3664" y="4467798"/>
                <a:ext cx="1123101" cy="1123100"/>
              </a:xfrm>
              <a:custGeom>
                <a:avLst/>
                <a:gdLst>
                  <a:gd name="connsiteX0" fmla="*/ 600819 w 1123101"/>
                  <a:gd name="connsiteY0" fmla="*/ 1343 h 1123100"/>
                  <a:gd name="connsiteX1" fmla="*/ 907260 w 1123101"/>
                  <a:gd name="connsiteY1" fmla="*/ 119062 h 1123100"/>
                  <a:gd name="connsiteX2" fmla="*/ 1004039 w 1123101"/>
                  <a:gd name="connsiteY2" fmla="*/ 907259 h 1123100"/>
                  <a:gd name="connsiteX3" fmla="*/ 925376 w 1123101"/>
                  <a:gd name="connsiteY3" fmla="*/ 989413 h 1123100"/>
                  <a:gd name="connsiteX4" fmla="*/ 215841 w 1123101"/>
                  <a:gd name="connsiteY4" fmla="*/ 1004038 h 1123100"/>
                  <a:gd name="connsiteX5" fmla="*/ 119063 w 1123101"/>
                  <a:gd name="connsiteY5" fmla="*/ 215841 h 1123100"/>
                  <a:gd name="connsiteX6" fmla="*/ 600819 w 1123101"/>
                  <a:gd name="connsiteY6" fmla="*/ 1343 h 112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3101" h="1123100">
                    <a:moveTo>
                      <a:pt x="600819" y="1343"/>
                    </a:moveTo>
                    <a:cubicBezTo>
                      <a:pt x="708717" y="8807"/>
                      <a:pt x="815618" y="47463"/>
                      <a:pt x="907260" y="119062"/>
                    </a:cubicBezTo>
                    <a:cubicBezTo>
                      <a:pt x="1151640" y="309993"/>
                      <a:pt x="1194969" y="662880"/>
                      <a:pt x="1004039" y="907259"/>
                    </a:cubicBezTo>
                    <a:cubicBezTo>
                      <a:pt x="980173" y="937806"/>
                      <a:pt x="953775" y="965213"/>
                      <a:pt x="925376" y="989413"/>
                    </a:cubicBezTo>
                    <a:cubicBezTo>
                      <a:pt x="726582" y="1158810"/>
                      <a:pt x="429673" y="1171102"/>
                      <a:pt x="215841" y="1004038"/>
                    </a:cubicBezTo>
                    <a:cubicBezTo>
                      <a:pt x="-28538" y="813108"/>
                      <a:pt x="-71868" y="460220"/>
                      <a:pt x="119063" y="215841"/>
                    </a:cubicBezTo>
                    <a:cubicBezTo>
                      <a:pt x="238395" y="63104"/>
                      <a:pt x="420991" y="-11098"/>
                      <a:pt x="600819" y="1343"/>
                    </a:cubicBezTo>
                    <a:close/>
                  </a:path>
                </a:pathLst>
              </a:custGeom>
              <a:solidFill>
                <a:srgbClr val="FE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dirty="0">
                    <a:solidFill>
                      <a:srgbClr val="3F3F40"/>
                    </a:solidFill>
                  </a:rPr>
                  <a:t>LOREM</a:t>
                </a:r>
                <a:endParaRPr lang="zh-CN" altLang="en-US" dirty="0">
                  <a:solidFill>
                    <a:srgbClr val="3F3F40"/>
                  </a:solidFill>
                </a:endParaRPr>
              </a:p>
            </p:txBody>
          </p:sp>
        </p:grpSp>
      </p:grpSp>
      <p:pic>
        <p:nvPicPr>
          <p:cNvPr id="2097164" name="Picture 2097163">
            <a:hlinkClick r:id="rId14" action="ppaction://hlinksldjump"/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39894" y="-153249"/>
            <a:ext cx="11157085" cy="71257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26"/>
          <p:cNvGrpSpPr/>
          <p:nvPr>
            <p:custDataLst>
              <p:tags r:id="rId2"/>
            </p:custDataLst>
          </p:nvPr>
        </p:nvGrpSpPr>
        <p:grpSpPr>
          <a:xfrm>
            <a:off x="4918706" y="4015851"/>
            <a:ext cx="1484657" cy="2327798"/>
            <a:chOff x="3543306" y="3879223"/>
            <a:chExt cx="1296600" cy="2032942"/>
          </a:xfrm>
        </p:grpSpPr>
        <p:sp>
          <p:nvSpPr>
            <p:cNvPr id="1048655" name="任意多边形 27"/>
            <p:cNvSpPr/>
            <p:nvPr>
              <p:custDataLst>
                <p:tags r:id="rId13"/>
              </p:custDataLst>
            </p:nvPr>
          </p:nvSpPr>
          <p:spPr>
            <a:xfrm rot="5880000">
              <a:off x="3175135" y="424739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56" name="任意多边形 28"/>
            <p:cNvSpPr/>
            <p:nvPr>
              <p:custDataLst>
                <p:tags r:id="rId14"/>
              </p:custDataLst>
            </p:nvPr>
          </p:nvSpPr>
          <p:spPr>
            <a:xfrm>
              <a:off x="3573753" y="4697729"/>
              <a:ext cx="1123190" cy="1123189"/>
            </a:xfrm>
            <a:custGeom>
              <a:avLst/>
              <a:gdLst>
                <a:gd name="connsiteX0" fmla="*/ 639745 w 1123190"/>
                <a:gd name="connsiteY0" fmla="*/ 5535 h 1123189"/>
                <a:gd name="connsiteX1" fmla="*/ 1117656 w 1123190"/>
                <a:gd name="connsiteY1" fmla="*/ 639744 h 1123189"/>
                <a:gd name="connsiteX2" fmla="*/ 483446 w 1123190"/>
                <a:gd name="connsiteY2" fmla="*/ 1117655 h 1123189"/>
                <a:gd name="connsiteX3" fmla="*/ 372968 w 1123190"/>
                <a:gd name="connsiteY3" fmla="*/ 1090609 h 1123189"/>
                <a:gd name="connsiteX4" fmla="*/ 5535 w 1123190"/>
                <a:gd name="connsiteY4" fmla="*/ 483446 h 1123189"/>
                <a:gd name="connsiteX5" fmla="*/ 639745 w 1123190"/>
                <a:gd name="connsiteY5" fmla="*/ 5535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190" h="1123189">
                  <a:moveTo>
                    <a:pt x="639745" y="5535"/>
                  </a:move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8696" y="176342"/>
                    <a:pt x="332640" y="-37626"/>
                    <a:pt x="639745" y="553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67" name="组合 29"/>
          <p:cNvGrpSpPr/>
          <p:nvPr>
            <p:custDataLst>
              <p:tags r:id="rId3"/>
            </p:custDataLst>
          </p:nvPr>
        </p:nvGrpSpPr>
        <p:grpSpPr>
          <a:xfrm>
            <a:off x="6197676" y="3608011"/>
            <a:ext cx="2327798" cy="1484657"/>
            <a:chOff x="4660273" y="3523044"/>
            <a:chExt cx="2032942" cy="1296600"/>
          </a:xfrm>
        </p:grpSpPr>
        <p:sp>
          <p:nvSpPr>
            <p:cNvPr id="1048657" name="任意多边形 30"/>
            <p:cNvSpPr/>
            <p:nvPr>
              <p:custDataLst>
                <p:tags r:id="rId11"/>
              </p:custDataLst>
            </p:nvPr>
          </p:nvSpPr>
          <p:spPr>
            <a:xfrm rot="480000">
              <a:off x="4660273" y="35230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58" name="任意多边形 31"/>
            <p:cNvSpPr/>
            <p:nvPr>
              <p:custDataLst>
                <p:tags r:id="rId12"/>
              </p:custDataLst>
            </p:nvPr>
          </p:nvSpPr>
          <p:spPr>
            <a:xfrm>
              <a:off x="5478779" y="3666005"/>
              <a:ext cx="1123190" cy="1123191"/>
            </a:xfrm>
            <a:custGeom>
              <a:avLst/>
              <a:gdLst>
                <a:gd name="connsiteX0" fmla="*/ 526091 w 1123190"/>
                <a:gd name="connsiteY0" fmla="*/ 1083 h 1123191"/>
                <a:gd name="connsiteX1" fmla="*/ 639745 w 1123190"/>
                <a:gd name="connsiteY1" fmla="*/ 5536 h 1123191"/>
                <a:gd name="connsiteX2" fmla="*/ 1117656 w 1123190"/>
                <a:gd name="connsiteY2" fmla="*/ 639746 h 1123191"/>
                <a:gd name="connsiteX3" fmla="*/ 1090609 w 1123190"/>
                <a:gd name="connsiteY3" fmla="*/ 750224 h 1123191"/>
                <a:gd name="connsiteX4" fmla="*/ 483446 w 1123190"/>
                <a:gd name="connsiteY4" fmla="*/ 1117657 h 1123191"/>
                <a:gd name="connsiteX5" fmla="*/ 5535 w 1123190"/>
                <a:gd name="connsiteY5" fmla="*/ 483447 h 1123191"/>
                <a:gd name="connsiteX6" fmla="*/ 526091 w 1123190"/>
                <a:gd name="connsiteY6" fmla="*/ 1083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1">
                  <a:moveTo>
                    <a:pt x="526091" y="1083"/>
                  </a:moveTo>
                  <a:cubicBezTo>
                    <a:pt x="563331" y="-1237"/>
                    <a:pt x="601357" y="140"/>
                    <a:pt x="639745" y="5536"/>
                  </a:cubicBezTo>
                  <a:cubicBezTo>
                    <a:pt x="946849" y="48697"/>
                    <a:pt x="1160817" y="332641"/>
                    <a:pt x="1117656" y="639746"/>
                  </a:cubicBezTo>
                  <a:cubicBezTo>
                    <a:pt x="1112261" y="678133"/>
                    <a:pt x="1103103" y="715067"/>
                    <a:pt x="1090609" y="750224"/>
                  </a:cubicBezTo>
                  <a:cubicBezTo>
                    <a:pt x="1003146" y="996323"/>
                    <a:pt x="752162" y="1155422"/>
                    <a:pt x="483446" y="1117657"/>
                  </a:cubicBezTo>
                  <a:cubicBezTo>
                    <a:pt x="176342" y="1074496"/>
                    <a:pt x="-37626" y="790552"/>
                    <a:pt x="5535" y="483447"/>
                  </a:cubicBezTo>
                  <a:cubicBezTo>
                    <a:pt x="43301" y="214731"/>
                    <a:pt x="265417" y="17322"/>
                    <a:pt x="526091" y="108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68" name="组合 32"/>
          <p:cNvGrpSpPr/>
          <p:nvPr>
            <p:custDataLst>
              <p:tags r:id="rId4"/>
            </p:custDataLst>
          </p:nvPr>
        </p:nvGrpSpPr>
        <p:grpSpPr>
          <a:xfrm>
            <a:off x="3667725" y="2736881"/>
            <a:ext cx="2327798" cy="1484657"/>
            <a:chOff x="2450785" y="2762256"/>
            <a:chExt cx="2032942" cy="1296600"/>
          </a:xfrm>
        </p:grpSpPr>
        <p:sp>
          <p:nvSpPr>
            <p:cNvPr id="1048659" name="任意多边形 33"/>
            <p:cNvSpPr/>
            <p:nvPr>
              <p:custDataLst>
                <p:tags r:id="rId9"/>
              </p:custDataLst>
            </p:nvPr>
          </p:nvSpPr>
          <p:spPr>
            <a:xfrm rot="11280000">
              <a:off x="2450785" y="2762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60" name="任意多边形 34"/>
            <p:cNvSpPr/>
            <p:nvPr>
              <p:custDataLst>
                <p:tags r:id="rId10"/>
              </p:custDataLst>
            </p:nvPr>
          </p:nvSpPr>
          <p:spPr>
            <a:xfrm>
              <a:off x="2542032" y="2792703"/>
              <a:ext cx="1123189" cy="1123191"/>
            </a:xfrm>
            <a:custGeom>
              <a:avLst/>
              <a:gdLst>
                <a:gd name="connsiteX0" fmla="*/ 540091 w 1123189"/>
                <a:gd name="connsiteY0" fmla="*/ 387 h 1123191"/>
                <a:gd name="connsiteX1" fmla="*/ 639744 w 1123189"/>
                <a:gd name="connsiteY1" fmla="*/ 5535 h 1123191"/>
                <a:gd name="connsiteX2" fmla="*/ 1117655 w 1123189"/>
                <a:gd name="connsiteY2" fmla="*/ 639745 h 1123191"/>
                <a:gd name="connsiteX3" fmla="*/ 483445 w 1123189"/>
                <a:gd name="connsiteY3" fmla="*/ 1117657 h 1123191"/>
                <a:gd name="connsiteX4" fmla="*/ 5534 w 1123189"/>
                <a:gd name="connsiteY4" fmla="*/ 483447 h 1123191"/>
                <a:gd name="connsiteX5" fmla="*/ 32581 w 1123189"/>
                <a:gd name="connsiteY5" fmla="*/ 372968 h 1123191"/>
                <a:gd name="connsiteX6" fmla="*/ 540091 w 1123189"/>
                <a:gd name="connsiteY6" fmla="*/ 387 h 112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1">
                  <a:moveTo>
                    <a:pt x="540091" y="387"/>
                  </a:moveTo>
                  <a:cubicBezTo>
                    <a:pt x="572842" y="-830"/>
                    <a:pt x="606154" y="814"/>
                    <a:pt x="639744" y="5535"/>
                  </a:cubicBezTo>
                  <a:cubicBezTo>
                    <a:pt x="946848" y="48696"/>
                    <a:pt x="1160816" y="332641"/>
                    <a:pt x="1117655" y="639745"/>
                  </a:cubicBezTo>
                  <a:cubicBezTo>
                    <a:pt x="1074494" y="946849"/>
                    <a:pt x="790550" y="1160818"/>
                    <a:pt x="483445" y="1117657"/>
                  </a:cubicBezTo>
                  <a:cubicBezTo>
                    <a:pt x="176341" y="1074496"/>
                    <a:pt x="-37627" y="790551"/>
                    <a:pt x="5534" y="483447"/>
                  </a:cubicBezTo>
                  <a:cubicBezTo>
                    <a:pt x="10930" y="445060"/>
                    <a:pt x="20087" y="408126"/>
                    <a:pt x="32581" y="372968"/>
                  </a:cubicBezTo>
                  <a:cubicBezTo>
                    <a:pt x="109111" y="157632"/>
                    <a:pt x="310837" y="8904"/>
                    <a:pt x="540091" y="3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69" name="组合 35"/>
          <p:cNvGrpSpPr/>
          <p:nvPr>
            <p:custDataLst>
              <p:tags r:id="rId5"/>
            </p:custDataLst>
          </p:nvPr>
        </p:nvGrpSpPr>
        <p:grpSpPr>
          <a:xfrm>
            <a:off x="5789836" y="1485900"/>
            <a:ext cx="1484657" cy="2327798"/>
            <a:chOff x="4304094" y="1669735"/>
            <a:chExt cx="1296600" cy="2032942"/>
          </a:xfrm>
        </p:grpSpPr>
        <p:sp>
          <p:nvSpPr>
            <p:cNvPr id="1048661" name="任意多边形 36"/>
            <p:cNvSpPr/>
            <p:nvPr>
              <p:custDataLst>
                <p:tags r:id="rId7"/>
              </p:custDataLst>
            </p:nvPr>
          </p:nvSpPr>
          <p:spPr>
            <a:xfrm rot="16680000">
              <a:off x="3935923" y="203790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62" name="任意多边形 37"/>
            <p:cNvSpPr/>
            <p:nvPr>
              <p:custDataLst>
                <p:tags r:id="rId8"/>
              </p:custDataLst>
            </p:nvPr>
          </p:nvSpPr>
          <p:spPr>
            <a:xfrm>
              <a:off x="4447057" y="1760981"/>
              <a:ext cx="1123189" cy="1123190"/>
            </a:xfrm>
            <a:custGeom>
              <a:avLst/>
              <a:gdLst>
                <a:gd name="connsiteX0" fmla="*/ 526090 w 1123189"/>
                <a:gd name="connsiteY0" fmla="*/ 1082 h 1123190"/>
                <a:gd name="connsiteX1" fmla="*/ 639744 w 1123189"/>
                <a:gd name="connsiteY1" fmla="*/ 5535 h 1123190"/>
                <a:gd name="connsiteX2" fmla="*/ 750222 w 1123189"/>
                <a:gd name="connsiteY2" fmla="*/ 32582 h 1123190"/>
                <a:gd name="connsiteX3" fmla="*/ 1117655 w 1123189"/>
                <a:gd name="connsiteY3" fmla="*/ 639745 h 1123190"/>
                <a:gd name="connsiteX4" fmla="*/ 483445 w 1123189"/>
                <a:gd name="connsiteY4" fmla="*/ 1117656 h 1123190"/>
                <a:gd name="connsiteX5" fmla="*/ 5534 w 1123189"/>
                <a:gd name="connsiteY5" fmla="*/ 483446 h 1123190"/>
                <a:gd name="connsiteX6" fmla="*/ 526090 w 1123189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89" h="1123190">
                  <a:moveTo>
                    <a:pt x="526090" y="1082"/>
                  </a:moveTo>
                  <a:cubicBezTo>
                    <a:pt x="563330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0" y="371029"/>
                    <a:pt x="1117655" y="639745"/>
                  </a:cubicBezTo>
                  <a:cubicBezTo>
                    <a:pt x="1074494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63" name="文本框 14"/>
          <p:cNvSpPr txBox="1"/>
          <p:nvPr>
            <p:custDataLst>
              <p:tags r:id="rId6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  <p:pic>
        <p:nvPicPr>
          <p:cNvPr id="2097165" name="Picture 2097164">
            <a:hlinkClick r:id="rId17" action="ppaction://hlinksldjump"/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486319" y="-119748"/>
            <a:ext cx="11545222" cy="7096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10"/>
          <p:cNvGrpSpPr/>
          <p:nvPr>
            <p:custDataLst>
              <p:tags r:id="rId2"/>
            </p:custDataLst>
          </p:nvPr>
        </p:nvGrpSpPr>
        <p:grpSpPr>
          <a:xfrm>
            <a:off x="5610367" y="4051744"/>
            <a:ext cx="1579543" cy="2330006"/>
            <a:chOff x="4159745" y="3942675"/>
            <a:chExt cx="1378159" cy="2032942"/>
          </a:xfrm>
        </p:grpSpPr>
        <p:sp>
          <p:nvSpPr>
            <p:cNvPr id="1048667" name="任意多边形 11"/>
            <p:cNvSpPr/>
            <p:nvPr>
              <p:custDataLst>
                <p:tags r:id="rId16"/>
              </p:custDataLst>
            </p:nvPr>
          </p:nvSpPr>
          <p:spPr>
            <a:xfrm rot="3720000">
              <a:off x="3791574" y="431084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68" name="任意多边形 12"/>
            <p:cNvSpPr/>
            <p:nvPr>
              <p:custDataLst>
                <p:tags r:id="rId17"/>
              </p:custDataLst>
            </p:nvPr>
          </p:nvSpPr>
          <p:spPr>
            <a:xfrm>
              <a:off x="4414630" y="4724759"/>
              <a:ext cx="1123274" cy="1123273"/>
            </a:xfrm>
            <a:custGeom>
              <a:avLst/>
              <a:gdLst>
                <a:gd name="connsiteX0" fmla="*/ 593272 w 1123274"/>
                <a:gd name="connsiteY0" fmla="*/ 921 h 1123273"/>
                <a:gd name="connsiteX1" fmla="*/ 1057435 w 1123274"/>
                <a:gd name="connsiteY1" fmla="*/ 298017 h 1123273"/>
                <a:gd name="connsiteX2" fmla="*/ 825258 w 1123274"/>
                <a:gd name="connsiteY2" fmla="*/ 1057434 h 1123273"/>
                <a:gd name="connsiteX3" fmla="*/ 719982 w 1123274"/>
                <a:gd name="connsiteY3" fmla="*/ 1100491 h 1123273"/>
                <a:gd name="connsiteX4" fmla="*/ 65840 w 1123274"/>
                <a:gd name="connsiteY4" fmla="*/ 825257 h 1123273"/>
                <a:gd name="connsiteX5" fmla="*/ 298018 w 1123274"/>
                <a:gd name="connsiteY5" fmla="*/ 65840 h 1123273"/>
                <a:gd name="connsiteX6" fmla="*/ 511721 w 1123274"/>
                <a:gd name="connsiteY6" fmla="*/ 2189 h 1123273"/>
                <a:gd name="connsiteX7" fmla="*/ 593272 w 1123274"/>
                <a:gd name="connsiteY7" fmla="*/ 921 h 112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3274" h="1123273">
                  <a:moveTo>
                    <a:pt x="593272" y="921"/>
                  </a:moveTo>
                  <a:cubicBezTo>
                    <a:pt x="782619" y="11784"/>
                    <a:pt x="961890" y="118321"/>
                    <a:pt x="1057435" y="298017"/>
                  </a:cubicBezTo>
                  <a:cubicBezTo>
                    <a:pt x="1203029" y="571839"/>
                    <a:pt x="1099080" y="911841"/>
                    <a:pt x="825258" y="1057434"/>
                  </a:cubicBezTo>
                  <a:cubicBezTo>
                    <a:pt x="791031" y="1075633"/>
                    <a:pt x="755768" y="1089934"/>
                    <a:pt x="719982" y="1100491"/>
                  </a:cubicBezTo>
                  <a:cubicBezTo>
                    <a:pt x="469474" y="1174385"/>
                    <a:pt x="193235" y="1064850"/>
                    <a:pt x="65840" y="825257"/>
                  </a:cubicBezTo>
                  <a:cubicBezTo>
                    <a:pt x="-79753" y="551435"/>
                    <a:pt x="24196" y="211433"/>
                    <a:pt x="298018" y="65840"/>
                  </a:cubicBezTo>
                  <a:cubicBezTo>
                    <a:pt x="366473" y="29441"/>
                    <a:pt x="439065" y="8639"/>
                    <a:pt x="511721" y="2189"/>
                  </a:cubicBezTo>
                  <a:cubicBezTo>
                    <a:pt x="538967" y="-230"/>
                    <a:pt x="566223" y="-630"/>
                    <a:pt x="593272" y="921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4" name="组合 13"/>
          <p:cNvGrpSpPr/>
          <p:nvPr>
            <p:custDataLst>
              <p:tags r:id="rId3"/>
            </p:custDataLst>
          </p:nvPr>
        </p:nvGrpSpPr>
        <p:grpSpPr>
          <a:xfrm>
            <a:off x="6135800" y="3216465"/>
            <a:ext cx="2330006" cy="1486065"/>
            <a:chOff x="4618189" y="3213890"/>
            <a:chExt cx="2032942" cy="1296600"/>
          </a:xfrm>
        </p:grpSpPr>
        <p:sp>
          <p:nvSpPr>
            <p:cNvPr id="1048669" name="任意多边形 14"/>
            <p:cNvSpPr/>
            <p:nvPr>
              <p:custDataLst>
                <p:tags r:id="rId14"/>
              </p:custDataLst>
            </p:nvPr>
          </p:nvSpPr>
          <p:spPr>
            <a:xfrm rot="21000000">
              <a:off x="4618189" y="3213890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0" name="任意多边形 15"/>
            <p:cNvSpPr/>
            <p:nvPr>
              <p:custDataLst>
                <p:tags r:id="rId15"/>
              </p:custDataLst>
            </p:nvPr>
          </p:nvSpPr>
          <p:spPr>
            <a:xfrm>
              <a:off x="5436259" y="3241706"/>
              <a:ext cx="1123239" cy="1123238"/>
            </a:xfrm>
            <a:custGeom>
              <a:avLst/>
              <a:gdLst>
                <a:gd name="connsiteX0" fmla="*/ 577540 w 1123239"/>
                <a:gd name="connsiteY0" fmla="*/ 209 h 1123238"/>
                <a:gd name="connsiteX1" fmla="*/ 1114614 w 1123239"/>
                <a:gd name="connsiteY1" fmla="*/ 464112 h 1123238"/>
                <a:gd name="connsiteX2" fmla="*/ 1123031 w 1123239"/>
                <a:gd name="connsiteY2" fmla="*/ 577541 h 1123238"/>
                <a:gd name="connsiteX3" fmla="*/ 659127 w 1123239"/>
                <a:gd name="connsiteY3" fmla="*/ 1114614 h 1123238"/>
                <a:gd name="connsiteX4" fmla="*/ 8625 w 1123239"/>
                <a:gd name="connsiteY4" fmla="*/ 659128 h 1123238"/>
                <a:gd name="connsiteX5" fmla="*/ 464112 w 1123239"/>
                <a:gd name="connsiteY5" fmla="*/ 8625 h 1123238"/>
                <a:gd name="connsiteX6" fmla="*/ 577540 w 1123239"/>
                <a:gd name="connsiteY6" fmla="*/ 209 h 112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239" h="1123238">
                  <a:moveTo>
                    <a:pt x="577540" y="209"/>
                  </a:moveTo>
                  <a:cubicBezTo>
                    <a:pt x="838623" y="7341"/>
                    <a:pt x="1067493" y="196877"/>
                    <a:pt x="1114614" y="464112"/>
                  </a:cubicBezTo>
                  <a:cubicBezTo>
                    <a:pt x="1121345" y="502287"/>
                    <a:pt x="1124049" y="540243"/>
                    <a:pt x="1123031" y="577541"/>
                  </a:cubicBezTo>
                  <a:cubicBezTo>
                    <a:pt x="1115897" y="838623"/>
                    <a:pt x="926361" y="1067494"/>
                    <a:pt x="659127" y="1114614"/>
                  </a:cubicBezTo>
                  <a:cubicBezTo>
                    <a:pt x="353716" y="1168466"/>
                    <a:pt x="62477" y="964539"/>
                    <a:pt x="8625" y="659128"/>
                  </a:cubicBezTo>
                  <a:cubicBezTo>
                    <a:pt x="-45227" y="353716"/>
                    <a:pt x="158701" y="62477"/>
                    <a:pt x="464112" y="8625"/>
                  </a:cubicBezTo>
                  <a:cubicBezTo>
                    <a:pt x="502288" y="1894"/>
                    <a:pt x="540243" y="-810"/>
                    <a:pt x="577540" y="20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5" name="组合 16"/>
          <p:cNvGrpSpPr/>
          <p:nvPr>
            <p:custDataLst>
              <p:tags r:id="rId4"/>
            </p:custDataLst>
          </p:nvPr>
        </p:nvGrpSpPr>
        <p:grpSpPr>
          <a:xfrm>
            <a:off x="3924212" y="3539219"/>
            <a:ext cx="1683742" cy="2330006"/>
            <a:chOff x="2688567" y="3495495"/>
            <a:chExt cx="1469074" cy="2032942"/>
          </a:xfrm>
        </p:grpSpPr>
        <p:sp>
          <p:nvSpPr>
            <p:cNvPr id="1048671" name="任意多边形 17"/>
            <p:cNvSpPr/>
            <p:nvPr>
              <p:custDataLst>
                <p:tags r:id="rId12"/>
              </p:custDataLst>
            </p:nvPr>
          </p:nvSpPr>
          <p:spPr>
            <a:xfrm rot="8040000">
              <a:off x="2492870" y="386366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2" name="任意多边形 18"/>
            <p:cNvSpPr/>
            <p:nvPr>
              <p:custDataLst>
                <p:tags r:id="rId13"/>
              </p:custDataLst>
            </p:nvPr>
          </p:nvSpPr>
          <p:spPr>
            <a:xfrm>
              <a:off x="2688567" y="4211555"/>
              <a:ext cx="1123050" cy="1123053"/>
            </a:xfrm>
            <a:custGeom>
              <a:avLst/>
              <a:gdLst>
                <a:gd name="connsiteX0" fmla="*/ 551725 w 1123050"/>
                <a:gd name="connsiteY0" fmla="*/ 87 h 1123053"/>
                <a:gd name="connsiteX1" fmla="*/ 951593 w 1123050"/>
                <a:gd name="connsiteY1" fmla="*/ 157600 h 1123053"/>
                <a:gd name="connsiteX2" fmla="*/ 965452 w 1123050"/>
                <a:gd name="connsiteY2" fmla="*/ 951596 h 1123053"/>
                <a:gd name="connsiteX3" fmla="*/ 171457 w 1123050"/>
                <a:gd name="connsiteY3" fmla="*/ 965455 h 1123053"/>
                <a:gd name="connsiteX4" fmla="*/ 97975 w 1123050"/>
                <a:gd name="connsiteY4" fmla="*/ 878636 h 1123053"/>
                <a:gd name="connsiteX5" fmla="*/ 157597 w 1123050"/>
                <a:gd name="connsiteY5" fmla="*/ 171459 h 1123053"/>
                <a:gd name="connsiteX6" fmla="*/ 551725 w 1123050"/>
                <a:gd name="connsiteY6" fmla="*/ 87 h 1123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050" h="1123053">
                  <a:moveTo>
                    <a:pt x="551725" y="87"/>
                  </a:moveTo>
                  <a:cubicBezTo>
                    <a:pt x="695409" y="-2421"/>
                    <a:pt x="840051" y="49885"/>
                    <a:pt x="951593" y="157600"/>
                  </a:cubicBezTo>
                  <a:cubicBezTo>
                    <a:pt x="1174676" y="373029"/>
                    <a:pt x="1180882" y="728512"/>
                    <a:pt x="965452" y="951596"/>
                  </a:cubicBezTo>
                  <a:cubicBezTo>
                    <a:pt x="750023" y="1174679"/>
                    <a:pt x="394540" y="1180884"/>
                    <a:pt x="171457" y="965455"/>
                  </a:cubicBezTo>
                  <a:cubicBezTo>
                    <a:pt x="143572" y="938526"/>
                    <a:pt x="119074" y="909409"/>
                    <a:pt x="97975" y="878636"/>
                  </a:cubicBezTo>
                  <a:cubicBezTo>
                    <a:pt x="-49714" y="663223"/>
                    <a:pt x="-30903" y="366656"/>
                    <a:pt x="157597" y="171459"/>
                  </a:cubicBezTo>
                  <a:cubicBezTo>
                    <a:pt x="265312" y="59917"/>
                    <a:pt x="408040" y="2595"/>
                    <a:pt x="551725" y="87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6" name="组合 19"/>
          <p:cNvGrpSpPr/>
          <p:nvPr>
            <p:custDataLst>
              <p:tags r:id="rId5"/>
            </p:custDataLst>
          </p:nvPr>
        </p:nvGrpSpPr>
        <p:grpSpPr>
          <a:xfrm>
            <a:off x="3727394" y="2296382"/>
            <a:ext cx="2330006" cy="1576867"/>
            <a:chOff x="2516842" y="2411113"/>
            <a:chExt cx="2032942" cy="1375825"/>
          </a:xfrm>
        </p:grpSpPr>
        <p:sp>
          <p:nvSpPr>
            <p:cNvPr id="1048673" name="任意多边形 20"/>
            <p:cNvSpPr/>
            <p:nvPr>
              <p:custDataLst>
                <p:tags r:id="rId10"/>
              </p:custDataLst>
            </p:nvPr>
          </p:nvSpPr>
          <p:spPr>
            <a:xfrm rot="12360000">
              <a:off x="2516842" y="2490338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4" name="任意多边形 21"/>
            <p:cNvSpPr/>
            <p:nvPr>
              <p:custDataLst>
                <p:tags r:id="rId11"/>
              </p:custDataLst>
            </p:nvPr>
          </p:nvSpPr>
          <p:spPr>
            <a:xfrm>
              <a:off x="2643212" y="2411113"/>
              <a:ext cx="1123305" cy="1123306"/>
            </a:xfrm>
            <a:custGeom>
              <a:avLst/>
              <a:gdLst>
                <a:gd name="connsiteX0" fmla="*/ 523981 w 1123305"/>
                <a:gd name="connsiteY0" fmla="*/ 1298 h 1123306"/>
                <a:gd name="connsiteX1" fmla="*/ 807809 w 1123305"/>
                <a:gd name="connsiteY1" fmla="*/ 56957 h 1123306"/>
                <a:gd name="connsiteX2" fmla="*/ 1066348 w 1123305"/>
                <a:gd name="connsiteY2" fmla="*/ 807809 h 1123306"/>
                <a:gd name="connsiteX3" fmla="*/ 315496 w 1123305"/>
                <a:gd name="connsiteY3" fmla="*/ 1066349 h 1123306"/>
                <a:gd name="connsiteX4" fmla="*/ 56957 w 1123305"/>
                <a:gd name="connsiteY4" fmla="*/ 315497 h 1123306"/>
                <a:gd name="connsiteX5" fmla="*/ 116820 w 1123305"/>
                <a:gd name="connsiteY5" fmla="*/ 218784 h 1123306"/>
                <a:gd name="connsiteX6" fmla="*/ 523981 w 1123305"/>
                <a:gd name="connsiteY6" fmla="*/ 1298 h 1123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05" h="1123306">
                  <a:moveTo>
                    <a:pt x="523981" y="1298"/>
                  </a:moveTo>
                  <a:cubicBezTo>
                    <a:pt x="618706" y="-5159"/>
                    <a:pt x="716349" y="12349"/>
                    <a:pt x="807809" y="56957"/>
                  </a:cubicBezTo>
                  <a:cubicBezTo>
                    <a:pt x="1086545" y="192906"/>
                    <a:pt x="1202297" y="529073"/>
                    <a:pt x="1066348" y="807809"/>
                  </a:cubicBezTo>
                  <a:cubicBezTo>
                    <a:pt x="930399" y="1086545"/>
                    <a:pt x="594232" y="1202298"/>
                    <a:pt x="315496" y="1066349"/>
                  </a:cubicBezTo>
                  <a:cubicBezTo>
                    <a:pt x="36760" y="930400"/>
                    <a:pt x="-78992" y="594233"/>
                    <a:pt x="56957" y="315497"/>
                  </a:cubicBezTo>
                  <a:cubicBezTo>
                    <a:pt x="73951" y="280656"/>
                    <a:pt x="94073" y="248359"/>
                    <a:pt x="116820" y="218784"/>
                  </a:cubicBezTo>
                  <a:cubicBezTo>
                    <a:pt x="216339" y="89392"/>
                    <a:pt x="366106" y="12060"/>
                    <a:pt x="523981" y="1298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77" name="组合 22"/>
          <p:cNvGrpSpPr/>
          <p:nvPr>
            <p:custDataLst>
              <p:tags r:id="rId6"/>
            </p:custDataLst>
          </p:nvPr>
        </p:nvGrpSpPr>
        <p:grpSpPr>
          <a:xfrm>
            <a:off x="5654821" y="1504950"/>
            <a:ext cx="1486065" cy="2330006"/>
            <a:chOff x="4198532" y="1720584"/>
            <a:chExt cx="1296600" cy="2032942"/>
          </a:xfrm>
        </p:grpSpPr>
        <p:sp>
          <p:nvSpPr>
            <p:cNvPr id="1048675" name="任意多边形 23"/>
            <p:cNvSpPr/>
            <p:nvPr>
              <p:custDataLst>
                <p:tags r:id="rId8"/>
              </p:custDataLst>
            </p:nvPr>
          </p:nvSpPr>
          <p:spPr>
            <a:xfrm rot="16680000">
              <a:off x="3830361" y="2088755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76" name="任意多边形 24"/>
            <p:cNvSpPr/>
            <p:nvPr>
              <p:custDataLst>
                <p:tags r:id="rId9"/>
              </p:custDataLst>
            </p:nvPr>
          </p:nvSpPr>
          <p:spPr>
            <a:xfrm>
              <a:off x="4341494" y="1811830"/>
              <a:ext cx="1123190" cy="1123190"/>
            </a:xfrm>
            <a:custGeom>
              <a:avLst/>
              <a:gdLst>
                <a:gd name="connsiteX0" fmla="*/ 526090 w 1123190"/>
                <a:gd name="connsiteY0" fmla="*/ 1082 h 1123190"/>
                <a:gd name="connsiteX1" fmla="*/ 639744 w 1123190"/>
                <a:gd name="connsiteY1" fmla="*/ 5535 h 1123190"/>
                <a:gd name="connsiteX2" fmla="*/ 750222 w 1123190"/>
                <a:gd name="connsiteY2" fmla="*/ 32582 h 1123190"/>
                <a:gd name="connsiteX3" fmla="*/ 1117656 w 1123190"/>
                <a:gd name="connsiteY3" fmla="*/ 639745 h 1123190"/>
                <a:gd name="connsiteX4" fmla="*/ 483445 w 1123190"/>
                <a:gd name="connsiteY4" fmla="*/ 1117656 h 1123190"/>
                <a:gd name="connsiteX5" fmla="*/ 5534 w 1123190"/>
                <a:gd name="connsiteY5" fmla="*/ 483446 h 1123190"/>
                <a:gd name="connsiteX6" fmla="*/ 526090 w 1123190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90">
                  <a:moveTo>
                    <a:pt x="526090" y="1082"/>
                  </a:moveTo>
                  <a:cubicBezTo>
                    <a:pt x="563329" y="-1238"/>
                    <a:pt x="601356" y="140"/>
                    <a:pt x="639744" y="5535"/>
                  </a:cubicBezTo>
                  <a:cubicBezTo>
                    <a:pt x="678131" y="10930"/>
                    <a:pt x="715065" y="20087"/>
                    <a:pt x="750222" y="32582"/>
                  </a:cubicBezTo>
                  <a:cubicBezTo>
                    <a:pt x="996321" y="120045"/>
                    <a:pt x="1155421" y="371029"/>
                    <a:pt x="1117656" y="639745"/>
                  </a:cubicBezTo>
                  <a:cubicBezTo>
                    <a:pt x="1074495" y="946849"/>
                    <a:pt x="790550" y="1160817"/>
                    <a:pt x="483445" y="1117656"/>
                  </a:cubicBezTo>
                  <a:cubicBezTo>
                    <a:pt x="176341" y="1074495"/>
                    <a:pt x="-37627" y="790550"/>
                    <a:pt x="5534" y="483446"/>
                  </a:cubicBezTo>
                  <a:cubicBezTo>
                    <a:pt x="43300" y="214730"/>
                    <a:pt x="265415" y="17321"/>
                    <a:pt x="526090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77" name="文本框 25"/>
          <p:cNvSpPr txBox="1"/>
          <p:nvPr>
            <p:custDataLst>
              <p:tags r:id="rId7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pic>
        <p:nvPicPr>
          <p:cNvPr id="2097166" name="Picture 2097165">
            <a:hlinkClick r:id="rId20" action="ppaction://hlinksldjump"/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692340" y="0"/>
            <a:ext cx="1072579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6"/>
          <p:cNvGrpSpPr/>
          <p:nvPr>
            <p:custDataLst>
              <p:tags r:id="rId2"/>
            </p:custDataLst>
          </p:nvPr>
        </p:nvGrpSpPr>
        <p:grpSpPr>
          <a:xfrm>
            <a:off x="4116835" y="2173090"/>
            <a:ext cx="2257277" cy="1599331"/>
            <a:chOff x="2788990" y="2250411"/>
            <a:chExt cx="2032942" cy="1440386"/>
          </a:xfrm>
        </p:grpSpPr>
        <p:sp>
          <p:nvSpPr>
            <p:cNvPr id="1048681" name="任意多边形 7"/>
            <p:cNvSpPr/>
            <p:nvPr>
              <p:custDataLst>
                <p:tags r:id="rId19"/>
              </p:custDataLst>
            </p:nvPr>
          </p:nvSpPr>
          <p:spPr>
            <a:xfrm rot="13080000">
              <a:off x="2788990" y="2394197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82" name="任意多边形 8"/>
            <p:cNvSpPr/>
            <p:nvPr>
              <p:custDataLst>
                <p:tags r:id="rId20"/>
              </p:custDataLst>
            </p:nvPr>
          </p:nvSpPr>
          <p:spPr>
            <a:xfrm>
              <a:off x="2957126" y="2250411"/>
              <a:ext cx="1123101" cy="1123100"/>
            </a:xfrm>
            <a:custGeom>
              <a:avLst/>
              <a:gdLst>
                <a:gd name="connsiteX0" fmla="*/ 546854 w 1123101"/>
                <a:gd name="connsiteY0" fmla="*/ 202 h 1123100"/>
                <a:gd name="connsiteX1" fmla="*/ 907260 w 1123101"/>
                <a:gd name="connsiteY1" fmla="*/ 119062 h 1123100"/>
                <a:gd name="connsiteX2" fmla="*/ 1004039 w 1123101"/>
                <a:gd name="connsiteY2" fmla="*/ 907260 h 1123100"/>
                <a:gd name="connsiteX3" fmla="*/ 215841 w 1123101"/>
                <a:gd name="connsiteY3" fmla="*/ 1004038 h 1123100"/>
                <a:gd name="connsiteX4" fmla="*/ 119063 w 1123101"/>
                <a:gd name="connsiteY4" fmla="*/ 215841 h 1123100"/>
                <a:gd name="connsiteX5" fmla="*/ 197725 w 1123101"/>
                <a:gd name="connsiteY5" fmla="*/ 133687 h 1123100"/>
                <a:gd name="connsiteX6" fmla="*/ 546854 w 1123101"/>
                <a:gd name="connsiteY6" fmla="*/ 202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546854" y="202"/>
                  </a:moveTo>
                  <a:cubicBezTo>
                    <a:pt x="672659" y="-3162"/>
                    <a:pt x="800344" y="35531"/>
                    <a:pt x="907260" y="119062"/>
                  </a:cubicBezTo>
                  <a:cubicBezTo>
                    <a:pt x="1151640" y="309993"/>
                    <a:pt x="1194969" y="662880"/>
                    <a:pt x="1004039" y="907260"/>
                  </a:cubicBezTo>
                  <a:cubicBezTo>
                    <a:pt x="813108" y="1151639"/>
                    <a:pt x="460221" y="1194969"/>
                    <a:pt x="215841" y="1004038"/>
                  </a:cubicBezTo>
                  <a:cubicBezTo>
                    <a:pt x="-28538" y="813108"/>
                    <a:pt x="-71868" y="460221"/>
                    <a:pt x="119063" y="215841"/>
                  </a:cubicBezTo>
                  <a:cubicBezTo>
                    <a:pt x="142929" y="185294"/>
                    <a:pt x="169326" y="157887"/>
                    <a:pt x="197725" y="133687"/>
                  </a:cubicBezTo>
                  <a:cubicBezTo>
                    <a:pt x="297122" y="48989"/>
                    <a:pt x="421048" y="3567"/>
                    <a:pt x="546854" y="20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82" name="组合 9"/>
          <p:cNvGrpSpPr/>
          <p:nvPr>
            <p:custDataLst>
              <p:tags r:id="rId3"/>
            </p:custDataLst>
          </p:nvPr>
        </p:nvGrpSpPr>
        <p:grpSpPr>
          <a:xfrm>
            <a:off x="3694464" y="3559394"/>
            <a:ext cx="2257277" cy="1491276"/>
            <a:chOff x="2408596" y="3498941"/>
            <a:chExt cx="2032942" cy="1343068"/>
          </a:xfrm>
        </p:grpSpPr>
        <p:sp>
          <p:nvSpPr>
            <p:cNvPr id="1048683" name="任意多边形 10"/>
            <p:cNvSpPr/>
            <p:nvPr>
              <p:custDataLst>
                <p:tags r:id="rId17"/>
              </p:custDataLst>
            </p:nvPr>
          </p:nvSpPr>
          <p:spPr>
            <a:xfrm rot="9480000">
              <a:off x="2408596" y="3498941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84" name="任意多边形 11"/>
            <p:cNvSpPr/>
            <p:nvPr>
              <p:custDataLst>
                <p:tags r:id="rId18"/>
              </p:custDataLst>
            </p:nvPr>
          </p:nvSpPr>
          <p:spPr>
            <a:xfrm>
              <a:off x="2520352" y="3718661"/>
              <a:ext cx="1123347" cy="1123348"/>
            </a:xfrm>
            <a:custGeom>
              <a:avLst/>
              <a:gdLst>
                <a:gd name="connsiteX0" fmla="*/ 570509 w 1123347"/>
                <a:gd name="connsiteY0" fmla="*/ 73 h 1123348"/>
                <a:gd name="connsiteX1" fmla="*/ 1082311 w 1123347"/>
                <a:gd name="connsiteY1" fmla="*/ 351323 h 1123348"/>
                <a:gd name="connsiteX2" fmla="*/ 772025 w 1123347"/>
                <a:gd name="connsiteY2" fmla="*/ 1082312 h 1123348"/>
                <a:gd name="connsiteX3" fmla="*/ 41037 w 1123347"/>
                <a:gd name="connsiteY3" fmla="*/ 772026 h 1123348"/>
                <a:gd name="connsiteX4" fmla="*/ 9221 w 1123347"/>
                <a:gd name="connsiteY4" fmla="*/ 662825 h 1123348"/>
                <a:gd name="connsiteX5" fmla="*/ 351323 w 1123347"/>
                <a:gd name="connsiteY5" fmla="*/ 41037 h 1123348"/>
                <a:gd name="connsiteX6" fmla="*/ 570509 w 1123347"/>
                <a:gd name="connsiteY6" fmla="*/ 73 h 1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7" h="1123348">
                  <a:moveTo>
                    <a:pt x="570509" y="73"/>
                  </a:moveTo>
                  <a:cubicBezTo>
                    <a:pt x="789307" y="3612"/>
                    <a:pt x="995181" y="135668"/>
                    <a:pt x="1082311" y="351323"/>
                  </a:cubicBezTo>
                  <a:cubicBezTo>
                    <a:pt x="1198484" y="638864"/>
                    <a:pt x="1059566" y="966138"/>
                    <a:pt x="772025" y="1082312"/>
                  </a:cubicBezTo>
                  <a:cubicBezTo>
                    <a:pt x="484485" y="1198485"/>
                    <a:pt x="157211" y="1059566"/>
                    <a:pt x="41037" y="772026"/>
                  </a:cubicBezTo>
                  <a:cubicBezTo>
                    <a:pt x="26516" y="736084"/>
                    <a:pt x="15979" y="699519"/>
                    <a:pt x="9221" y="662825"/>
                  </a:cubicBezTo>
                  <a:cubicBezTo>
                    <a:pt x="-38084" y="405965"/>
                    <a:pt x="99726" y="142689"/>
                    <a:pt x="351323" y="41037"/>
                  </a:cubicBezTo>
                  <a:cubicBezTo>
                    <a:pt x="423208" y="11994"/>
                    <a:pt x="497576" y="-1106"/>
                    <a:pt x="570509" y="7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83" name="组合 12"/>
          <p:cNvGrpSpPr/>
          <p:nvPr>
            <p:custDataLst>
              <p:tags r:id="rId4"/>
            </p:custDataLst>
          </p:nvPr>
        </p:nvGrpSpPr>
        <p:grpSpPr>
          <a:xfrm>
            <a:off x="4954390" y="4129706"/>
            <a:ext cx="1439679" cy="2257276"/>
            <a:chOff x="3543306" y="4012573"/>
            <a:chExt cx="1296600" cy="2032942"/>
          </a:xfrm>
        </p:grpSpPr>
        <p:sp>
          <p:nvSpPr>
            <p:cNvPr id="1048685" name="任意多边形 13"/>
            <p:cNvSpPr/>
            <p:nvPr>
              <p:custDataLst>
                <p:tags r:id="rId15"/>
              </p:custDataLst>
            </p:nvPr>
          </p:nvSpPr>
          <p:spPr>
            <a:xfrm rot="5880000">
              <a:off x="3175135" y="4380744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86" name="任意多边形 14"/>
            <p:cNvSpPr/>
            <p:nvPr>
              <p:custDataLst>
                <p:tags r:id="rId16"/>
              </p:custDataLst>
            </p:nvPr>
          </p:nvSpPr>
          <p:spPr>
            <a:xfrm>
              <a:off x="3573753" y="4831079"/>
              <a:ext cx="1123190" cy="1123189"/>
            </a:xfrm>
            <a:custGeom>
              <a:avLst/>
              <a:gdLst>
                <a:gd name="connsiteX0" fmla="*/ 526091 w 1123190"/>
                <a:gd name="connsiteY0" fmla="*/ 1082 h 1123189"/>
                <a:gd name="connsiteX1" fmla="*/ 639745 w 1123190"/>
                <a:gd name="connsiteY1" fmla="*/ 5535 h 1123189"/>
                <a:gd name="connsiteX2" fmla="*/ 1117656 w 1123190"/>
                <a:gd name="connsiteY2" fmla="*/ 639744 h 1123189"/>
                <a:gd name="connsiteX3" fmla="*/ 483446 w 1123190"/>
                <a:gd name="connsiteY3" fmla="*/ 1117655 h 1123189"/>
                <a:gd name="connsiteX4" fmla="*/ 372968 w 1123190"/>
                <a:gd name="connsiteY4" fmla="*/ 1090609 h 1123189"/>
                <a:gd name="connsiteX5" fmla="*/ 5535 w 1123190"/>
                <a:gd name="connsiteY5" fmla="*/ 483446 h 1123189"/>
                <a:gd name="connsiteX6" fmla="*/ 526091 w 1123190"/>
                <a:gd name="connsiteY6" fmla="*/ 1082 h 112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0" h="1123189">
                  <a:moveTo>
                    <a:pt x="526091" y="1082"/>
                  </a:moveTo>
                  <a:cubicBezTo>
                    <a:pt x="563330" y="-1238"/>
                    <a:pt x="601357" y="140"/>
                    <a:pt x="639745" y="5535"/>
                  </a:cubicBezTo>
                  <a:cubicBezTo>
                    <a:pt x="946849" y="48696"/>
                    <a:pt x="1160817" y="332640"/>
                    <a:pt x="1117656" y="639744"/>
                  </a:cubicBezTo>
                  <a:cubicBezTo>
                    <a:pt x="1074495" y="946848"/>
                    <a:pt x="790551" y="1160816"/>
                    <a:pt x="483446" y="1117655"/>
                  </a:cubicBezTo>
                  <a:cubicBezTo>
                    <a:pt x="445059" y="1112260"/>
                    <a:pt x="408125" y="1103103"/>
                    <a:pt x="372968" y="1090609"/>
                  </a:cubicBezTo>
                  <a:cubicBezTo>
                    <a:pt x="126869" y="1003146"/>
                    <a:pt x="-32231" y="752161"/>
                    <a:pt x="5535" y="483446"/>
                  </a:cubicBezTo>
                  <a:cubicBezTo>
                    <a:pt x="43300" y="214730"/>
                    <a:pt x="265416" y="17321"/>
                    <a:pt x="526091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84" name="组合 15"/>
          <p:cNvGrpSpPr/>
          <p:nvPr>
            <p:custDataLst>
              <p:tags r:id="rId5"/>
            </p:custDataLst>
          </p:nvPr>
        </p:nvGrpSpPr>
        <p:grpSpPr>
          <a:xfrm>
            <a:off x="5819088" y="4290961"/>
            <a:ext cx="2257277" cy="1599331"/>
            <a:chOff x="4322068" y="4157803"/>
            <a:chExt cx="2032942" cy="1440385"/>
          </a:xfrm>
        </p:grpSpPr>
        <p:sp>
          <p:nvSpPr>
            <p:cNvPr id="1048687" name="任意多边形 16"/>
            <p:cNvSpPr/>
            <p:nvPr>
              <p:custDataLst>
                <p:tags r:id="rId13"/>
              </p:custDataLst>
            </p:nvPr>
          </p:nvSpPr>
          <p:spPr>
            <a:xfrm rot="2280000">
              <a:off x="4322068" y="4157803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88" name="任意多边形 17"/>
            <p:cNvSpPr/>
            <p:nvPr>
              <p:custDataLst>
                <p:tags r:id="rId14"/>
              </p:custDataLst>
            </p:nvPr>
          </p:nvSpPr>
          <p:spPr>
            <a:xfrm>
              <a:off x="5063774" y="4475088"/>
              <a:ext cx="1123101" cy="1123100"/>
            </a:xfrm>
            <a:custGeom>
              <a:avLst/>
              <a:gdLst>
                <a:gd name="connsiteX0" fmla="*/ 600819 w 1123101"/>
                <a:gd name="connsiteY0" fmla="*/ 1343 h 1123100"/>
                <a:gd name="connsiteX1" fmla="*/ 907260 w 1123101"/>
                <a:gd name="connsiteY1" fmla="*/ 119062 h 1123100"/>
                <a:gd name="connsiteX2" fmla="*/ 1004039 w 1123101"/>
                <a:gd name="connsiteY2" fmla="*/ 907259 h 1123100"/>
                <a:gd name="connsiteX3" fmla="*/ 925376 w 1123101"/>
                <a:gd name="connsiteY3" fmla="*/ 989413 h 1123100"/>
                <a:gd name="connsiteX4" fmla="*/ 215841 w 1123101"/>
                <a:gd name="connsiteY4" fmla="*/ 1004038 h 1123100"/>
                <a:gd name="connsiteX5" fmla="*/ 119063 w 1123101"/>
                <a:gd name="connsiteY5" fmla="*/ 215841 h 1123100"/>
                <a:gd name="connsiteX6" fmla="*/ 600819 w 1123101"/>
                <a:gd name="connsiteY6" fmla="*/ 1343 h 112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01" h="1123100">
                  <a:moveTo>
                    <a:pt x="600819" y="1343"/>
                  </a:moveTo>
                  <a:cubicBezTo>
                    <a:pt x="708717" y="8807"/>
                    <a:pt x="815618" y="47463"/>
                    <a:pt x="907260" y="119062"/>
                  </a:cubicBezTo>
                  <a:cubicBezTo>
                    <a:pt x="1151640" y="309993"/>
                    <a:pt x="1194969" y="662880"/>
                    <a:pt x="1004039" y="907259"/>
                  </a:cubicBezTo>
                  <a:cubicBezTo>
                    <a:pt x="980173" y="937806"/>
                    <a:pt x="953775" y="965213"/>
                    <a:pt x="925376" y="989413"/>
                  </a:cubicBezTo>
                  <a:cubicBezTo>
                    <a:pt x="726582" y="1158810"/>
                    <a:pt x="429673" y="1171102"/>
                    <a:pt x="215841" y="1004038"/>
                  </a:cubicBezTo>
                  <a:cubicBezTo>
                    <a:pt x="-28538" y="813108"/>
                    <a:pt x="-71868" y="460220"/>
                    <a:pt x="119063" y="215841"/>
                  </a:cubicBezTo>
                  <a:cubicBezTo>
                    <a:pt x="238395" y="63104"/>
                    <a:pt x="420991" y="-11098"/>
                    <a:pt x="600819" y="1343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85" name="组合 18"/>
          <p:cNvGrpSpPr/>
          <p:nvPr>
            <p:custDataLst>
              <p:tags r:id="rId6"/>
            </p:custDataLst>
          </p:nvPr>
        </p:nvGrpSpPr>
        <p:grpSpPr>
          <a:xfrm>
            <a:off x="6241458" y="3012711"/>
            <a:ext cx="2257277" cy="1491277"/>
            <a:chOff x="4702462" y="3006589"/>
            <a:chExt cx="2032942" cy="1343070"/>
          </a:xfrm>
        </p:grpSpPr>
        <p:sp>
          <p:nvSpPr>
            <p:cNvPr id="1048689" name="任意多边形 19"/>
            <p:cNvSpPr/>
            <p:nvPr>
              <p:custDataLst>
                <p:tags r:id="rId11"/>
              </p:custDataLst>
            </p:nvPr>
          </p:nvSpPr>
          <p:spPr>
            <a:xfrm rot="20280000">
              <a:off x="4702462" y="3053059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90" name="任意多边形 20"/>
            <p:cNvSpPr/>
            <p:nvPr>
              <p:custDataLst>
                <p:tags r:id="rId12"/>
              </p:custDataLst>
            </p:nvPr>
          </p:nvSpPr>
          <p:spPr>
            <a:xfrm>
              <a:off x="5500300" y="3006589"/>
              <a:ext cx="1123348" cy="1123349"/>
            </a:xfrm>
            <a:custGeom>
              <a:avLst/>
              <a:gdLst>
                <a:gd name="connsiteX0" fmla="*/ 570509 w 1123348"/>
                <a:gd name="connsiteY0" fmla="*/ 74 h 1123349"/>
                <a:gd name="connsiteX1" fmla="*/ 1082311 w 1123348"/>
                <a:gd name="connsiteY1" fmla="*/ 351324 h 1123349"/>
                <a:gd name="connsiteX2" fmla="*/ 1114128 w 1123348"/>
                <a:gd name="connsiteY2" fmla="*/ 460524 h 1123349"/>
                <a:gd name="connsiteX3" fmla="*/ 772026 w 1123348"/>
                <a:gd name="connsiteY3" fmla="*/ 1082312 h 1123349"/>
                <a:gd name="connsiteX4" fmla="*/ 41037 w 1123348"/>
                <a:gd name="connsiteY4" fmla="*/ 772026 h 1123349"/>
                <a:gd name="connsiteX5" fmla="*/ 351323 w 1123348"/>
                <a:gd name="connsiteY5" fmla="*/ 41038 h 1123349"/>
                <a:gd name="connsiteX6" fmla="*/ 570509 w 1123348"/>
                <a:gd name="connsiteY6" fmla="*/ 74 h 1123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348" h="1123349">
                  <a:moveTo>
                    <a:pt x="570509" y="74"/>
                  </a:moveTo>
                  <a:cubicBezTo>
                    <a:pt x="789307" y="3612"/>
                    <a:pt x="995181" y="135668"/>
                    <a:pt x="1082311" y="351324"/>
                  </a:cubicBezTo>
                  <a:cubicBezTo>
                    <a:pt x="1096833" y="387266"/>
                    <a:pt x="1107369" y="423830"/>
                    <a:pt x="1114128" y="460524"/>
                  </a:cubicBezTo>
                  <a:cubicBezTo>
                    <a:pt x="1161432" y="717384"/>
                    <a:pt x="1023623" y="980660"/>
                    <a:pt x="772026" y="1082312"/>
                  </a:cubicBezTo>
                  <a:cubicBezTo>
                    <a:pt x="484485" y="1198486"/>
                    <a:pt x="157211" y="1059567"/>
                    <a:pt x="41037" y="772026"/>
                  </a:cubicBezTo>
                  <a:cubicBezTo>
                    <a:pt x="-75136" y="484485"/>
                    <a:pt x="63783" y="157211"/>
                    <a:pt x="351323" y="41038"/>
                  </a:cubicBezTo>
                  <a:cubicBezTo>
                    <a:pt x="423208" y="11994"/>
                    <a:pt x="497577" y="-1106"/>
                    <a:pt x="570509" y="74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grpSp>
        <p:nvGrpSpPr>
          <p:cNvPr id="86" name="组合 21"/>
          <p:cNvGrpSpPr/>
          <p:nvPr>
            <p:custDataLst>
              <p:tags r:id="rId7"/>
            </p:custDataLst>
          </p:nvPr>
        </p:nvGrpSpPr>
        <p:grpSpPr>
          <a:xfrm>
            <a:off x="5799130" y="1676400"/>
            <a:ext cx="1439679" cy="2257276"/>
            <a:chOff x="4304094" y="1803085"/>
            <a:chExt cx="1296600" cy="2032942"/>
          </a:xfrm>
        </p:grpSpPr>
        <p:sp>
          <p:nvSpPr>
            <p:cNvPr id="1048691" name="任意多边形 22"/>
            <p:cNvSpPr/>
            <p:nvPr>
              <p:custDataLst>
                <p:tags r:id="rId9"/>
              </p:custDataLst>
            </p:nvPr>
          </p:nvSpPr>
          <p:spPr>
            <a:xfrm rot="16680000">
              <a:off x="3935923" y="2171256"/>
              <a:ext cx="2032942" cy="1296600"/>
            </a:xfrm>
            <a:custGeom>
              <a:avLst/>
              <a:gdLst>
                <a:gd name="connsiteX0" fmla="*/ 1162228 w 1706393"/>
                <a:gd name="connsiteY0" fmla="*/ 0 h 1088330"/>
                <a:gd name="connsiteX1" fmla="*/ 1706393 w 1706393"/>
                <a:gd name="connsiteY1" fmla="*/ 544165 h 1088330"/>
                <a:gd name="connsiteX2" fmla="*/ 1162228 w 1706393"/>
                <a:gd name="connsiteY2" fmla="*/ 1088330 h 1088330"/>
                <a:gd name="connsiteX3" fmla="*/ 857980 w 1706393"/>
                <a:gd name="connsiteY3" fmla="*/ 995395 h 1088330"/>
                <a:gd name="connsiteX4" fmla="*/ 846750 w 1706393"/>
                <a:gd name="connsiteY4" fmla="*/ 986129 h 1088330"/>
                <a:gd name="connsiteX5" fmla="*/ 846666 w 1706393"/>
                <a:gd name="connsiteY5" fmla="*/ 986732 h 1088330"/>
                <a:gd name="connsiteX6" fmla="*/ 843033 w 1706393"/>
                <a:gd name="connsiteY6" fmla="*/ 983063 h 1088330"/>
                <a:gd name="connsiteX7" fmla="*/ 777445 w 1706393"/>
                <a:gd name="connsiteY7" fmla="*/ 928948 h 1088330"/>
                <a:gd name="connsiteX8" fmla="*/ 717405 w 1706393"/>
                <a:gd name="connsiteY8" fmla="*/ 856178 h 1088330"/>
                <a:gd name="connsiteX9" fmla="*/ 0 w 1706393"/>
                <a:gd name="connsiteY9" fmla="*/ 131599 h 1088330"/>
                <a:gd name="connsiteX10" fmla="*/ 641747 w 1706393"/>
                <a:gd name="connsiteY10" fmla="*/ 353056 h 1088330"/>
                <a:gd name="connsiteX11" fmla="*/ 656166 w 1706393"/>
                <a:gd name="connsiteY11" fmla="*/ 347363 h 1088330"/>
                <a:gd name="connsiteX12" fmla="*/ 660826 w 1706393"/>
                <a:gd name="connsiteY12" fmla="*/ 332352 h 1088330"/>
                <a:gd name="connsiteX13" fmla="*/ 1162228 w 1706393"/>
                <a:gd name="connsiteY13" fmla="*/ 0 h 108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06393" h="1088330">
                  <a:moveTo>
                    <a:pt x="1162228" y="0"/>
                  </a:moveTo>
                  <a:cubicBezTo>
                    <a:pt x="1462762" y="0"/>
                    <a:pt x="1706393" y="243631"/>
                    <a:pt x="1706393" y="544165"/>
                  </a:cubicBezTo>
                  <a:cubicBezTo>
                    <a:pt x="1706393" y="844699"/>
                    <a:pt x="1462762" y="1088330"/>
                    <a:pt x="1162228" y="1088330"/>
                  </a:cubicBezTo>
                  <a:cubicBezTo>
                    <a:pt x="1049528" y="1088330"/>
                    <a:pt x="944830" y="1054070"/>
                    <a:pt x="857980" y="995395"/>
                  </a:cubicBezTo>
                  <a:lnTo>
                    <a:pt x="846750" y="986129"/>
                  </a:lnTo>
                  <a:lnTo>
                    <a:pt x="846666" y="986732"/>
                  </a:lnTo>
                  <a:lnTo>
                    <a:pt x="843033" y="983063"/>
                  </a:lnTo>
                  <a:lnTo>
                    <a:pt x="777445" y="928948"/>
                  </a:lnTo>
                  <a:lnTo>
                    <a:pt x="717405" y="856178"/>
                  </a:lnTo>
                  <a:lnTo>
                    <a:pt x="0" y="131599"/>
                  </a:lnTo>
                  <a:cubicBezTo>
                    <a:pt x="203200" y="169699"/>
                    <a:pt x="363538" y="436399"/>
                    <a:pt x="641747" y="353056"/>
                  </a:cubicBezTo>
                  <a:lnTo>
                    <a:pt x="656166" y="347363"/>
                  </a:lnTo>
                  <a:lnTo>
                    <a:pt x="660826" y="332352"/>
                  </a:lnTo>
                  <a:cubicBezTo>
                    <a:pt x="743435" y="137043"/>
                    <a:pt x="936828" y="0"/>
                    <a:pt x="116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olidFill>
                  <a:srgbClr val="3F3F40"/>
                </a:solidFill>
              </a:endParaRPr>
            </a:p>
          </p:txBody>
        </p:sp>
        <p:sp>
          <p:nvSpPr>
            <p:cNvPr id="1048692" name="任意多边形 23"/>
            <p:cNvSpPr/>
            <p:nvPr>
              <p:custDataLst>
                <p:tags r:id="rId10"/>
              </p:custDataLst>
            </p:nvPr>
          </p:nvSpPr>
          <p:spPr>
            <a:xfrm>
              <a:off x="4447056" y="1894331"/>
              <a:ext cx="1123191" cy="1123190"/>
            </a:xfrm>
            <a:custGeom>
              <a:avLst/>
              <a:gdLst>
                <a:gd name="connsiteX0" fmla="*/ 526092 w 1123191"/>
                <a:gd name="connsiteY0" fmla="*/ 1082 h 1123190"/>
                <a:gd name="connsiteX1" fmla="*/ 639745 w 1123191"/>
                <a:gd name="connsiteY1" fmla="*/ 5535 h 1123190"/>
                <a:gd name="connsiteX2" fmla="*/ 750223 w 1123191"/>
                <a:gd name="connsiteY2" fmla="*/ 32582 h 1123190"/>
                <a:gd name="connsiteX3" fmla="*/ 1117657 w 1123191"/>
                <a:gd name="connsiteY3" fmla="*/ 639745 h 1123190"/>
                <a:gd name="connsiteX4" fmla="*/ 483447 w 1123191"/>
                <a:gd name="connsiteY4" fmla="*/ 1117656 h 1123190"/>
                <a:gd name="connsiteX5" fmla="*/ 5535 w 1123191"/>
                <a:gd name="connsiteY5" fmla="*/ 483446 h 1123190"/>
                <a:gd name="connsiteX6" fmla="*/ 526092 w 1123191"/>
                <a:gd name="connsiteY6" fmla="*/ 1082 h 11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3191" h="1123190">
                  <a:moveTo>
                    <a:pt x="526092" y="1082"/>
                  </a:moveTo>
                  <a:cubicBezTo>
                    <a:pt x="563331" y="-1238"/>
                    <a:pt x="601357" y="140"/>
                    <a:pt x="639745" y="5535"/>
                  </a:cubicBezTo>
                  <a:cubicBezTo>
                    <a:pt x="678132" y="10930"/>
                    <a:pt x="715066" y="20087"/>
                    <a:pt x="750223" y="32582"/>
                  </a:cubicBezTo>
                  <a:cubicBezTo>
                    <a:pt x="996323" y="120045"/>
                    <a:pt x="1155422" y="371029"/>
                    <a:pt x="1117657" y="639745"/>
                  </a:cubicBezTo>
                  <a:cubicBezTo>
                    <a:pt x="1074496" y="946849"/>
                    <a:pt x="790551" y="1160817"/>
                    <a:pt x="483447" y="1117656"/>
                  </a:cubicBezTo>
                  <a:cubicBezTo>
                    <a:pt x="176343" y="1074495"/>
                    <a:pt x="-37626" y="790550"/>
                    <a:pt x="5535" y="483446"/>
                  </a:cubicBezTo>
                  <a:cubicBezTo>
                    <a:pt x="43301" y="214730"/>
                    <a:pt x="265417" y="17321"/>
                    <a:pt x="526092" y="1082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>
                  <a:solidFill>
                    <a:srgbClr val="3F3F40"/>
                  </a:solidFill>
                </a:rPr>
                <a:t>LOREM</a:t>
              </a:r>
              <a:endParaRPr lang="zh-CN" altLang="en-US" dirty="0">
                <a:solidFill>
                  <a:srgbClr val="3F3F40"/>
                </a:solidFill>
              </a:endParaRPr>
            </a:p>
          </p:txBody>
        </p:sp>
      </p:grpSp>
      <p:sp>
        <p:nvSpPr>
          <p:cNvPr id="1048693" name="文本框 2"/>
          <p:cNvSpPr txBox="1"/>
          <p:nvPr>
            <p:custDataLst>
              <p:tags r:id="rId8"/>
            </p:custDataLst>
          </p:nvPr>
        </p:nvSpPr>
        <p:spPr>
          <a:xfrm>
            <a:off x="838800" y="363600"/>
            <a:ext cx="10515600" cy="864000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/>
          </a:p>
        </p:txBody>
      </p:sp>
      <p:pic>
        <p:nvPicPr>
          <p:cNvPr id="2097167" name="Picture 2097166">
            <a:hlinkClick r:id="rId23" action="ppaction://hlinksldjump"/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606150" y="0"/>
            <a:ext cx="10668871" cy="73899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19"/>
          <p:cNvGrpSpPr/>
          <p:nvPr>
            <p:custDataLst>
              <p:tags r:id="rId2"/>
            </p:custDataLst>
          </p:nvPr>
        </p:nvGrpSpPr>
        <p:grpSpPr>
          <a:xfrm>
            <a:off x="5119566" y="2419350"/>
            <a:ext cx="1954067" cy="2622038"/>
            <a:chOff x="3785015" y="2285518"/>
            <a:chExt cx="2776652" cy="3725812"/>
          </a:xfrm>
        </p:grpSpPr>
        <p:sp>
          <p:nvSpPr>
            <p:cNvPr id="1048697" name="任意多边形 20"/>
            <p:cNvSpPr/>
            <p:nvPr>
              <p:custDataLst>
                <p:tags r:id="rId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48698" name="任意多边形 21"/>
            <p:cNvSpPr/>
            <p:nvPr>
              <p:custDataLst>
                <p:tags r:id="rId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8699" name="椭圆 22"/>
            <p:cNvSpPr/>
            <p:nvPr>
              <p:custDataLst>
                <p:tags r:id="rId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1048700" name="文本框 27"/>
          <p:cNvSpPr txBox="1"/>
          <p:nvPr>
            <p:custDataLst>
              <p:tags r:id="rId3"/>
            </p:custDataLst>
          </p:nvPr>
        </p:nvSpPr>
        <p:spPr>
          <a:xfrm>
            <a:off x="7453770" y="-4683234"/>
            <a:ext cx="3900630" cy="4599445"/>
          </a:xfrm>
          <a:prstGeom prst="rect">
            <a:avLst/>
          </a:prstGeom>
        </p:spPr>
        <p:txBody>
          <a:bodyPr vert="horz" lIns="67101" tIns="33550" rIns="67101" bIns="33550" rtlCol="0" anchor="ctr">
            <a:normAutofit/>
          </a:bodyPr>
          <a:lstStyle>
            <a:lvl1pPr algn="ctr" defTabSz="525145">
              <a:lnSpc>
                <a:spcPct val="90000"/>
              </a:lnSpc>
              <a:spcBef>
                <a:spcPct val="0"/>
              </a:spcBef>
              <a:buNone/>
              <a:defRPr sz="2800">
                <a:ln>
                  <a:noFill/>
                </a:ln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/>
              <a:t>LOREM IPSUM DOLOR</a:t>
            </a:r>
            <a:endParaRPr lang="zh-CN" altLang="en-US" sz="3600" dirty="0"/>
          </a:p>
        </p:txBody>
      </p:sp>
      <p:pic>
        <p:nvPicPr>
          <p:cNvPr id="2097168" name="Picture 2097167">
            <a:hlinkClick r:id="rId9" action="ppaction://hlinksldjump"/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88373" y="1337461"/>
            <a:ext cx="10687721" cy="55059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10"/>
          <p:cNvGrpSpPr/>
          <p:nvPr>
            <p:custDataLst>
              <p:tags r:id="rId2"/>
            </p:custDataLst>
          </p:nvPr>
        </p:nvGrpSpPr>
        <p:grpSpPr>
          <a:xfrm>
            <a:off x="2241008" y="2419350"/>
            <a:ext cx="1954067" cy="2622038"/>
            <a:chOff x="3785015" y="2285518"/>
            <a:chExt cx="2776652" cy="3725812"/>
          </a:xfrm>
        </p:grpSpPr>
        <p:sp>
          <p:nvSpPr>
            <p:cNvPr id="1048704" name="任意多边形 11"/>
            <p:cNvSpPr/>
            <p:nvPr>
              <p:custDataLst>
                <p:tags r:id="rId7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A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48705" name="任意多边形 12"/>
            <p:cNvSpPr/>
            <p:nvPr>
              <p:custDataLst>
                <p:tags r:id="rId8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8706" name="椭圆 13"/>
            <p:cNvSpPr/>
            <p:nvPr>
              <p:custDataLst>
                <p:tags r:id="rId9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95" name="组合 14"/>
          <p:cNvGrpSpPr/>
          <p:nvPr>
            <p:custDataLst>
              <p:tags r:id="rId3"/>
            </p:custDataLst>
          </p:nvPr>
        </p:nvGrpSpPr>
        <p:grpSpPr>
          <a:xfrm>
            <a:off x="7998125" y="2419350"/>
            <a:ext cx="1954067" cy="2622038"/>
            <a:chOff x="3785015" y="2285518"/>
            <a:chExt cx="2776652" cy="3725812"/>
          </a:xfrm>
        </p:grpSpPr>
        <p:sp>
          <p:nvSpPr>
            <p:cNvPr id="1048707" name="任意多边形 15"/>
            <p:cNvSpPr/>
            <p:nvPr>
              <p:custDataLst>
                <p:tags r:id="rId4"/>
              </p:custDataLst>
            </p:nvPr>
          </p:nvSpPr>
          <p:spPr>
            <a:xfrm>
              <a:off x="4741541" y="4690530"/>
              <a:ext cx="863600" cy="1320800"/>
            </a:xfrm>
            <a:custGeom>
              <a:avLst/>
              <a:gdLst>
                <a:gd name="connsiteX0" fmla="*/ 0 w 863600"/>
                <a:gd name="connsiteY0" fmla="*/ 0 h 1552551"/>
                <a:gd name="connsiteX1" fmla="*/ 863600 w 863600"/>
                <a:gd name="connsiteY1" fmla="*/ 0 h 1552551"/>
                <a:gd name="connsiteX2" fmla="*/ 863600 w 863600"/>
                <a:gd name="connsiteY2" fmla="*/ 1552551 h 1552551"/>
                <a:gd name="connsiteX3" fmla="*/ 863599 w 863600"/>
                <a:gd name="connsiteY3" fmla="*/ 1552551 h 1552551"/>
                <a:gd name="connsiteX4" fmla="*/ 431800 w 863600"/>
                <a:gd name="connsiteY4" fmla="*/ 1100666 h 1552551"/>
                <a:gd name="connsiteX5" fmla="*/ 1 w 863600"/>
                <a:gd name="connsiteY5" fmla="*/ 1552551 h 1552551"/>
                <a:gd name="connsiteX6" fmla="*/ 0 w 863600"/>
                <a:gd name="connsiteY6" fmla="*/ 1552551 h 155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600" h="1552551">
                  <a:moveTo>
                    <a:pt x="0" y="0"/>
                  </a:moveTo>
                  <a:lnTo>
                    <a:pt x="863600" y="0"/>
                  </a:lnTo>
                  <a:lnTo>
                    <a:pt x="863600" y="1552551"/>
                  </a:lnTo>
                  <a:lnTo>
                    <a:pt x="863599" y="1552551"/>
                  </a:lnTo>
                  <a:lnTo>
                    <a:pt x="431800" y="1100666"/>
                  </a:lnTo>
                  <a:lnTo>
                    <a:pt x="1" y="1552551"/>
                  </a:lnTo>
                  <a:lnTo>
                    <a:pt x="0" y="15525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400" dirty="0">
                  <a:solidFill>
                    <a:srgbClr val="FFFFFF"/>
                  </a:solidFill>
                </a:rPr>
                <a:t>B</a:t>
              </a:r>
              <a:endParaRPr lang="zh-CN" altLang="en-US" sz="2400" dirty="0">
                <a:solidFill>
                  <a:srgbClr val="FFFFFF"/>
                </a:solidFill>
              </a:endParaRPr>
            </a:p>
          </p:txBody>
        </p:sp>
        <p:sp>
          <p:nvSpPr>
            <p:cNvPr id="1048708" name="任意多边形 16"/>
            <p:cNvSpPr/>
            <p:nvPr>
              <p:custDataLst>
                <p:tags r:id="rId5"/>
              </p:custDataLst>
            </p:nvPr>
          </p:nvSpPr>
          <p:spPr>
            <a:xfrm>
              <a:off x="3785015" y="2285518"/>
              <a:ext cx="2776652" cy="2784336"/>
            </a:xfrm>
            <a:custGeom>
              <a:avLst/>
              <a:gdLst>
                <a:gd name="connsiteX0" fmla="*/ 353476 w 732149"/>
                <a:gd name="connsiteY0" fmla="*/ 459 h 734175"/>
                <a:gd name="connsiteX1" fmla="*/ 382655 w 732149"/>
                <a:gd name="connsiteY1" fmla="*/ 14109 h 734175"/>
                <a:gd name="connsiteX2" fmla="*/ 399265 w 732149"/>
                <a:gd name="connsiteY2" fmla="*/ 33356 h 734175"/>
                <a:gd name="connsiteX3" fmla="*/ 411078 w 732149"/>
                <a:gd name="connsiteY3" fmla="*/ 23107 h 734175"/>
                <a:gd name="connsiteX4" fmla="*/ 417145 w 732149"/>
                <a:gd name="connsiteY4" fmla="*/ 18261 h 734175"/>
                <a:gd name="connsiteX5" fmla="*/ 448955 w 732149"/>
                <a:gd name="connsiteY5" fmla="*/ 10607 h 734175"/>
                <a:gd name="connsiteX6" fmla="*/ 449676 w 732149"/>
                <a:gd name="connsiteY6" fmla="*/ 10771 h 734175"/>
                <a:gd name="connsiteX7" fmla="*/ 460305 w 732149"/>
                <a:gd name="connsiteY7" fmla="*/ 20578 h 734175"/>
                <a:gd name="connsiteX8" fmla="*/ 463153 w 732149"/>
                <a:gd name="connsiteY8" fmla="*/ 30359 h 734175"/>
                <a:gd name="connsiteX9" fmla="*/ 471733 w 732149"/>
                <a:gd name="connsiteY9" fmla="*/ 22728 h 734175"/>
                <a:gd name="connsiteX10" fmla="*/ 486255 w 732149"/>
                <a:gd name="connsiteY10" fmla="*/ 20407 h 734175"/>
                <a:gd name="connsiteX11" fmla="*/ 486994 w 732149"/>
                <a:gd name="connsiteY11" fmla="*/ 20391 h 734175"/>
                <a:gd name="connsiteX12" fmla="*/ 509272 w 732149"/>
                <a:gd name="connsiteY12" fmla="*/ 43661 h 734175"/>
                <a:gd name="connsiteX13" fmla="*/ 517807 w 732149"/>
                <a:gd name="connsiteY13" fmla="*/ 67609 h 734175"/>
                <a:gd name="connsiteX14" fmla="*/ 532525 w 732149"/>
                <a:gd name="connsiteY14" fmla="*/ 62319 h 734175"/>
                <a:gd name="connsiteX15" fmla="*/ 539934 w 732149"/>
                <a:gd name="connsiteY15" fmla="*/ 59992 h 734175"/>
                <a:gd name="connsiteX16" fmla="*/ 572360 w 732149"/>
                <a:gd name="connsiteY16" fmla="*/ 64345 h 734175"/>
                <a:gd name="connsiteX17" fmla="*/ 572972 w 732149"/>
                <a:gd name="connsiteY17" fmla="*/ 64760 h 734175"/>
                <a:gd name="connsiteX18" fmla="*/ 579339 w 732149"/>
                <a:gd name="connsiteY18" fmla="*/ 77743 h 734175"/>
                <a:gd name="connsiteX19" fmla="*/ 578465 w 732149"/>
                <a:gd name="connsiteY19" fmla="*/ 87893 h 734175"/>
                <a:gd name="connsiteX20" fmla="*/ 589220 w 732149"/>
                <a:gd name="connsiteY20" fmla="*/ 83876 h 734175"/>
                <a:gd name="connsiteX21" fmla="*/ 603602 w 732149"/>
                <a:gd name="connsiteY21" fmla="*/ 86959 h 734175"/>
                <a:gd name="connsiteX22" fmla="*/ 604296 w 732149"/>
                <a:gd name="connsiteY22" fmla="*/ 87211 h 734175"/>
                <a:gd name="connsiteX23" fmla="*/ 616662 w 732149"/>
                <a:gd name="connsiteY23" fmla="*/ 116957 h 734175"/>
                <a:gd name="connsiteX24" fmla="*/ 615970 w 732149"/>
                <a:gd name="connsiteY24" fmla="*/ 142371 h 734175"/>
                <a:gd name="connsiteX25" fmla="*/ 631605 w 732149"/>
                <a:gd name="connsiteY25" fmla="*/ 142755 h 734175"/>
                <a:gd name="connsiteX26" fmla="*/ 639354 w 732149"/>
                <a:gd name="connsiteY26" fmla="*/ 143260 h 734175"/>
                <a:gd name="connsiteX27" fmla="*/ 668018 w 732149"/>
                <a:gd name="connsiteY27" fmla="*/ 159034 h 734175"/>
                <a:gd name="connsiteX28" fmla="*/ 668440 w 732149"/>
                <a:gd name="connsiteY28" fmla="*/ 159641 h 734175"/>
                <a:gd name="connsiteX29" fmla="*/ 669687 w 732149"/>
                <a:gd name="connsiteY29" fmla="*/ 174049 h 734175"/>
                <a:gd name="connsiteX30" fmla="*/ 665205 w 732149"/>
                <a:gd name="connsiteY30" fmla="*/ 183196 h 734175"/>
                <a:gd name="connsiteX31" fmla="*/ 676686 w 732149"/>
                <a:gd name="connsiteY31" fmla="*/ 183337 h 734175"/>
                <a:gd name="connsiteX32" fmla="*/ 688981 w 732149"/>
                <a:gd name="connsiteY32" fmla="*/ 191406 h 734175"/>
                <a:gd name="connsiteX33" fmla="*/ 689537 w 732149"/>
                <a:gd name="connsiteY33" fmla="*/ 191892 h 734175"/>
                <a:gd name="connsiteX34" fmla="*/ 690325 w 732149"/>
                <a:gd name="connsiteY34" fmla="*/ 224097 h 734175"/>
                <a:gd name="connsiteX35" fmla="*/ 680499 w 732149"/>
                <a:gd name="connsiteY35" fmla="*/ 247545 h 734175"/>
                <a:gd name="connsiteX36" fmla="*/ 694938 w 732149"/>
                <a:gd name="connsiteY36" fmla="*/ 253551 h 734175"/>
                <a:gd name="connsiteX37" fmla="*/ 701982 w 732149"/>
                <a:gd name="connsiteY37" fmla="*/ 256821 h 734175"/>
                <a:gd name="connsiteX38" fmla="*/ 723012 w 732149"/>
                <a:gd name="connsiteY38" fmla="*/ 281884 h 734175"/>
                <a:gd name="connsiteX39" fmla="*/ 723186 w 732149"/>
                <a:gd name="connsiteY39" fmla="*/ 282603 h 734175"/>
                <a:gd name="connsiteX40" fmla="*/ 719144 w 732149"/>
                <a:gd name="connsiteY40" fmla="*/ 296488 h 734175"/>
                <a:gd name="connsiteX41" fmla="*/ 711660 w 732149"/>
                <a:gd name="connsiteY41" fmla="*/ 303399 h 734175"/>
                <a:gd name="connsiteX42" fmla="*/ 722315 w 732149"/>
                <a:gd name="connsiteY42" fmla="*/ 307676 h 734175"/>
                <a:gd name="connsiteX43" fmla="*/ 730865 w 732149"/>
                <a:gd name="connsiteY43" fmla="*/ 319643 h 734175"/>
                <a:gd name="connsiteX44" fmla="*/ 731208 w 732149"/>
                <a:gd name="connsiteY44" fmla="*/ 320297 h 734175"/>
                <a:gd name="connsiteX45" fmla="*/ 720309 w 732149"/>
                <a:gd name="connsiteY45" fmla="*/ 350610 h 734175"/>
                <a:gd name="connsiteX46" fmla="*/ 702675 w 732149"/>
                <a:gd name="connsiteY46" fmla="*/ 368926 h 734175"/>
                <a:gd name="connsiteX47" fmla="*/ 713972 w 732149"/>
                <a:gd name="connsiteY47" fmla="*/ 379743 h 734175"/>
                <a:gd name="connsiteX48" fmla="*/ 719357 w 732149"/>
                <a:gd name="connsiteY48" fmla="*/ 385337 h 734175"/>
                <a:gd name="connsiteX49" fmla="*/ 729914 w 732149"/>
                <a:gd name="connsiteY49" fmla="*/ 416305 h 734175"/>
                <a:gd name="connsiteX50" fmla="*/ 729816 w 732149"/>
                <a:gd name="connsiteY50" fmla="*/ 417038 h 734175"/>
                <a:gd name="connsiteX51" fmla="*/ 721032 w 732149"/>
                <a:gd name="connsiteY51" fmla="*/ 428526 h 734175"/>
                <a:gd name="connsiteX52" fmla="*/ 711556 w 732149"/>
                <a:gd name="connsiteY52" fmla="*/ 432265 h 734175"/>
                <a:gd name="connsiteX53" fmla="*/ 719945 w 732149"/>
                <a:gd name="connsiteY53" fmla="*/ 440104 h 734175"/>
                <a:gd name="connsiteX54" fmla="*/ 723596 w 732149"/>
                <a:gd name="connsiteY54" fmla="*/ 454351 h 734175"/>
                <a:gd name="connsiteX55" fmla="*/ 723680 w 732149"/>
                <a:gd name="connsiteY55" fmla="*/ 455086 h 734175"/>
                <a:gd name="connsiteX56" fmla="*/ 702566 w 732149"/>
                <a:gd name="connsiteY56" fmla="*/ 479414 h 734175"/>
                <a:gd name="connsiteX57" fmla="*/ 679535 w 732149"/>
                <a:gd name="connsiteY57" fmla="*/ 490110 h 734175"/>
                <a:gd name="connsiteX58" fmla="*/ 686132 w 732149"/>
                <a:gd name="connsiteY58" fmla="*/ 504290 h 734175"/>
                <a:gd name="connsiteX59" fmla="*/ 689134 w 732149"/>
                <a:gd name="connsiteY59" fmla="*/ 511451 h 734175"/>
                <a:gd name="connsiteX60" fmla="*/ 687790 w 732149"/>
                <a:gd name="connsiteY60" fmla="*/ 544141 h 734175"/>
                <a:gd name="connsiteX61" fmla="*/ 687434 w 732149"/>
                <a:gd name="connsiteY61" fmla="*/ 544790 h 734175"/>
                <a:gd name="connsiteX62" fmla="*/ 675093 w 732149"/>
                <a:gd name="connsiteY62" fmla="*/ 552328 h 734175"/>
                <a:gd name="connsiteX63" fmla="*/ 664907 w 732149"/>
                <a:gd name="connsiteY63" fmla="*/ 552393 h 734175"/>
                <a:gd name="connsiteX64" fmla="*/ 669898 w 732149"/>
                <a:gd name="connsiteY64" fmla="*/ 562733 h 734175"/>
                <a:gd name="connsiteX65" fmla="*/ 668156 w 732149"/>
                <a:gd name="connsiteY65" fmla="*/ 577337 h 734175"/>
                <a:gd name="connsiteX66" fmla="*/ 667969 w 732149"/>
                <a:gd name="connsiteY66" fmla="*/ 578050 h 734175"/>
                <a:gd name="connsiteX67" fmla="*/ 639491 w 732149"/>
                <a:gd name="connsiteY67" fmla="*/ 593110 h 734175"/>
                <a:gd name="connsiteX68" fmla="*/ 614121 w 732149"/>
                <a:gd name="connsiteY68" fmla="*/ 594766 h 734175"/>
                <a:gd name="connsiteX69" fmla="*/ 615182 w 732149"/>
                <a:gd name="connsiteY69" fmla="*/ 610370 h 734175"/>
                <a:gd name="connsiteX70" fmla="*/ 615394 w 732149"/>
                <a:gd name="connsiteY70" fmla="*/ 618131 h 734175"/>
                <a:gd name="connsiteX71" fmla="*/ 602332 w 732149"/>
                <a:gd name="connsiteY71" fmla="*/ 648129 h 734175"/>
                <a:gd name="connsiteX72" fmla="*/ 601766 w 732149"/>
                <a:gd name="connsiteY72" fmla="*/ 648605 h 734175"/>
                <a:gd name="connsiteX73" fmla="*/ 587535 w 732149"/>
                <a:gd name="connsiteY73" fmla="*/ 651177 h 734175"/>
                <a:gd name="connsiteX74" fmla="*/ 578013 w 732149"/>
                <a:gd name="connsiteY74" fmla="*/ 647557 h 734175"/>
                <a:gd name="connsiteX75" fmla="*/ 578932 w 732149"/>
                <a:gd name="connsiteY75" fmla="*/ 659001 h 734175"/>
                <a:gd name="connsiteX76" fmla="*/ 572032 w 732149"/>
                <a:gd name="connsiteY76" fmla="*/ 671989 h 734175"/>
                <a:gd name="connsiteX77" fmla="*/ 571599 w 732149"/>
                <a:gd name="connsiteY77" fmla="*/ 672588 h 734175"/>
                <a:gd name="connsiteX78" fmla="*/ 539605 w 732149"/>
                <a:gd name="connsiteY78" fmla="*/ 676343 h 734175"/>
                <a:gd name="connsiteX79" fmla="*/ 515351 w 732149"/>
                <a:gd name="connsiteY79" fmla="*/ 668722 h 734175"/>
                <a:gd name="connsiteX80" fmla="*/ 510702 w 732149"/>
                <a:gd name="connsiteY80" fmla="*/ 683656 h 734175"/>
                <a:gd name="connsiteX81" fmla="*/ 508096 w 732149"/>
                <a:gd name="connsiteY81" fmla="*/ 690970 h 734175"/>
                <a:gd name="connsiteX82" fmla="*/ 485080 w 732149"/>
                <a:gd name="connsiteY82" fmla="*/ 714223 h 734175"/>
                <a:gd name="connsiteX83" fmla="*/ 484381 w 732149"/>
                <a:gd name="connsiteY83" fmla="*/ 714463 h 734175"/>
                <a:gd name="connsiteX84" fmla="*/ 470181 w 732149"/>
                <a:gd name="connsiteY84" fmla="*/ 711720 h 734175"/>
                <a:gd name="connsiteX85" fmla="*/ 462610 w 732149"/>
                <a:gd name="connsiteY85" fmla="*/ 704905 h 734175"/>
                <a:gd name="connsiteX86" fmla="*/ 459332 w 732149"/>
                <a:gd name="connsiteY86" fmla="*/ 715909 h 734175"/>
                <a:gd name="connsiteX87" fmla="*/ 448206 w 732149"/>
                <a:gd name="connsiteY87" fmla="*/ 725526 h 734175"/>
                <a:gd name="connsiteX88" fmla="*/ 447587 w 732149"/>
                <a:gd name="connsiteY88" fmla="*/ 725928 h 734175"/>
                <a:gd name="connsiteX89" fmla="*/ 416397 w 732149"/>
                <a:gd name="connsiteY89" fmla="*/ 717873 h 734175"/>
                <a:gd name="connsiteX90" fmla="*/ 396533 w 732149"/>
                <a:gd name="connsiteY90" fmla="*/ 702005 h 734175"/>
                <a:gd name="connsiteX91" fmla="*/ 386804 w 732149"/>
                <a:gd name="connsiteY91" fmla="*/ 714250 h 734175"/>
                <a:gd name="connsiteX92" fmla="*/ 381731 w 732149"/>
                <a:gd name="connsiteY92" fmla="*/ 720129 h 734175"/>
                <a:gd name="connsiteX93" fmla="*/ 351870 w 732149"/>
                <a:gd name="connsiteY93" fmla="*/ 733498 h 734175"/>
                <a:gd name="connsiteX94" fmla="*/ 351131 w 732149"/>
                <a:gd name="connsiteY94" fmla="*/ 733468 h 734175"/>
                <a:gd name="connsiteX95" fmla="*/ 338881 w 732149"/>
                <a:gd name="connsiteY95" fmla="*/ 725782 h 734175"/>
                <a:gd name="connsiteX96" fmla="*/ 334283 w 732149"/>
                <a:gd name="connsiteY96" fmla="*/ 716692 h 734175"/>
                <a:gd name="connsiteX97" fmla="*/ 327252 w 732149"/>
                <a:gd name="connsiteY97" fmla="*/ 725769 h 734175"/>
                <a:gd name="connsiteX98" fmla="*/ 313403 w 732149"/>
                <a:gd name="connsiteY98" fmla="*/ 730718 h 734175"/>
                <a:gd name="connsiteX99" fmla="*/ 312680 w 732149"/>
                <a:gd name="connsiteY99" fmla="*/ 730869 h 734175"/>
                <a:gd name="connsiteX100" fmla="*/ 286506 w 732149"/>
                <a:gd name="connsiteY100" fmla="*/ 712090 h 734175"/>
                <a:gd name="connsiteX101" fmla="*/ 273715 w 732149"/>
                <a:gd name="connsiteY101" fmla="*/ 690118 h 734175"/>
                <a:gd name="connsiteX102" fmla="*/ 260219 w 732149"/>
                <a:gd name="connsiteY102" fmla="*/ 698022 h 734175"/>
                <a:gd name="connsiteX103" fmla="*/ 253366 w 732149"/>
                <a:gd name="connsiteY103" fmla="*/ 701671 h 734175"/>
                <a:gd name="connsiteX104" fmla="*/ 220691 w 732149"/>
                <a:gd name="connsiteY104" fmla="*/ 703350 h 734175"/>
                <a:gd name="connsiteX105" fmla="*/ 220014 w 732149"/>
                <a:gd name="connsiteY105" fmla="*/ 703056 h 734175"/>
                <a:gd name="connsiteX106" fmla="*/ 211368 w 732149"/>
                <a:gd name="connsiteY106" fmla="*/ 691462 h 734175"/>
                <a:gd name="connsiteX107" fmla="*/ 210364 w 732149"/>
                <a:gd name="connsiteY107" fmla="*/ 681325 h 734175"/>
                <a:gd name="connsiteX108" fmla="*/ 200529 w 732149"/>
                <a:gd name="connsiteY108" fmla="*/ 687249 h 734175"/>
                <a:gd name="connsiteX109" fmla="*/ 185827 w 732149"/>
                <a:gd name="connsiteY109" fmla="*/ 686862 h 734175"/>
                <a:gd name="connsiteX110" fmla="*/ 185097 w 732149"/>
                <a:gd name="connsiteY110" fmla="*/ 686741 h 734175"/>
                <a:gd name="connsiteX111" fmla="*/ 167476 w 732149"/>
                <a:gd name="connsiteY111" fmla="*/ 659775 h 734175"/>
                <a:gd name="connsiteX112" fmla="*/ 163487 w 732149"/>
                <a:gd name="connsiteY112" fmla="*/ 634667 h 734175"/>
                <a:gd name="connsiteX113" fmla="*/ 148046 w 732149"/>
                <a:gd name="connsiteY113" fmla="*/ 637162 h 734175"/>
                <a:gd name="connsiteX114" fmla="*/ 140336 w 732149"/>
                <a:gd name="connsiteY114" fmla="*/ 638088 h 734175"/>
                <a:gd name="connsiteX115" fmla="*/ 109263 w 732149"/>
                <a:gd name="connsiteY115" fmla="*/ 627850 h 734175"/>
                <a:gd name="connsiteX116" fmla="*/ 108737 w 732149"/>
                <a:gd name="connsiteY116" fmla="*/ 627331 h 734175"/>
                <a:gd name="connsiteX117" fmla="*/ 104863 w 732149"/>
                <a:gd name="connsiteY117" fmla="*/ 613398 h 734175"/>
                <a:gd name="connsiteX118" fmla="*/ 107589 w 732149"/>
                <a:gd name="connsiteY118" fmla="*/ 603582 h 734175"/>
                <a:gd name="connsiteX119" fmla="*/ 96278 w 732149"/>
                <a:gd name="connsiteY119" fmla="*/ 605554 h 734175"/>
                <a:gd name="connsiteX120" fmla="*/ 82708 w 732149"/>
                <a:gd name="connsiteY120" fmla="*/ 599881 h 734175"/>
                <a:gd name="connsiteX121" fmla="*/ 82073 w 732149"/>
                <a:gd name="connsiteY121" fmla="*/ 599506 h 734175"/>
                <a:gd name="connsiteX122" fmla="*/ 75381 w 732149"/>
                <a:gd name="connsiteY122" fmla="*/ 567995 h 734175"/>
                <a:gd name="connsiteX123" fmla="*/ 80731 w 732149"/>
                <a:gd name="connsiteY123" fmla="*/ 543140 h 734175"/>
                <a:gd name="connsiteX124" fmla="*/ 65433 w 732149"/>
                <a:gd name="connsiteY124" fmla="*/ 539890 h 734175"/>
                <a:gd name="connsiteX125" fmla="*/ 57909 w 732149"/>
                <a:gd name="connsiteY125" fmla="*/ 537969 h 734175"/>
                <a:gd name="connsiteX126" fmla="*/ 32631 w 732149"/>
                <a:gd name="connsiteY126" fmla="*/ 517198 h 734175"/>
                <a:gd name="connsiteX127" fmla="*/ 32328 w 732149"/>
                <a:gd name="connsiteY127" fmla="*/ 516523 h 734175"/>
                <a:gd name="connsiteX128" fmla="*/ 33750 w 732149"/>
                <a:gd name="connsiteY128" fmla="*/ 502131 h 734175"/>
                <a:gd name="connsiteX129" fmla="*/ 39837 w 732149"/>
                <a:gd name="connsiteY129" fmla="*/ 493964 h 734175"/>
                <a:gd name="connsiteX130" fmla="*/ 28578 w 732149"/>
                <a:gd name="connsiteY130" fmla="*/ 491716 h 734175"/>
                <a:gd name="connsiteX131" fmla="*/ 17974 w 732149"/>
                <a:gd name="connsiteY131" fmla="*/ 481524 h 734175"/>
                <a:gd name="connsiteX132" fmla="*/ 17517 w 732149"/>
                <a:gd name="connsiteY132" fmla="*/ 480945 h 734175"/>
                <a:gd name="connsiteX133" fmla="*/ 22660 w 732149"/>
                <a:gd name="connsiteY133" fmla="*/ 449144 h 734175"/>
                <a:gd name="connsiteX134" fmla="*/ 36629 w 732149"/>
                <a:gd name="connsiteY134" fmla="*/ 427901 h 734175"/>
                <a:gd name="connsiteX135" fmla="*/ 23537 w 732149"/>
                <a:gd name="connsiteY135" fmla="*/ 419343 h 734175"/>
                <a:gd name="connsiteX136" fmla="*/ 17215 w 732149"/>
                <a:gd name="connsiteY136" fmla="*/ 414834 h 734175"/>
                <a:gd name="connsiteX137" fmla="*/ 1148 w 732149"/>
                <a:gd name="connsiteY137" fmla="*/ 386334 h 734175"/>
                <a:gd name="connsiteX138" fmla="*/ 1108 w 732149"/>
                <a:gd name="connsiteY138" fmla="*/ 385595 h 734175"/>
                <a:gd name="connsiteX139" fmla="*/ 7633 w 732149"/>
                <a:gd name="connsiteY139" fmla="*/ 372689 h 734175"/>
                <a:gd name="connsiteX140" fmla="*/ 16260 w 732149"/>
                <a:gd name="connsiteY140" fmla="*/ 367271 h 734175"/>
                <a:gd name="connsiteX141" fmla="*/ 6573 w 732149"/>
                <a:gd name="connsiteY141" fmla="*/ 361108 h 734175"/>
                <a:gd name="connsiteX142" fmla="*/ 367 w 732149"/>
                <a:gd name="connsiteY142" fmla="*/ 347774 h 734175"/>
                <a:gd name="connsiteX143" fmla="*/ 149 w 732149"/>
                <a:gd name="connsiteY143" fmla="*/ 347069 h 734175"/>
                <a:gd name="connsiteX144" fmla="*/ 16433 w 732149"/>
                <a:gd name="connsiteY144" fmla="*/ 319274 h 734175"/>
                <a:gd name="connsiteX145" fmla="*/ 37132 w 732149"/>
                <a:gd name="connsiteY145" fmla="*/ 304510 h 734175"/>
                <a:gd name="connsiteX146" fmla="*/ 28016 w 732149"/>
                <a:gd name="connsiteY146" fmla="*/ 291801 h 734175"/>
                <a:gd name="connsiteX147" fmla="*/ 23750 w 732149"/>
                <a:gd name="connsiteY147" fmla="*/ 285313 h 734175"/>
                <a:gd name="connsiteX148" fmla="*/ 19064 w 732149"/>
                <a:gd name="connsiteY148" fmla="*/ 252933 h 734175"/>
                <a:gd name="connsiteX149" fmla="*/ 19294 w 732149"/>
                <a:gd name="connsiteY149" fmla="*/ 252231 h 734175"/>
                <a:gd name="connsiteX150" fmla="*/ 30041 w 732149"/>
                <a:gd name="connsiteY150" fmla="*/ 242553 h 734175"/>
                <a:gd name="connsiteX151" fmla="*/ 40042 w 732149"/>
                <a:gd name="connsiteY151" fmla="*/ 240618 h 734175"/>
                <a:gd name="connsiteX152" fmla="*/ 33235 w 732149"/>
                <a:gd name="connsiteY152" fmla="*/ 231371 h 734175"/>
                <a:gd name="connsiteX153" fmla="*/ 32265 w 732149"/>
                <a:gd name="connsiteY153" fmla="*/ 216696 h 734175"/>
                <a:gd name="connsiteX154" fmla="*/ 32317 w 732149"/>
                <a:gd name="connsiteY154" fmla="*/ 215959 h 734175"/>
                <a:gd name="connsiteX155" fmla="*/ 57542 w 732149"/>
                <a:gd name="connsiteY155" fmla="*/ 195924 h 734175"/>
                <a:gd name="connsiteX156" fmla="*/ 82177 w 732149"/>
                <a:gd name="connsiteY156" fmla="*/ 189634 h 734175"/>
                <a:gd name="connsiteX157" fmla="*/ 78267 w 732149"/>
                <a:gd name="connsiteY157" fmla="*/ 174491 h 734175"/>
                <a:gd name="connsiteX158" fmla="*/ 76632 w 732149"/>
                <a:gd name="connsiteY158" fmla="*/ 166900 h 734175"/>
                <a:gd name="connsiteX159" fmla="*/ 83960 w 732149"/>
                <a:gd name="connsiteY159" fmla="*/ 135013 h 734175"/>
                <a:gd name="connsiteX160" fmla="*/ 84428 w 732149"/>
                <a:gd name="connsiteY160" fmla="*/ 134442 h 734175"/>
                <a:gd name="connsiteX161" fmla="*/ 97944 w 732149"/>
                <a:gd name="connsiteY161" fmla="*/ 129300 h 734175"/>
                <a:gd name="connsiteX162" fmla="*/ 107970 w 732149"/>
                <a:gd name="connsiteY162" fmla="*/ 131108 h 734175"/>
                <a:gd name="connsiteX163" fmla="*/ 104963 w 732149"/>
                <a:gd name="connsiteY163" fmla="*/ 120027 h 734175"/>
                <a:gd name="connsiteX164" fmla="*/ 109359 w 732149"/>
                <a:gd name="connsiteY164" fmla="*/ 105991 h 734175"/>
                <a:gd name="connsiteX165" fmla="*/ 109675 w 732149"/>
                <a:gd name="connsiteY165" fmla="*/ 105324 h 734175"/>
                <a:gd name="connsiteX166" fmla="*/ 140434 w 732149"/>
                <a:gd name="connsiteY166" fmla="*/ 95753 h 734175"/>
                <a:gd name="connsiteX167" fmla="*/ 165676 w 732149"/>
                <a:gd name="connsiteY167" fmla="*/ 98788 h 734175"/>
                <a:gd name="connsiteX168" fmla="*/ 167501 w 732149"/>
                <a:gd name="connsiteY168" fmla="*/ 83255 h 734175"/>
                <a:gd name="connsiteX169" fmla="*/ 168720 w 732149"/>
                <a:gd name="connsiteY169" fmla="*/ 75586 h 734175"/>
                <a:gd name="connsiteX170" fmla="*/ 187070 w 732149"/>
                <a:gd name="connsiteY170" fmla="*/ 48500 h 734175"/>
                <a:gd name="connsiteX171" fmla="*/ 187714 w 732149"/>
                <a:gd name="connsiteY171" fmla="*/ 48135 h 734175"/>
                <a:gd name="connsiteX172" fmla="*/ 202175 w 732149"/>
                <a:gd name="connsiteY172" fmla="*/ 48223 h 734175"/>
                <a:gd name="connsiteX173" fmla="*/ 210870 w 732149"/>
                <a:gd name="connsiteY173" fmla="*/ 53531 h 734175"/>
                <a:gd name="connsiteX174" fmla="*/ 212070 w 732149"/>
                <a:gd name="connsiteY174" fmla="*/ 42112 h 734175"/>
                <a:gd name="connsiteX175" fmla="*/ 221239 w 732149"/>
                <a:gd name="connsiteY175" fmla="*/ 30613 h 734175"/>
                <a:gd name="connsiteX176" fmla="*/ 221774 w 732149"/>
                <a:gd name="connsiteY176" fmla="*/ 30104 h 734175"/>
                <a:gd name="connsiteX177" fmla="*/ 253913 w 732149"/>
                <a:gd name="connsiteY177" fmla="*/ 32292 h 734175"/>
                <a:gd name="connsiteX178" fmla="*/ 276354 w 732149"/>
                <a:gd name="connsiteY178" fmla="*/ 44240 h 734175"/>
                <a:gd name="connsiteX179" fmla="*/ 283668 w 732149"/>
                <a:gd name="connsiteY179" fmla="*/ 30415 h 734175"/>
                <a:gd name="connsiteX180" fmla="*/ 287575 w 732149"/>
                <a:gd name="connsiteY180" fmla="*/ 23704 h 734175"/>
                <a:gd name="connsiteX181" fmla="*/ 314471 w 732149"/>
                <a:gd name="connsiteY181" fmla="*/ 5076 h 734175"/>
                <a:gd name="connsiteX182" fmla="*/ 315202 w 732149"/>
                <a:gd name="connsiteY182" fmla="*/ 4968 h 734175"/>
                <a:gd name="connsiteX183" fmla="*/ 328656 w 732149"/>
                <a:gd name="connsiteY183" fmla="*/ 10275 h 734175"/>
                <a:gd name="connsiteX184" fmla="*/ 334846 w 732149"/>
                <a:gd name="connsiteY184" fmla="*/ 18365 h 734175"/>
                <a:gd name="connsiteX185" fmla="*/ 340089 w 732149"/>
                <a:gd name="connsiteY185" fmla="*/ 8150 h 734175"/>
                <a:gd name="connsiteX186" fmla="*/ 352793 w 732149"/>
                <a:gd name="connsiteY186" fmla="*/ 740 h 734175"/>
                <a:gd name="connsiteX187" fmla="*/ 353476 w 732149"/>
                <a:gd name="connsiteY187" fmla="*/ 459 h 73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732149" h="734175">
                  <a:moveTo>
                    <a:pt x="353476" y="459"/>
                  </a:moveTo>
                  <a:cubicBezTo>
                    <a:pt x="362520" y="-1519"/>
                    <a:pt x="372961" y="2874"/>
                    <a:pt x="382655" y="14109"/>
                  </a:cubicBezTo>
                  <a:lnTo>
                    <a:pt x="399265" y="33356"/>
                  </a:lnTo>
                  <a:lnTo>
                    <a:pt x="411078" y="23107"/>
                  </a:lnTo>
                  <a:lnTo>
                    <a:pt x="417145" y="18261"/>
                  </a:lnTo>
                  <a:cubicBezTo>
                    <a:pt x="429043" y="8756"/>
                    <a:pt x="440390" y="6477"/>
                    <a:pt x="448955" y="10607"/>
                  </a:cubicBezTo>
                  <a:cubicBezTo>
                    <a:pt x="449225" y="10587"/>
                    <a:pt x="449452" y="10677"/>
                    <a:pt x="449676" y="10771"/>
                  </a:cubicBezTo>
                  <a:cubicBezTo>
                    <a:pt x="453939" y="12574"/>
                    <a:pt x="457566" y="15879"/>
                    <a:pt x="460305" y="20578"/>
                  </a:cubicBezTo>
                  <a:lnTo>
                    <a:pt x="463153" y="30359"/>
                  </a:lnTo>
                  <a:lnTo>
                    <a:pt x="471733" y="22728"/>
                  </a:lnTo>
                  <a:cubicBezTo>
                    <a:pt x="476659" y="20211"/>
                    <a:pt x="481599" y="19447"/>
                    <a:pt x="486255" y="20407"/>
                  </a:cubicBezTo>
                  <a:cubicBezTo>
                    <a:pt x="486513" y="20322"/>
                    <a:pt x="486754" y="20355"/>
                    <a:pt x="486994" y="20391"/>
                  </a:cubicBezTo>
                  <a:cubicBezTo>
                    <a:pt x="496141" y="21814"/>
                    <a:pt x="504290" y="29683"/>
                    <a:pt x="509272" y="43661"/>
                  </a:cubicBezTo>
                  <a:lnTo>
                    <a:pt x="517807" y="67609"/>
                  </a:lnTo>
                  <a:lnTo>
                    <a:pt x="532525" y="62319"/>
                  </a:lnTo>
                  <a:lnTo>
                    <a:pt x="539934" y="59992"/>
                  </a:lnTo>
                  <a:cubicBezTo>
                    <a:pt x="554460" y="55427"/>
                    <a:pt x="565865" y="57401"/>
                    <a:pt x="572360" y="64345"/>
                  </a:cubicBezTo>
                  <a:cubicBezTo>
                    <a:pt x="572619" y="64424"/>
                    <a:pt x="572798" y="64591"/>
                    <a:pt x="572972" y="64760"/>
                  </a:cubicBezTo>
                  <a:cubicBezTo>
                    <a:pt x="576296" y="67980"/>
                    <a:pt x="578484" y="72372"/>
                    <a:pt x="579339" y="77743"/>
                  </a:cubicBezTo>
                  <a:lnTo>
                    <a:pt x="578465" y="87893"/>
                  </a:lnTo>
                  <a:lnTo>
                    <a:pt x="589220" y="83876"/>
                  </a:lnTo>
                  <a:cubicBezTo>
                    <a:pt x="594724" y="83308"/>
                    <a:pt x="599606" y="84381"/>
                    <a:pt x="603602" y="86959"/>
                  </a:cubicBezTo>
                  <a:cubicBezTo>
                    <a:pt x="603872" y="86972"/>
                    <a:pt x="604084" y="87089"/>
                    <a:pt x="604296" y="87211"/>
                  </a:cubicBezTo>
                  <a:cubicBezTo>
                    <a:pt x="612311" y="91842"/>
                    <a:pt x="617068" y="102122"/>
                    <a:pt x="616662" y="116957"/>
                  </a:cubicBezTo>
                  <a:lnTo>
                    <a:pt x="615970" y="142371"/>
                  </a:lnTo>
                  <a:lnTo>
                    <a:pt x="631605" y="142755"/>
                  </a:lnTo>
                  <a:lnTo>
                    <a:pt x="639354" y="143260"/>
                  </a:lnTo>
                  <a:cubicBezTo>
                    <a:pt x="654549" y="144251"/>
                    <a:pt x="664471" y="150212"/>
                    <a:pt x="668018" y="159034"/>
                  </a:cubicBezTo>
                  <a:cubicBezTo>
                    <a:pt x="668232" y="159202"/>
                    <a:pt x="668338" y="159421"/>
                    <a:pt x="668440" y="159641"/>
                  </a:cubicBezTo>
                  <a:cubicBezTo>
                    <a:pt x="670375" y="163845"/>
                    <a:pt x="670830" y="168731"/>
                    <a:pt x="669687" y="174049"/>
                  </a:cubicBezTo>
                  <a:lnTo>
                    <a:pt x="665205" y="183196"/>
                  </a:lnTo>
                  <a:lnTo>
                    <a:pt x="676686" y="183337"/>
                  </a:lnTo>
                  <a:cubicBezTo>
                    <a:pt x="682022" y="184796"/>
                    <a:pt x="686186" y="187559"/>
                    <a:pt x="688981" y="191406"/>
                  </a:cubicBezTo>
                  <a:cubicBezTo>
                    <a:pt x="689228" y="191516"/>
                    <a:pt x="689385" y="191702"/>
                    <a:pt x="689537" y="191892"/>
                  </a:cubicBezTo>
                  <a:cubicBezTo>
                    <a:pt x="695339" y="199106"/>
                    <a:pt x="696060" y="210411"/>
                    <a:pt x="690325" y="224097"/>
                  </a:cubicBezTo>
                  <a:lnTo>
                    <a:pt x="680499" y="247545"/>
                  </a:lnTo>
                  <a:lnTo>
                    <a:pt x="694938" y="253551"/>
                  </a:lnTo>
                  <a:lnTo>
                    <a:pt x="701982" y="256821"/>
                  </a:lnTo>
                  <a:cubicBezTo>
                    <a:pt x="715793" y="263235"/>
                    <a:pt x="722891" y="272377"/>
                    <a:pt x="723012" y="281884"/>
                  </a:cubicBezTo>
                  <a:cubicBezTo>
                    <a:pt x="723150" y="282118"/>
                    <a:pt x="723170" y="282361"/>
                    <a:pt x="723186" y="282603"/>
                  </a:cubicBezTo>
                  <a:cubicBezTo>
                    <a:pt x="723472" y="287223"/>
                    <a:pt x="722130" y="291943"/>
                    <a:pt x="719144" y="296488"/>
                  </a:cubicBezTo>
                  <a:lnTo>
                    <a:pt x="711660" y="303399"/>
                  </a:lnTo>
                  <a:lnTo>
                    <a:pt x="722315" y="307676"/>
                  </a:lnTo>
                  <a:cubicBezTo>
                    <a:pt x="726764" y="310965"/>
                    <a:pt x="729649" y="315047"/>
                    <a:pt x="730865" y="319643"/>
                  </a:cubicBezTo>
                  <a:cubicBezTo>
                    <a:pt x="731056" y="319835"/>
                    <a:pt x="731135" y="320066"/>
                    <a:pt x="731208" y="320297"/>
                  </a:cubicBezTo>
                  <a:cubicBezTo>
                    <a:pt x="734012" y="329120"/>
                    <a:pt x="730600" y="339922"/>
                    <a:pt x="720309" y="350610"/>
                  </a:cubicBezTo>
                  <a:lnTo>
                    <a:pt x="702675" y="368926"/>
                  </a:lnTo>
                  <a:lnTo>
                    <a:pt x="713972" y="379743"/>
                  </a:lnTo>
                  <a:lnTo>
                    <a:pt x="719357" y="385337"/>
                  </a:lnTo>
                  <a:cubicBezTo>
                    <a:pt x="729919" y="396306"/>
                    <a:pt x="733235" y="407396"/>
                    <a:pt x="729914" y="416305"/>
                  </a:cubicBezTo>
                  <a:cubicBezTo>
                    <a:pt x="729958" y="416573"/>
                    <a:pt x="729888" y="416807"/>
                    <a:pt x="729816" y="417038"/>
                  </a:cubicBezTo>
                  <a:cubicBezTo>
                    <a:pt x="728414" y="421449"/>
                    <a:pt x="725458" y="425365"/>
                    <a:pt x="721032" y="428526"/>
                  </a:cubicBezTo>
                  <a:lnTo>
                    <a:pt x="711556" y="432265"/>
                  </a:lnTo>
                  <a:lnTo>
                    <a:pt x="719945" y="440104"/>
                  </a:lnTo>
                  <a:cubicBezTo>
                    <a:pt x="722907" y="444777"/>
                    <a:pt x="724123" y="449626"/>
                    <a:pt x="723596" y="454351"/>
                  </a:cubicBezTo>
                  <a:cubicBezTo>
                    <a:pt x="723705" y="454599"/>
                    <a:pt x="723695" y="454842"/>
                    <a:pt x="723680" y="455086"/>
                  </a:cubicBezTo>
                  <a:cubicBezTo>
                    <a:pt x="723107" y="464325"/>
                    <a:pt x="716024" y="473165"/>
                    <a:pt x="702566" y="479414"/>
                  </a:cubicBezTo>
                  <a:lnTo>
                    <a:pt x="679535" y="490110"/>
                  </a:lnTo>
                  <a:lnTo>
                    <a:pt x="686132" y="504290"/>
                  </a:lnTo>
                  <a:lnTo>
                    <a:pt x="689134" y="511451"/>
                  </a:lnTo>
                  <a:cubicBezTo>
                    <a:pt x="695019" y="525496"/>
                    <a:pt x="694106" y="537034"/>
                    <a:pt x="687790" y="544141"/>
                  </a:cubicBezTo>
                  <a:cubicBezTo>
                    <a:pt x="687734" y="544407"/>
                    <a:pt x="687586" y="544601"/>
                    <a:pt x="687434" y="544790"/>
                  </a:cubicBezTo>
                  <a:cubicBezTo>
                    <a:pt x="684534" y="548397"/>
                    <a:pt x="680363" y="550981"/>
                    <a:pt x="675093" y="552328"/>
                  </a:cubicBezTo>
                  <a:lnTo>
                    <a:pt x="664907" y="552393"/>
                  </a:lnTo>
                  <a:lnTo>
                    <a:pt x="669898" y="562733"/>
                  </a:lnTo>
                  <a:cubicBezTo>
                    <a:pt x="670972" y="568161"/>
                    <a:pt x="670354" y="573120"/>
                    <a:pt x="668156" y="577337"/>
                  </a:cubicBezTo>
                  <a:cubicBezTo>
                    <a:pt x="668167" y="577607"/>
                    <a:pt x="668070" y="577830"/>
                    <a:pt x="667969" y="578050"/>
                  </a:cubicBezTo>
                  <a:cubicBezTo>
                    <a:pt x="664097" y="586459"/>
                    <a:pt x="654299" y="592144"/>
                    <a:pt x="639491" y="593110"/>
                  </a:cubicBezTo>
                  <a:lnTo>
                    <a:pt x="614121" y="594766"/>
                  </a:lnTo>
                  <a:lnTo>
                    <a:pt x="615182" y="610370"/>
                  </a:lnTo>
                  <a:lnTo>
                    <a:pt x="615394" y="618131"/>
                  </a:lnTo>
                  <a:cubicBezTo>
                    <a:pt x="615808" y="633355"/>
                    <a:pt x="610789" y="643783"/>
                    <a:pt x="602332" y="648129"/>
                  </a:cubicBezTo>
                  <a:cubicBezTo>
                    <a:pt x="602184" y="648357"/>
                    <a:pt x="601976" y="648484"/>
                    <a:pt x="601766" y="648605"/>
                  </a:cubicBezTo>
                  <a:cubicBezTo>
                    <a:pt x="597757" y="650920"/>
                    <a:pt x="592935" y="651823"/>
                    <a:pt x="587535" y="651177"/>
                  </a:cubicBezTo>
                  <a:lnTo>
                    <a:pt x="578013" y="647557"/>
                  </a:lnTo>
                  <a:lnTo>
                    <a:pt x="578932" y="659001"/>
                  </a:lnTo>
                  <a:cubicBezTo>
                    <a:pt x="577972" y="664450"/>
                    <a:pt x="575605" y="668852"/>
                    <a:pt x="572032" y="671989"/>
                  </a:cubicBezTo>
                  <a:cubicBezTo>
                    <a:pt x="571945" y="672246"/>
                    <a:pt x="571774" y="672418"/>
                    <a:pt x="571599" y="672588"/>
                  </a:cubicBezTo>
                  <a:cubicBezTo>
                    <a:pt x="564952" y="679030"/>
                    <a:pt x="553761" y="680792"/>
                    <a:pt x="539605" y="676343"/>
                  </a:cubicBezTo>
                  <a:lnTo>
                    <a:pt x="515351" y="668722"/>
                  </a:lnTo>
                  <a:lnTo>
                    <a:pt x="510702" y="683656"/>
                  </a:lnTo>
                  <a:lnTo>
                    <a:pt x="508096" y="690970"/>
                  </a:lnTo>
                  <a:cubicBezTo>
                    <a:pt x="502983" y="705314"/>
                    <a:pt x="494535" y="713225"/>
                    <a:pt x="485080" y="714223"/>
                  </a:cubicBezTo>
                  <a:cubicBezTo>
                    <a:pt x="484860" y="714382"/>
                    <a:pt x="484620" y="714425"/>
                    <a:pt x="484381" y="714463"/>
                  </a:cubicBezTo>
                  <a:cubicBezTo>
                    <a:pt x="479807" y="715174"/>
                    <a:pt x="474983" y="714274"/>
                    <a:pt x="470181" y="711720"/>
                  </a:cubicBezTo>
                  <a:lnTo>
                    <a:pt x="462610" y="704905"/>
                  </a:lnTo>
                  <a:lnTo>
                    <a:pt x="459332" y="715909"/>
                  </a:lnTo>
                  <a:cubicBezTo>
                    <a:pt x="456469" y="720643"/>
                    <a:pt x="452672" y="723892"/>
                    <a:pt x="448206" y="725526"/>
                  </a:cubicBezTo>
                  <a:cubicBezTo>
                    <a:pt x="448033" y="725734"/>
                    <a:pt x="447811" y="725834"/>
                    <a:pt x="447587" y="725928"/>
                  </a:cubicBezTo>
                  <a:cubicBezTo>
                    <a:pt x="439061" y="729534"/>
                    <a:pt x="427990" y="727135"/>
                    <a:pt x="416397" y="717873"/>
                  </a:cubicBezTo>
                  <a:lnTo>
                    <a:pt x="396533" y="702005"/>
                  </a:lnTo>
                  <a:lnTo>
                    <a:pt x="386804" y="714250"/>
                  </a:lnTo>
                  <a:lnTo>
                    <a:pt x="381731" y="720129"/>
                  </a:lnTo>
                  <a:cubicBezTo>
                    <a:pt x="371783" y="731658"/>
                    <a:pt x="361047" y="735983"/>
                    <a:pt x="351870" y="733498"/>
                  </a:cubicBezTo>
                  <a:cubicBezTo>
                    <a:pt x="351607" y="733566"/>
                    <a:pt x="351367" y="733521"/>
                    <a:pt x="351131" y="733468"/>
                  </a:cubicBezTo>
                  <a:cubicBezTo>
                    <a:pt x="346608" y="732479"/>
                    <a:pt x="342436" y="729897"/>
                    <a:pt x="338881" y="725782"/>
                  </a:cubicBezTo>
                  <a:lnTo>
                    <a:pt x="334283" y="716692"/>
                  </a:lnTo>
                  <a:lnTo>
                    <a:pt x="327252" y="725769"/>
                  </a:lnTo>
                  <a:cubicBezTo>
                    <a:pt x="322872" y="729149"/>
                    <a:pt x="318157" y="730806"/>
                    <a:pt x="313403" y="730718"/>
                  </a:cubicBezTo>
                  <a:cubicBezTo>
                    <a:pt x="313165" y="730849"/>
                    <a:pt x="312922" y="730862"/>
                    <a:pt x="312680" y="730869"/>
                  </a:cubicBezTo>
                  <a:cubicBezTo>
                    <a:pt x="303427" y="731151"/>
                    <a:pt x="293970" y="724915"/>
                    <a:pt x="286506" y="712090"/>
                  </a:cubicBezTo>
                  <a:lnTo>
                    <a:pt x="273715" y="690118"/>
                  </a:lnTo>
                  <a:lnTo>
                    <a:pt x="260219" y="698022"/>
                  </a:lnTo>
                  <a:lnTo>
                    <a:pt x="253366" y="701671"/>
                  </a:lnTo>
                  <a:cubicBezTo>
                    <a:pt x="239924" y="708828"/>
                    <a:pt x="228352" y="708983"/>
                    <a:pt x="220691" y="703350"/>
                  </a:cubicBezTo>
                  <a:cubicBezTo>
                    <a:pt x="220421" y="703319"/>
                    <a:pt x="220215" y="703189"/>
                    <a:pt x="220014" y="703056"/>
                  </a:cubicBezTo>
                  <a:cubicBezTo>
                    <a:pt x="216154" y="700500"/>
                    <a:pt x="213196" y="696586"/>
                    <a:pt x="211368" y="691462"/>
                  </a:cubicBezTo>
                  <a:lnTo>
                    <a:pt x="210364" y="681325"/>
                  </a:lnTo>
                  <a:lnTo>
                    <a:pt x="200529" y="687249"/>
                  </a:lnTo>
                  <a:cubicBezTo>
                    <a:pt x="195223" y="688819"/>
                    <a:pt x="190228" y="688662"/>
                    <a:pt x="185827" y="686862"/>
                  </a:cubicBezTo>
                  <a:cubicBezTo>
                    <a:pt x="185558" y="686898"/>
                    <a:pt x="185327" y="686822"/>
                    <a:pt x="185097" y="686741"/>
                  </a:cubicBezTo>
                  <a:cubicBezTo>
                    <a:pt x="176368" y="683662"/>
                    <a:pt x="169804" y="674431"/>
                    <a:pt x="167476" y="659775"/>
                  </a:cubicBezTo>
                  <a:lnTo>
                    <a:pt x="163487" y="634667"/>
                  </a:lnTo>
                  <a:lnTo>
                    <a:pt x="148046" y="637162"/>
                  </a:lnTo>
                  <a:lnTo>
                    <a:pt x="140336" y="638088"/>
                  </a:lnTo>
                  <a:cubicBezTo>
                    <a:pt x="125217" y="639907"/>
                    <a:pt x="114371" y="635871"/>
                    <a:pt x="109263" y="627850"/>
                  </a:cubicBezTo>
                  <a:cubicBezTo>
                    <a:pt x="109022" y="627725"/>
                    <a:pt x="108876" y="627529"/>
                    <a:pt x="108737" y="627331"/>
                  </a:cubicBezTo>
                  <a:cubicBezTo>
                    <a:pt x="106060" y="623554"/>
                    <a:pt x="104717" y="618836"/>
                    <a:pt x="104863" y="613398"/>
                  </a:cubicBezTo>
                  <a:lnTo>
                    <a:pt x="107589" y="603582"/>
                  </a:lnTo>
                  <a:lnTo>
                    <a:pt x="96278" y="605554"/>
                  </a:lnTo>
                  <a:cubicBezTo>
                    <a:pt x="90763" y="605101"/>
                    <a:pt x="86162" y="603150"/>
                    <a:pt x="82708" y="599881"/>
                  </a:cubicBezTo>
                  <a:cubicBezTo>
                    <a:pt x="82445" y="599819"/>
                    <a:pt x="82257" y="599664"/>
                    <a:pt x="82073" y="599506"/>
                  </a:cubicBezTo>
                  <a:cubicBezTo>
                    <a:pt x="75044" y="593481"/>
                    <a:pt x="72258" y="582502"/>
                    <a:pt x="75381" y="567995"/>
                  </a:cubicBezTo>
                  <a:lnTo>
                    <a:pt x="80731" y="543140"/>
                  </a:lnTo>
                  <a:lnTo>
                    <a:pt x="65433" y="539890"/>
                  </a:lnTo>
                  <a:lnTo>
                    <a:pt x="57909" y="537969"/>
                  </a:lnTo>
                  <a:cubicBezTo>
                    <a:pt x="43154" y="534203"/>
                    <a:pt x="34497" y="526521"/>
                    <a:pt x="32631" y="517198"/>
                  </a:cubicBezTo>
                  <a:cubicBezTo>
                    <a:pt x="32452" y="516992"/>
                    <a:pt x="32388" y="516758"/>
                    <a:pt x="32328" y="516523"/>
                  </a:cubicBezTo>
                  <a:cubicBezTo>
                    <a:pt x="31198" y="512034"/>
                    <a:pt x="31650" y="507148"/>
                    <a:pt x="33750" y="502131"/>
                  </a:cubicBezTo>
                  <a:lnTo>
                    <a:pt x="39837" y="493964"/>
                  </a:lnTo>
                  <a:lnTo>
                    <a:pt x="28578" y="491716"/>
                  </a:lnTo>
                  <a:cubicBezTo>
                    <a:pt x="23600" y="489301"/>
                    <a:pt x="20014" y="485819"/>
                    <a:pt x="17974" y="481524"/>
                  </a:cubicBezTo>
                  <a:cubicBezTo>
                    <a:pt x="17751" y="481370"/>
                    <a:pt x="17632" y="481158"/>
                    <a:pt x="17517" y="480945"/>
                  </a:cubicBezTo>
                  <a:cubicBezTo>
                    <a:pt x="13139" y="472787"/>
                    <a:pt x="14508" y="461542"/>
                    <a:pt x="22660" y="449144"/>
                  </a:cubicBezTo>
                  <a:lnTo>
                    <a:pt x="36629" y="427901"/>
                  </a:lnTo>
                  <a:lnTo>
                    <a:pt x="23537" y="419343"/>
                  </a:lnTo>
                  <a:lnTo>
                    <a:pt x="17215" y="414834"/>
                  </a:lnTo>
                  <a:cubicBezTo>
                    <a:pt x="4817" y="405992"/>
                    <a:pt x="-480" y="395701"/>
                    <a:pt x="1148" y="386334"/>
                  </a:cubicBezTo>
                  <a:cubicBezTo>
                    <a:pt x="1055" y="386078"/>
                    <a:pt x="1079" y="385836"/>
                    <a:pt x="1108" y="385595"/>
                  </a:cubicBezTo>
                  <a:cubicBezTo>
                    <a:pt x="1677" y="381002"/>
                    <a:pt x="3863" y="376608"/>
                    <a:pt x="7633" y="372689"/>
                  </a:cubicBezTo>
                  <a:lnTo>
                    <a:pt x="16260" y="367271"/>
                  </a:lnTo>
                  <a:lnTo>
                    <a:pt x="6573" y="361108"/>
                  </a:lnTo>
                  <a:cubicBezTo>
                    <a:pt x="2803" y="357059"/>
                    <a:pt x="718" y="352516"/>
                    <a:pt x="367" y="347774"/>
                  </a:cubicBezTo>
                  <a:cubicBezTo>
                    <a:pt x="215" y="347551"/>
                    <a:pt x="179" y="347309"/>
                    <a:pt x="149" y="347069"/>
                  </a:cubicBezTo>
                  <a:cubicBezTo>
                    <a:pt x="-985" y="337881"/>
                    <a:pt x="4353" y="327889"/>
                    <a:pt x="16433" y="319274"/>
                  </a:cubicBezTo>
                  <a:lnTo>
                    <a:pt x="37132" y="304510"/>
                  </a:lnTo>
                  <a:lnTo>
                    <a:pt x="28016" y="291801"/>
                  </a:lnTo>
                  <a:lnTo>
                    <a:pt x="23750" y="285313"/>
                  </a:lnTo>
                  <a:cubicBezTo>
                    <a:pt x="15384" y="272589"/>
                    <a:pt x="14162" y="261080"/>
                    <a:pt x="19064" y="252933"/>
                  </a:cubicBezTo>
                  <a:cubicBezTo>
                    <a:pt x="19069" y="252662"/>
                    <a:pt x="19179" y="252445"/>
                    <a:pt x="19294" y="252231"/>
                  </a:cubicBezTo>
                  <a:cubicBezTo>
                    <a:pt x="21483" y="248153"/>
                    <a:pt x="25109" y="244846"/>
                    <a:pt x="30041" y="242553"/>
                  </a:cubicBezTo>
                  <a:lnTo>
                    <a:pt x="40042" y="240618"/>
                  </a:lnTo>
                  <a:lnTo>
                    <a:pt x="33235" y="231371"/>
                  </a:lnTo>
                  <a:cubicBezTo>
                    <a:pt x="31183" y="226232"/>
                    <a:pt x="30879" y="221245"/>
                    <a:pt x="32265" y="216696"/>
                  </a:cubicBezTo>
                  <a:cubicBezTo>
                    <a:pt x="32203" y="216432"/>
                    <a:pt x="32257" y="216194"/>
                    <a:pt x="32317" y="215959"/>
                  </a:cubicBezTo>
                  <a:cubicBezTo>
                    <a:pt x="34578" y="206982"/>
                    <a:pt x="43164" y="199594"/>
                    <a:pt x="57542" y="195924"/>
                  </a:cubicBezTo>
                  <a:lnTo>
                    <a:pt x="82177" y="189634"/>
                  </a:lnTo>
                  <a:lnTo>
                    <a:pt x="78267" y="174491"/>
                  </a:lnTo>
                  <a:lnTo>
                    <a:pt x="76632" y="166900"/>
                  </a:lnTo>
                  <a:cubicBezTo>
                    <a:pt x="73427" y="152013"/>
                    <a:pt x="76445" y="140840"/>
                    <a:pt x="83960" y="135013"/>
                  </a:cubicBezTo>
                  <a:cubicBezTo>
                    <a:pt x="84063" y="134762"/>
                    <a:pt x="84244" y="134600"/>
                    <a:pt x="84428" y="134442"/>
                  </a:cubicBezTo>
                  <a:cubicBezTo>
                    <a:pt x="87942" y="131430"/>
                    <a:pt x="92517" y="129655"/>
                    <a:pt x="97944" y="129300"/>
                  </a:cubicBezTo>
                  <a:lnTo>
                    <a:pt x="107970" y="131108"/>
                  </a:lnTo>
                  <a:lnTo>
                    <a:pt x="104963" y="120027"/>
                  </a:lnTo>
                  <a:cubicBezTo>
                    <a:pt x="104906" y="114494"/>
                    <a:pt x="106424" y="109732"/>
                    <a:pt x="109359" y="105991"/>
                  </a:cubicBezTo>
                  <a:cubicBezTo>
                    <a:pt x="109397" y="105725"/>
                    <a:pt x="109534" y="105522"/>
                    <a:pt x="109675" y="105324"/>
                  </a:cubicBezTo>
                  <a:cubicBezTo>
                    <a:pt x="115026" y="97770"/>
                    <a:pt x="125701" y="93982"/>
                    <a:pt x="140434" y="95753"/>
                  </a:cubicBezTo>
                  <a:lnTo>
                    <a:pt x="165676" y="98788"/>
                  </a:lnTo>
                  <a:lnTo>
                    <a:pt x="167501" y="83255"/>
                  </a:lnTo>
                  <a:lnTo>
                    <a:pt x="168720" y="75586"/>
                  </a:lnTo>
                  <a:cubicBezTo>
                    <a:pt x="171109" y="60547"/>
                    <a:pt x="177959" y="51218"/>
                    <a:pt x="187070" y="48500"/>
                  </a:cubicBezTo>
                  <a:cubicBezTo>
                    <a:pt x="187258" y="48303"/>
                    <a:pt x="187486" y="48216"/>
                    <a:pt x="187714" y="48135"/>
                  </a:cubicBezTo>
                  <a:cubicBezTo>
                    <a:pt x="192080" y="46596"/>
                    <a:pt x="196986" y="46595"/>
                    <a:pt x="202175" y="48223"/>
                  </a:cubicBezTo>
                  <a:lnTo>
                    <a:pt x="210870" y="53531"/>
                  </a:lnTo>
                  <a:lnTo>
                    <a:pt x="212070" y="42112"/>
                  </a:lnTo>
                  <a:cubicBezTo>
                    <a:pt x="214014" y="36932"/>
                    <a:pt x="217151" y="33041"/>
                    <a:pt x="221239" y="30613"/>
                  </a:cubicBezTo>
                  <a:cubicBezTo>
                    <a:pt x="221372" y="30377"/>
                    <a:pt x="221572" y="30238"/>
                    <a:pt x="221774" y="30104"/>
                  </a:cubicBezTo>
                  <a:cubicBezTo>
                    <a:pt x="229492" y="24994"/>
                    <a:pt x="240815" y="25318"/>
                    <a:pt x="253913" y="32292"/>
                  </a:cubicBezTo>
                  <a:lnTo>
                    <a:pt x="276354" y="44240"/>
                  </a:lnTo>
                  <a:lnTo>
                    <a:pt x="283668" y="30415"/>
                  </a:lnTo>
                  <a:lnTo>
                    <a:pt x="287575" y="23704"/>
                  </a:lnTo>
                  <a:cubicBezTo>
                    <a:pt x="295236" y="10542"/>
                    <a:pt x="304992" y="4320"/>
                    <a:pt x="314471" y="5076"/>
                  </a:cubicBezTo>
                  <a:cubicBezTo>
                    <a:pt x="314717" y="4960"/>
                    <a:pt x="314961" y="4962"/>
                    <a:pt x="315202" y="4968"/>
                  </a:cubicBezTo>
                  <a:cubicBezTo>
                    <a:pt x="319829" y="5110"/>
                    <a:pt x="324405" y="6881"/>
                    <a:pt x="328656" y="10275"/>
                  </a:cubicBezTo>
                  <a:lnTo>
                    <a:pt x="334846" y="18365"/>
                  </a:lnTo>
                  <a:lnTo>
                    <a:pt x="340089" y="8150"/>
                  </a:lnTo>
                  <a:cubicBezTo>
                    <a:pt x="343774" y="4023"/>
                    <a:pt x="348104" y="1527"/>
                    <a:pt x="352793" y="740"/>
                  </a:cubicBezTo>
                  <a:cubicBezTo>
                    <a:pt x="353002" y="568"/>
                    <a:pt x="353240" y="511"/>
                    <a:pt x="353476" y="459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8709" name="椭圆 17"/>
            <p:cNvSpPr/>
            <p:nvPr>
              <p:custDataLst>
                <p:tags r:id="rId6"/>
              </p:custDataLst>
            </p:nvPr>
          </p:nvSpPr>
          <p:spPr>
            <a:xfrm>
              <a:off x="4072674" y="2577019"/>
              <a:ext cx="2201334" cy="2201334"/>
            </a:xfrm>
            <a:prstGeom prst="ellipse">
              <a:avLst/>
            </a:prstGeom>
            <a:noFill/>
            <a:ln>
              <a:solidFill>
                <a:srgbClr val="FEFF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rgbClr val="FEFFFF"/>
                  </a:solidFill>
                </a:rPr>
                <a:t>LOREM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pic>
        <p:nvPicPr>
          <p:cNvPr id="2097169" name="Picture 2097168">
            <a:hlinkClick r:id="rId12" action="ppaction://hlinksldjump"/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920827" y="1354747"/>
            <a:ext cx="10474537" cy="56140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FFFF"/>
                </a:solidFill>
              </a:rPr>
              <a:t>Introductory Frame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02735" y="1274170"/>
            <a:ext cx="5193264" cy="3745221"/>
          </a:xfrm>
          <a:prstGeom prst="rect">
            <a:avLst/>
          </a:prstGeom>
        </p:spPr>
      </p:pic>
      <p:sp>
        <p:nvSpPr>
          <p:cNvPr id="1048605" name="TextBox 1048604"/>
          <p:cNvSpPr txBox="1"/>
          <p:nvPr/>
        </p:nvSpPr>
        <p:spPr>
          <a:xfrm>
            <a:off x="765976" y="5473379"/>
            <a:ext cx="9734781" cy="1285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            My sister is a cute girl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4000">
                <a:solidFill>
                  <a:srgbClr val="FFFF00"/>
                </a:solidFill>
              </a:rPr>
              <a:t>Find out the adjective in the above sentence</a:t>
            </a:r>
            <a:endParaRPr lang="en-IN" sz="2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 rot="21521390">
            <a:off x="855632" y="-87331"/>
            <a:ext cx="5181600" cy="62644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FFCB00"/>
                </a:solidFill>
              </a:rPr>
              <a:t> Kinds of adjective:-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48588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 rot="21598018">
            <a:off x="373520" y="718665"/>
            <a:ext cx="7511462" cy="6285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sz="4000" dirty="0"/>
          </a:p>
          <a:p>
            <a:pPr>
              <a:buFont typeface="Wingdings" charset="2"/>
              <a:buChar char="¡"/>
            </a:pPr>
            <a:r>
              <a:rPr lang="en-US" altLang="en-US" sz="4000" dirty="0"/>
              <a:t>      These  adjectives show a particular colour or different colour of a noun. </a:t>
            </a:r>
            <a:endParaRPr lang="zh-CN" altLang="en-US" sz="4000" dirty="0"/>
          </a:p>
          <a:p>
            <a:pPr>
              <a:buFont typeface="Wingdings" charset="2"/>
              <a:buChar char="¡"/>
            </a:pPr>
            <a:r>
              <a:rPr lang="en-US" altLang="en-US" sz="4000" dirty="0"/>
              <a:t>     For example ___ </a:t>
            </a:r>
            <a:r>
              <a:rPr lang="en-US" altLang="en-US" sz="4000" dirty="0">
                <a:solidFill>
                  <a:srgbClr val="CC99FF"/>
                </a:solidFill>
              </a:rPr>
              <a:t>pink</a:t>
            </a:r>
            <a:r>
              <a:rPr lang="en-US" altLang="en-US" sz="4000" dirty="0">
                <a:solidFill>
                  <a:srgbClr val="99CCFF"/>
                </a:solidFill>
              </a:rPr>
              <a:t> </a:t>
            </a:r>
            <a:r>
              <a:rPr lang="en-US" altLang="en-US" sz="4000" dirty="0">
                <a:solidFill>
                  <a:srgbClr val="FFFFFF"/>
                </a:solidFill>
              </a:rPr>
              <a:t>balloon</a:t>
            </a:r>
            <a:endParaRPr lang="zh-CN" altLang="en-US" sz="4000" dirty="0">
              <a:solidFill>
                <a:srgbClr val="FFFFFF"/>
              </a:solidFill>
            </a:endParaRPr>
          </a:p>
          <a:p>
            <a:pPr>
              <a:buFont typeface="Wingdings" charset="2"/>
              <a:buChar char="¡"/>
            </a:pPr>
            <a:endParaRPr lang="zh-CN" altLang="en-US" sz="4000" dirty="0"/>
          </a:p>
          <a:p>
            <a:r>
              <a:rPr lang="en-US" altLang="en-US" sz="4000" dirty="0">
                <a:solidFill>
                  <a:srgbClr val="65FF65"/>
                </a:solidFill>
              </a:rPr>
              <a:t>The sheep is _____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sz="4000" dirty="0">
                <a:solidFill>
                  <a:srgbClr val="65FF65"/>
                </a:solidFill>
              </a:rPr>
              <a:t> a. White       b. Yellow</a:t>
            </a:r>
            <a:endParaRPr lang="zh-CN" altLang="en-US" dirty="0"/>
          </a:p>
          <a:p>
            <a:pPr marL="0" indent="0">
              <a:buNone/>
            </a:pPr>
            <a:r>
              <a:rPr lang="en-US" altLang="en-US" sz="4000" dirty="0">
                <a:solidFill>
                  <a:srgbClr val="65FF65"/>
                </a:solidFill>
              </a:rPr>
              <a:t>   C. Pink         d. Blue </a:t>
            </a:r>
            <a:endParaRPr lang="zh-CN" altLang="en-US" dirty="0"/>
          </a:p>
          <a:p>
            <a:pPr>
              <a:buFont typeface="Wingdings" charset="2"/>
              <a:buChar char="¡"/>
            </a:pPr>
            <a:endParaRPr lang="zh-CN" altLang="en-US" dirty="0"/>
          </a:p>
        </p:txBody>
      </p:sp>
      <p:sp>
        <p:nvSpPr>
          <p:cNvPr id="1048589" name="TextBox 1048588"/>
          <p:cNvSpPr txBox="1"/>
          <p:nvPr/>
        </p:nvSpPr>
        <p:spPr>
          <a:xfrm>
            <a:off x="371709" y="1045726"/>
            <a:ext cx="8936332" cy="624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98CC00"/>
                </a:solidFill>
              </a:rPr>
              <a:t>Adjectives of colour </a:t>
            </a:r>
            <a:endParaRPr lang="en-IN" sz="3600">
              <a:solidFill>
                <a:srgbClr val="98CC00"/>
              </a:solidFill>
            </a:endParaRP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22540" y="2073747"/>
            <a:ext cx="3398193" cy="4489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 Placeholder 1048596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>
            <a:normAutofit fontScale="30833" lnSpcReduction="20000"/>
          </a:bodyPr>
          <a:lstStyle/>
          <a:p>
            <a:r>
              <a:rPr lang="en-US" sz="8800">
                <a:solidFill>
                  <a:srgbClr val="98CC00"/>
                </a:solidFill>
              </a:rPr>
              <a:t>Adjective of shape</a:t>
            </a:r>
            <a:endParaRPr lang="en-IN" sz="8800"/>
          </a:p>
          <a:p>
            <a:r>
              <a:rPr lang="en-US" sz="8800">
                <a:solidFill>
                  <a:srgbClr val="FFFFFF"/>
                </a:solidFill>
              </a:rPr>
              <a:t>   </a:t>
            </a: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8800">
                <a:solidFill>
                  <a:srgbClr val="FFFFFF"/>
                </a:solidFill>
              </a:rPr>
              <a:t>      These adjective show the form of a noun </a:t>
            </a:r>
            <a:endParaRPr lang="en-IN" sz="8800">
              <a:solidFill>
                <a:srgbClr val="FFFFFF"/>
              </a:solidFill>
            </a:endParaRPr>
          </a:p>
          <a:p>
            <a:r>
              <a:rPr lang="en-US" sz="8800">
                <a:solidFill>
                  <a:srgbClr val="FFFFFF"/>
                </a:solidFill>
              </a:rPr>
              <a:t>        </a:t>
            </a: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8800">
                <a:solidFill>
                  <a:srgbClr val="FFFFFF"/>
                </a:solidFill>
              </a:rPr>
              <a:t>       For example ___</a:t>
            </a:r>
            <a:r>
              <a:rPr lang="en-US" sz="8800">
                <a:solidFill>
                  <a:srgbClr val="CC99FF"/>
                </a:solidFill>
              </a:rPr>
              <a:t>Round</a:t>
            </a:r>
            <a:r>
              <a:rPr lang="en-US" sz="8800">
                <a:solidFill>
                  <a:srgbClr val="FFFFFF"/>
                </a:solidFill>
              </a:rPr>
              <a:t> table</a:t>
            </a: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endParaRPr lang="en-IN" sz="8800">
              <a:solidFill>
                <a:srgbClr val="FFFFFF"/>
              </a:solidFill>
            </a:endParaRPr>
          </a:p>
          <a:p>
            <a:pPr marL="571500" indent="-571500">
              <a:buFont typeface="Wingdings" charset="2"/>
              <a:buChar char="u"/>
            </a:pPr>
            <a:r>
              <a:rPr lang="en-US" sz="8800">
                <a:solidFill>
                  <a:srgbClr val="65FF65"/>
                </a:solidFill>
              </a:rPr>
              <a:t>The mirror is ______</a:t>
            </a:r>
            <a:endParaRPr lang="en-IN" sz="8800">
              <a:solidFill>
                <a:srgbClr val="65FF65"/>
              </a:solidFill>
            </a:endParaRPr>
          </a:p>
          <a:p>
            <a:r>
              <a:rPr lang="en-US" sz="8800">
                <a:solidFill>
                  <a:srgbClr val="92D04F"/>
                </a:solidFill>
              </a:rPr>
              <a:t>a. Oval    b. Round</a:t>
            </a:r>
            <a:endParaRPr lang="en-IN" sz="8800">
              <a:solidFill>
                <a:srgbClr val="92D04F"/>
              </a:solidFill>
            </a:endParaRPr>
          </a:p>
          <a:p>
            <a:r>
              <a:rPr lang="en-US" sz="8800">
                <a:solidFill>
                  <a:srgbClr val="92D04F"/>
                </a:solidFill>
              </a:rPr>
              <a:t>C. Square  d. Flat</a:t>
            </a:r>
            <a:endParaRPr lang="en-IN" sz="8800">
              <a:solidFill>
                <a:srgbClr val="92D04F"/>
              </a:solidFill>
            </a:endParaRPr>
          </a:p>
          <a:p>
            <a:r>
              <a:rPr lang="en-US">
                <a:solidFill>
                  <a:srgbClr val="92D04F"/>
                </a:solidFill>
              </a:rPr>
              <a:t>       </a:t>
            </a:r>
            <a:endParaRPr lang="en-IN">
              <a:solidFill>
                <a:srgbClr val="92D04F"/>
              </a:solidFill>
            </a:endParaRPr>
          </a:p>
          <a:p>
            <a:r>
              <a:rPr lang="en-US" sz="4000">
                <a:solidFill>
                  <a:srgbClr val="98CC00"/>
                </a:solidFill>
              </a:rPr>
              <a:t>      </a:t>
            </a:r>
            <a:endParaRPr lang="en-IN"/>
          </a:p>
          <a:p>
            <a:r>
              <a:rPr lang="en-US" sz="4000">
                <a:solidFill>
                  <a:srgbClr val="98CC00"/>
                </a:solidFill>
              </a:rPr>
              <a:t>  </a:t>
            </a:r>
            <a:endParaRPr lang="en-IN"/>
          </a:p>
        </p:txBody>
      </p:sp>
      <p:sp>
        <p:nvSpPr>
          <p:cNvPr id="1048598" name="TextBox 1048597"/>
          <p:cNvSpPr txBox="1"/>
          <p:nvPr/>
        </p:nvSpPr>
        <p:spPr>
          <a:xfrm>
            <a:off x="4096000" y="321945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      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2" y="2745100"/>
            <a:ext cx="4586373" cy="39511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0486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solidFill>
                  <a:srgbClr val="92D04F"/>
                </a:solidFill>
              </a:rPr>
              <a:t>Adjective of size</a:t>
            </a:r>
            <a:endParaRPr lang="en-IN" sz="4400">
              <a:solidFill>
                <a:srgbClr val="92D04F"/>
              </a:solidFill>
            </a:endParaRPr>
          </a:p>
        </p:txBody>
      </p:sp>
      <p:sp>
        <p:nvSpPr>
          <p:cNvPr id="1048610" name="Content Placeholder 1048609"/>
          <p:cNvSpPr>
            <a:spLocks noGrp="1"/>
          </p:cNvSpPr>
          <p:nvPr>
            <p:ph sz="half" idx="1"/>
          </p:nvPr>
        </p:nvSpPr>
        <p:spPr/>
        <p:txBody>
          <a:bodyPr>
            <a:normAutofit fontScale="80000" lnSpcReduction="10000"/>
          </a:bodyPr>
          <a:lstStyle/>
          <a:p>
            <a:r>
              <a:rPr lang="en-US"/>
              <a:t> </a:t>
            </a:r>
            <a:r>
              <a:rPr lang="en-US" sz="4000"/>
              <a:t>These adjectives show the mass of a noun</a:t>
            </a:r>
            <a:endParaRPr lang="en-IN" sz="4000"/>
          </a:p>
          <a:p>
            <a:r>
              <a:rPr lang="en-US" sz="4000"/>
              <a:t>For example ____ </a:t>
            </a:r>
            <a:r>
              <a:rPr lang="en-US" sz="4000">
                <a:solidFill>
                  <a:srgbClr val="CC99FF"/>
                </a:solidFill>
              </a:rPr>
              <a:t>small</a:t>
            </a:r>
            <a:r>
              <a:rPr lang="en-US" sz="4000"/>
              <a:t> bottle</a:t>
            </a:r>
            <a:endParaRPr lang="en-IN" sz="4000"/>
          </a:p>
          <a:p>
            <a:endParaRPr lang="en-IN"/>
          </a:p>
          <a:p>
            <a:r>
              <a:rPr lang="en-US" sz="4166">
                <a:solidFill>
                  <a:srgbClr val="92D04F"/>
                </a:solidFill>
              </a:rPr>
              <a:t>Tom has a _______ box</a:t>
            </a:r>
            <a:endParaRPr lang="en-IN" sz="4166">
              <a:solidFill>
                <a:srgbClr val="92D04F"/>
              </a:solidFill>
            </a:endParaRPr>
          </a:p>
          <a:p>
            <a:endParaRPr lang="en-IN" sz="4166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4166">
                <a:solidFill>
                  <a:srgbClr val="92D04F"/>
                </a:solidFill>
              </a:rPr>
              <a:t>a. Big        b. Small</a:t>
            </a:r>
            <a:endParaRPr lang="en-IN" sz="4166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4166">
                <a:solidFill>
                  <a:srgbClr val="92D04F"/>
                </a:solidFill>
              </a:rPr>
              <a:t>C. Huge      d. Thin</a:t>
            </a:r>
            <a:endParaRPr lang="en-IN" sz="4166">
              <a:solidFill>
                <a:srgbClr val="92D04F"/>
              </a:solidFill>
            </a:endParaRPr>
          </a:p>
        </p:txBody>
      </p:sp>
      <p:sp>
        <p:nvSpPr>
          <p:cNvPr id="1048611" name="Content Placeholder 10486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 lnSpcReduction="10000"/>
          </a:bodyPr>
          <a:lstStyle/>
          <a:p>
            <a:endParaRPr lang="en-I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21557796">
            <a:off x="6241799" y="1817645"/>
            <a:ext cx="5911784" cy="50402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rgbClr val="65FF65"/>
                </a:solidFill>
              </a:rPr>
              <a:t>Adjective of origin </a:t>
            </a:r>
            <a:endParaRPr lang="en-IN" sz="4800">
              <a:solidFill>
                <a:srgbClr val="65FF65"/>
              </a:solidFill>
            </a:endParaRPr>
          </a:p>
        </p:txBody>
      </p:sp>
      <p:sp>
        <p:nvSpPr>
          <p:cNvPr id="1048623" name="Content Placeholder 1048622"/>
          <p:cNvSpPr>
            <a:spLocks noGrp="1"/>
          </p:cNvSpPr>
          <p:nvPr>
            <p:ph sz="half" idx="1"/>
          </p:nvPr>
        </p:nvSpPr>
        <p:spPr>
          <a:xfrm>
            <a:off x="838200" y="1182916"/>
            <a:ext cx="5181600" cy="5679528"/>
          </a:xfrm>
          <a:noFill/>
        </p:spPr>
        <p:txBody>
          <a:bodyPr/>
          <a:lstStyle/>
          <a:p>
            <a:r>
              <a:rPr lang="en-US" sz="3600"/>
              <a:t>These adjective describe where something comes from </a:t>
            </a:r>
            <a:endParaRPr lang="en-IN" sz="3600"/>
          </a:p>
          <a:p>
            <a:r>
              <a:rPr lang="en-US" sz="3600"/>
              <a:t>For example __ American girl</a:t>
            </a:r>
            <a:endParaRPr lang="en-IN" sz="3600"/>
          </a:p>
          <a:p>
            <a:endParaRPr lang="en-IN" sz="3600"/>
          </a:p>
          <a:p>
            <a:r>
              <a:rPr lang="en-US" sz="3600">
                <a:solidFill>
                  <a:srgbClr val="92D04F"/>
                </a:solidFill>
              </a:rPr>
              <a:t>It is an _____ pizza </a:t>
            </a:r>
            <a:endParaRPr lang="en-IN" sz="360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rgbClr val="92D04F"/>
                </a:solidFill>
              </a:rPr>
              <a:t> a. Italian     b. Kerala</a:t>
            </a:r>
            <a:endParaRPr lang="en-IN" sz="3600">
              <a:solidFill>
                <a:srgbClr val="92D04F"/>
              </a:solidFill>
            </a:endParaRPr>
          </a:p>
          <a:p>
            <a:pPr marL="0" indent="0">
              <a:buNone/>
            </a:pPr>
            <a:r>
              <a:rPr lang="en-US" sz="3600">
                <a:solidFill>
                  <a:srgbClr val="92D04F"/>
                </a:solidFill>
              </a:rPr>
              <a:t> C. Delhi       d. Kolkata</a:t>
            </a:r>
            <a:endParaRPr lang="en-IN" sz="3600">
              <a:solidFill>
                <a:srgbClr val="92D04F"/>
              </a:solidFill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1048624" name="Content Placeholder 104862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48815" y="1420488"/>
            <a:ext cx="5218671" cy="4861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ext Placeholder 1048624"/>
          <p:cNvSpPr>
            <a:spLocks noGrp="1"/>
          </p:cNvSpPr>
          <p:nvPr>
            <p:ph type="body" sz="quarter" idx="13"/>
          </p:nvPr>
        </p:nvSpPr>
        <p:spPr>
          <a:xfrm>
            <a:off x="249621" y="0"/>
            <a:ext cx="13302334" cy="5817709"/>
          </a:xfrm>
        </p:spPr>
        <p:txBody>
          <a:bodyPr>
            <a:normAutofit fontScale="25000" lnSpcReduction="20000"/>
          </a:bodyPr>
          <a:lstStyle/>
          <a:p>
            <a:r>
              <a:rPr lang="en-US" sz="34285">
                <a:solidFill>
                  <a:srgbClr val="65FF65"/>
                </a:solidFill>
              </a:rPr>
              <a:t>Summary</a:t>
            </a:r>
            <a:r>
              <a:rPr lang="en-US" sz="9600">
                <a:solidFill>
                  <a:srgbClr val="99CCFF"/>
                </a:solidFill>
              </a:rPr>
              <a:t>:-</a:t>
            </a:r>
            <a:endParaRPr lang="en-IN" sz="9600"/>
          </a:p>
          <a:p>
            <a:endParaRPr lang="en-IN" sz="9600"/>
          </a:p>
          <a:p>
            <a:endParaRPr lang="en-IN" sz="9600"/>
          </a:p>
          <a:p>
            <a:r>
              <a:rPr lang="en-US" sz="9600">
                <a:solidFill>
                  <a:srgbClr val="99CCFF"/>
                </a:solidFill>
              </a:rPr>
              <a:t>      </a:t>
            </a:r>
            <a:r>
              <a:rPr lang="en-US" sz="9600">
                <a:solidFill>
                  <a:srgbClr val="FFFFFF"/>
                </a:solidFill>
              </a:rPr>
              <a:t>Adjective of colour</a:t>
            </a:r>
            <a:endParaRPr lang="en-IN" sz="9600">
              <a:solidFill>
                <a:srgbClr val="FFFFFF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  Blue eye, Red rose , Black lady</a:t>
            </a:r>
            <a:endParaRPr lang="en-IN" sz="9600"/>
          </a:p>
          <a:p>
            <a:pPr marL="685800" indent="-685800">
              <a:buFont typeface="Wingdings" charset="2"/>
              <a:buChar char="n"/>
            </a:pPr>
            <a:endParaRPr lang="en-IN" sz="9600"/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</a:t>
            </a:r>
            <a:r>
              <a:rPr lang="en-US" sz="9600">
                <a:solidFill>
                  <a:srgbClr val="FFE5E5"/>
                </a:solidFill>
              </a:rPr>
              <a:t>Adjective of shape </a:t>
            </a:r>
            <a:endParaRPr lang="en-IN" sz="9600">
              <a:solidFill>
                <a:srgbClr val="FFE5E5"/>
              </a:solidFill>
            </a:endParaRPr>
          </a:p>
          <a:p>
            <a:pPr marL="571500" indent="-5715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Flat mat, Oval mirror , Wide place </a:t>
            </a:r>
            <a:endParaRPr lang="en-IN" sz="9600">
              <a:solidFill>
                <a:srgbClr val="FF9900"/>
              </a:solidFill>
            </a:endParaRPr>
          </a:p>
          <a:p>
            <a:pPr marL="571500" indent="-571500">
              <a:buFont typeface="Wingdings" charset="2"/>
              <a:buChar char="n"/>
            </a:pPr>
            <a:endParaRPr lang="en-IN" sz="9600">
              <a:solidFill>
                <a:srgbClr val="FF9900"/>
              </a:solidFill>
            </a:endParaRPr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  </a:t>
            </a:r>
            <a:r>
              <a:rPr lang="en-US" sz="9600">
                <a:solidFill>
                  <a:srgbClr val="FFE5E5"/>
                </a:solidFill>
              </a:rPr>
              <a:t>Adjective of  size </a:t>
            </a:r>
            <a:endParaRPr lang="en-IN" sz="9600">
              <a:solidFill>
                <a:srgbClr val="FFE5E5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Little chair, Tall boy, Huge water</a:t>
            </a:r>
            <a:endParaRPr lang="en-IN" sz="9600">
              <a:solidFill>
                <a:srgbClr val="99CCFF"/>
              </a:solidFill>
            </a:endParaRPr>
          </a:p>
          <a:p>
            <a:pPr marL="685800" indent="-685800">
              <a:buFont typeface="Wingdings" charset="2"/>
              <a:buChar char="n"/>
            </a:pPr>
            <a:endParaRPr lang="en-IN" sz="9600">
              <a:solidFill>
                <a:srgbClr val="99CCFF"/>
              </a:solidFill>
            </a:endParaRPr>
          </a:p>
          <a:p>
            <a:pPr marL="0" indent="0">
              <a:buNone/>
            </a:pPr>
            <a:r>
              <a:rPr lang="en-US" sz="9600">
                <a:solidFill>
                  <a:srgbClr val="99CCFF"/>
                </a:solidFill>
              </a:rPr>
              <a:t>        </a:t>
            </a:r>
            <a:r>
              <a:rPr lang="en-US" sz="9600">
                <a:solidFill>
                  <a:srgbClr val="FFFFFF"/>
                </a:solidFill>
              </a:rPr>
              <a:t>Adjective of origin</a:t>
            </a:r>
            <a:endParaRPr lang="en-IN" sz="9600">
              <a:solidFill>
                <a:srgbClr val="FFFFFF"/>
              </a:solidFill>
            </a:endParaRPr>
          </a:p>
          <a:p>
            <a:pPr marL="685800" indent="-685800">
              <a:buFont typeface="Wingdings" charset="2"/>
              <a:buChar char="n"/>
            </a:pPr>
            <a:r>
              <a:rPr lang="en-US" sz="9600">
                <a:solidFill>
                  <a:srgbClr val="99CCFF"/>
                </a:solidFill>
              </a:rPr>
              <a:t>Australian bird, Mexican rice, Italian pizza </a:t>
            </a:r>
            <a:endParaRPr lang="en-IN" sz="9600">
              <a:solidFill>
                <a:srgbClr val="99CCFF"/>
              </a:solidFill>
            </a:endParaRPr>
          </a:p>
          <a:p>
            <a:pPr marL="0" indent="0">
              <a:buNone/>
            </a:pPr>
            <a:r>
              <a:rPr lang="en-US" sz="8000">
                <a:solidFill>
                  <a:srgbClr val="02A5E3"/>
                </a:solidFill>
              </a:rPr>
              <a:t>  </a:t>
            </a:r>
            <a:endParaRPr lang="en-IN" sz="8000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Testing Frame:-</a:t>
            </a:r>
            <a:endParaRPr lang="en-IN" sz="4800"/>
          </a:p>
        </p:txBody>
      </p:sp>
      <p:sp>
        <p:nvSpPr>
          <p:cNvPr id="1048627" name="Content Placeholder 1048626"/>
          <p:cNvSpPr>
            <a:spLocks noGrp="1"/>
          </p:cNvSpPr>
          <p:nvPr>
            <p:ph idx="1"/>
          </p:nvPr>
        </p:nvSpPr>
        <p:spPr>
          <a:xfrm rot="21559306">
            <a:off x="929833" y="1040716"/>
            <a:ext cx="10421106" cy="5940701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4000" dirty="0"/>
              <a:t>Sam has a _______ plant. </a:t>
            </a:r>
            <a:endParaRPr lang="en-IN" sz="4000" dirty="0"/>
          </a:p>
          <a:p>
            <a:pPr marL="0" indent="0">
              <a:buNone/>
            </a:pPr>
            <a:r>
              <a:rPr lang="en-US" sz="4000" dirty="0"/>
              <a:t>    a. </a:t>
            </a:r>
            <a:r>
              <a:rPr lang="en-US" sz="4000" dirty="0">
                <a:hlinkClick r:id="rId2" action="ppaction://hlinksldjump"/>
              </a:rPr>
              <a:t>Green</a:t>
            </a:r>
            <a:r>
              <a:rPr lang="en-US" sz="4000" dirty="0"/>
              <a:t>      b. </a:t>
            </a:r>
            <a:r>
              <a:rPr lang="en-US" sz="4000" dirty="0">
                <a:hlinkClick r:id="rId3" action="ppaction://hlinksldjump"/>
              </a:rPr>
              <a:t>Red</a:t>
            </a:r>
            <a:endParaRPr lang="en-IN" sz="4000" dirty="0"/>
          </a:p>
          <a:p>
            <a:pPr>
              <a:buFont typeface="Wingdings" charset="2"/>
              <a:buChar char="ü"/>
            </a:pPr>
            <a:r>
              <a:rPr lang="en-US" sz="4000" dirty="0"/>
              <a:t> The elephant is very _____</a:t>
            </a:r>
            <a:endParaRPr lang="en-IN" sz="4000" dirty="0"/>
          </a:p>
          <a:p>
            <a:pPr marL="0" indent="0">
              <a:buNone/>
            </a:pPr>
            <a:r>
              <a:rPr lang="en-US" sz="4000" dirty="0"/>
              <a:t>   a. </a:t>
            </a:r>
            <a:r>
              <a:rPr lang="en-US" sz="4000" dirty="0">
                <a:hlinkClick r:id="rId4" action="ppaction://hlinksldjump"/>
              </a:rPr>
              <a:t>Large</a:t>
            </a:r>
            <a:r>
              <a:rPr lang="en-US" sz="4000" dirty="0"/>
              <a:t>    b. </a:t>
            </a:r>
            <a:r>
              <a:rPr lang="en-US" sz="4000" dirty="0">
                <a:hlinkClick r:id="rId5" action="ppaction://hlinksldjump"/>
              </a:rPr>
              <a:t>Little</a:t>
            </a:r>
            <a:endParaRPr lang="en-IN" sz="4000" dirty="0"/>
          </a:p>
          <a:p>
            <a:pPr>
              <a:buFont typeface="Wingdings" charset="2"/>
              <a:buChar char="ü"/>
            </a:pPr>
            <a:r>
              <a:rPr lang="en-US" sz="4000" dirty="0"/>
              <a:t> There is an ______ mirror</a:t>
            </a:r>
            <a:endParaRPr lang="en-IN" sz="4000" dirty="0"/>
          </a:p>
          <a:p>
            <a:pPr marL="0" indent="0">
              <a:buNone/>
            </a:pPr>
            <a:r>
              <a:rPr lang="en-US" sz="4000" dirty="0"/>
              <a:t>   a. </a:t>
            </a:r>
            <a:r>
              <a:rPr lang="en-US" sz="4000" dirty="0">
                <a:hlinkClick r:id="rId6" action="ppaction://hlinksldjump"/>
              </a:rPr>
              <a:t>Oval</a:t>
            </a:r>
            <a:r>
              <a:rPr lang="en-US" sz="4000" dirty="0"/>
              <a:t>      b. </a:t>
            </a:r>
            <a:r>
              <a:rPr lang="en-US" sz="4000" dirty="0">
                <a:hlinkClick r:id="rId7" action="ppaction://hlinksldjump"/>
              </a:rPr>
              <a:t>Circle</a:t>
            </a:r>
            <a:endParaRPr lang="en-IN" sz="4000" dirty="0"/>
          </a:p>
          <a:p>
            <a:pPr>
              <a:buFont typeface="Wingdings" charset="2"/>
              <a:buChar char="ü"/>
            </a:pPr>
            <a:r>
              <a:rPr lang="en-US" sz="4000" dirty="0"/>
              <a:t>It is an _______ bird </a:t>
            </a:r>
            <a:endParaRPr lang="en-IN" sz="4000" dirty="0"/>
          </a:p>
          <a:p>
            <a:pPr marL="0" indent="0">
              <a:buNone/>
            </a:pPr>
            <a:r>
              <a:rPr lang="en-US" sz="4000" dirty="0"/>
              <a:t>  a. </a:t>
            </a:r>
            <a:r>
              <a:rPr lang="en-US" sz="4000" dirty="0">
                <a:hlinkClick r:id="rId8" action="ppaction://hlinksldjump"/>
              </a:rPr>
              <a:t>Australian</a:t>
            </a:r>
            <a:r>
              <a:rPr lang="en-US" sz="4000" dirty="0"/>
              <a:t>     b. </a:t>
            </a:r>
            <a:r>
              <a:rPr lang="en-US" sz="4000" dirty="0">
                <a:hlinkClick r:id="rId9" action="ppaction://hlinksldjump"/>
              </a:rPr>
              <a:t>London</a:t>
            </a:r>
            <a:endParaRPr lang="en-IN" sz="4000" dirty="0"/>
          </a:p>
          <a:p>
            <a:pPr marL="0" indent="0">
              <a:buNone/>
            </a:pPr>
            <a:endParaRPr lang="en-IN" sz="4400" dirty="0"/>
          </a:p>
          <a:p>
            <a:pPr>
              <a:buFont typeface="Wingdings" charset="2"/>
              <a:buChar char="ü"/>
            </a:pP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pPr>
              <a:buFont typeface="Wingdings" charset="2"/>
              <a:buChar char="ü"/>
            </a:pPr>
            <a:endParaRPr lang="en-IN" sz="4400" dirty="0"/>
          </a:p>
          <a:p>
            <a:pPr>
              <a:buFont typeface="Wingdings" charset="2"/>
              <a:buChar char="ü"/>
            </a:pPr>
            <a:endParaRPr lang="en-IN" sz="4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28" name="TextBox 1048627"/>
          <p:cNvSpPr txBox="1"/>
          <p:nvPr/>
        </p:nvSpPr>
        <p:spPr>
          <a:xfrm rot="11756675">
            <a:off x="12166495" y="5253338"/>
            <a:ext cx="173631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141965" y="5508608"/>
            <a:ext cx="2159175" cy="1225990"/>
          </a:xfrm>
          <a:prstGeom prst="rect">
            <a:avLst/>
          </a:prstGeom>
        </p:spPr>
      </p:pic>
      <p:pic>
        <p:nvPicPr>
          <p:cNvPr id="2097159" name="Picture 2097158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868458" y="3154002"/>
            <a:ext cx="2162001" cy="1392959"/>
          </a:xfrm>
          <a:prstGeom prst="rect">
            <a:avLst/>
          </a:prstGeom>
        </p:spPr>
      </p:pic>
      <p:pic>
        <p:nvPicPr>
          <p:cNvPr id="2097160" name="Picture 2097159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1140" y="2037586"/>
            <a:ext cx="1052660" cy="1812895"/>
          </a:xfrm>
          <a:prstGeom prst="rect">
            <a:avLst/>
          </a:prstGeom>
        </p:spPr>
      </p:pic>
      <p:pic>
        <p:nvPicPr>
          <p:cNvPr id="2097161" name="Picture 2097160"/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627529" y="380274"/>
            <a:ext cx="2001742" cy="169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19" y="1124274"/>
            <a:ext cx="10564591" cy="5902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371*209"/>
  <p:tag name="KSO_WM_SLIDE_SIZE" val="219*168"/>
  <p:tag name="KSO_WM_DIAGRAM_GROUP_CODE" val="l1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3*i*0"/>
  <p:tag name="KSO_WM_TEMPLATE_CATEGORY" val="custom"/>
  <p:tag name="KSO_WM_TEMPLATE_INDEX" val="160557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3*l_i*1_1"/>
  <p:tag name="KSO_WM_UNIT_CLEAR" val="1"/>
  <p:tag name="KSO_WM_UNIT_LAYERLEVEL" val="1_1"/>
  <p:tag name="KSO_WM_DIAGRAM_GROUP_CODE" val="l1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3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7*201"/>
  <p:tag name="KSO_WM_SLIDE_SIZE" val="366*163"/>
  <p:tag name="KSO_WM_DIAGRAM_GROUP_CODE" val="l1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4*i*0"/>
  <p:tag name="KSO_WM_TEMPLATE_CATEGORY" val="custom"/>
  <p:tag name="KSO_WM_TEMPLATE_INDEX" val="160557"/>
  <p:tag name="KSO_WM_UNIT_INDEX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4*i*5"/>
  <p:tag name="KSO_WM_TEMPLATE_CATEGORY" val="custom"/>
  <p:tag name="KSO_WM_TEMPLATE_INDEX" val="160557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4*l_i*1_2"/>
  <p:tag name="KSO_WM_UNIT_CLEAR" val="1"/>
  <p:tag name="KSO_WM_UNIT_LAYERLEVEL" val="1_1"/>
  <p:tag name="KSO_WM_DIAGRAM_GROUP_CODE" val="l1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4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4*l_i*1_1"/>
  <p:tag name="KSO_WM_UNIT_CLEAR" val="1"/>
  <p:tag name="KSO_WM_UNIT_LAYERLEVEL" val="1_1"/>
  <p:tag name="KSO_WM_DIAGRAM_GROUP_CODE" val="l1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4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311*162"/>
  <p:tag name="KSO_WM_SLIDE_SIZE" val="338*315"/>
  <p:tag name="KSO_WM_DIAGRAM_GROUP_CODE" val="l1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5*i*0"/>
  <p:tag name="KSO_WM_TEMPLATE_CATEGORY" val="custom"/>
  <p:tag name="KSO_WM_TEMPLATE_INDEX" val="160557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37_15*i*0"/>
  <p:tag name="KSO_WM_TEMPLATE_CATEGORY" val="custom"/>
  <p:tag name="KSO_WM_TEMPLATE_INDEX" val="9160237"/>
  <p:tag name="KSO_WM_UNIT_INDEX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37_15*i*5"/>
  <p:tag name="KSO_WM_TEMPLATE_CATEGORY" val="custom"/>
  <p:tag name="KSO_WM_TEMPLATE_INDEX" val="9160237"/>
  <p:tag name="KSO_WM_UNIT_INDEX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9160237_15*i*10"/>
  <p:tag name="KSO_WM_TEMPLATE_CATEGORY" val="custom"/>
  <p:tag name="KSO_WM_TEMPLATE_INDEX" val="9160237"/>
  <p:tag name="KSO_WM_UNIT_INDEX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5*l_i*1_3"/>
  <p:tag name="KSO_WM_UNIT_CLEAR" val="1"/>
  <p:tag name="KSO_WM_UNIT_LAYERLEVEL" val="1_1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5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5*l_i*1_2"/>
  <p:tag name="KSO_WM_UNIT_CLEAR" val="1"/>
  <p:tag name="KSO_WM_UNIT_LAYERLEVEL" val="1_1"/>
  <p:tag name="KSO_WM_DIAGRAM_GROUP_CODE" val="l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5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5*l_i*1_1"/>
  <p:tag name="KSO_WM_UNIT_CLEAR" val="1"/>
  <p:tag name="KSO_WM_UNIT_LAYERLEVEL" val="1_1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5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6"/>
  <p:tag name="KSO_WM_SLIDE_INDEX" val="1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9*125"/>
  <p:tag name="KSO_WM_SLIDE_SIZE" val="382*366"/>
  <p:tag name="KSO_WM_DIAGRAM_GROUP_CODE" val="l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0"/>
  <p:tag name="KSO_WM_TEMPLATE_CATEGORY" val="custom"/>
  <p:tag name="KSO_WM_TEMPLATE_INDEX" val="160557"/>
  <p:tag name="KSO_WM_UNIT_INDEX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5"/>
  <p:tag name="KSO_WM_TEMPLATE_CATEGORY" val="custom"/>
  <p:tag name="KSO_WM_TEMPLATE_INDEX" val="160557"/>
  <p:tag name="KSO_WM_UNIT_INDEX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10"/>
  <p:tag name="KSO_WM_TEMPLATE_CATEGORY" val="custom"/>
  <p:tag name="KSO_WM_TEMPLATE_INDEX" val="160557"/>
  <p:tag name="KSO_WM_UNIT_INDEX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6*i*15"/>
  <p:tag name="KSO_WM_TEMPLATE_CATEGORY" val="custom"/>
  <p:tag name="KSO_WM_TEMPLATE_INDEX" val="160557"/>
  <p:tag name="KSO_WM_UNIT_INDEX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6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6*l_i*1_4"/>
  <p:tag name="KSO_WM_UNIT_CLEAR" val="1"/>
  <p:tag name="KSO_WM_UNIT_LAYERLEVEL" val="1_1"/>
  <p:tag name="KSO_WM_DIAGRAM_GROUP_CODE" val="l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6*l_i*1_3"/>
  <p:tag name="KSO_WM_UNIT_CLEAR" val="1"/>
  <p:tag name="KSO_WM_UNIT_LAYERLEVEL" val="1_1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6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6*l_i*1_2"/>
  <p:tag name="KSO_WM_UNIT_CLEAR" val="1"/>
  <p:tag name="KSO_WM_UNIT_LAYERLEVEL" val="1_1"/>
  <p:tag name="KSO_WM_DIAGRAM_GROUP_CODE" val="l1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6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6*l_i*1_1"/>
  <p:tag name="KSO_WM_UNIT_CLEAR" val="1"/>
  <p:tag name="KSO_WM_UNIT_LAYERLEVEL" val="1_1"/>
  <p:tag name="KSO_WM_DIAGRAM_GROUP_CODE" val="l1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6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7"/>
  <p:tag name="KSO_WM_SLIDE_INDEX" val="17"/>
  <p:tag name="KSO_WM_SLIDE_ITEM_CNT" val="5"/>
  <p:tag name="KSO_WM_SLIDE_LAYOUT" val="a_l"/>
  <p:tag name="KSO_WM_SLIDE_LAYOUT_CNT" val="1_1"/>
  <p:tag name="KSO_WM_SLIDE_TYPE" val="text"/>
  <p:tag name="KSO_WM_BEAUTIFY_FLAG" val="#wm#"/>
  <p:tag name="KSO_WM_SLIDE_POSITION" val="291*127"/>
  <p:tag name="KSO_WM_SLIDE_SIZE" val="375*364"/>
  <p:tag name="KSO_WM_DIAGRAM_GROUP_CODE" val="l1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0"/>
  <p:tag name="KSO_WM_TEMPLATE_CATEGORY" val="custom"/>
  <p:tag name="KSO_WM_TEMPLATE_INDEX" val="160557"/>
  <p:tag name="KSO_WM_UNIT_INDEX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5"/>
  <p:tag name="KSO_WM_TEMPLATE_CATEGORY" val="custom"/>
  <p:tag name="KSO_WM_TEMPLATE_INDEX" val="160557"/>
  <p:tag name="KSO_WM_UNIT_INDEX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10"/>
  <p:tag name="KSO_WM_TEMPLATE_CATEGORY" val="custom"/>
  <p:tag name="KSO_WM_TEMPLATE_INDEX" val="160557"/>
  <p:tag name="KSO_WM_UNIT_INDEX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15"/>
  <p:tag name="KSO_WM_TEMPLATE_CATEGORY" val="custom"/>
  <p:tag name="KSO_WM_TEMPLATE_INDEX" val="160557"/>
  <p:tag name="KSO_WM_UNIT_INDEX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7*i*20"/>
  <p:tag name="KSO_WM_TEMPLATE_CATEGORY" val="custom"/>
  <p:tag name="KSO_WM_TEMPLATE_INDEX" val="160557"/>
  <p:tag name="KSO_WM_UNIT_INDEX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7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7*l_i*1_5"/>
  <p:tag name="KSO_WM_UNIT_CLEAR" val="1"/>
  <p:tag name="KSO_WM_UNIT_LAYERLEVEL" val="1_1"/>
  <p:tag name="KSO_WM_DIAGRAM_GROUP_CODE" val="l1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7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7*l_i*1_4"/>
  <p:tag name="KSO_WM_UNIT_CLEAR" val="1"/>
  <p:tag name="KSO_WM_UNIT_LAYERLEVEL" val="1_1"/>
  <p:tag name="KSO_WM_DIAGRAM_GROUP_CODE" val="l1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7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7*l_i*1_3"/>
  <p:tag name="KSO_WM_UNIT_CLEAR" val="1"/>
  <p:tag name="KSO_WM_UNIT_LAYERLEVEL" val="1_1"/>
  <p:tag name="KSO_WM_DIAGRAM_GROUP_CODE" val="l1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7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7*l_i*1_2"/>
  <p:tag name="KSO_WM_UNIT_CLEAR" val="1"/>
  <p:tag name="KSO_WM_UNIT_LAYERLEVEL" val="1_1"/>
  <p:tag name="KSO_WM_DIAGRAM_GROUP_CODE" val="l1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7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7*l_i*1_1"/>
  <p:tag name="KSO_WM_UNIT_CLEAR" val="1"/>
  <p:tag name="KSO_WM_UNIT_LAYERLEVEL" val="1_1"/>
  <p:tag name="KSO_WM_DIAGRAM_GROUP_CODE" val="l1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7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291*140"/>
  <p:tag name="KSO_WM_SLIDE_SIZE" val="378*355"/>
  <p:tag name="KSO_WM_DIAGRAM_GROUP_CODE" val="l1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0"/>
  <p:tag name="KSO_WM_TEMPLATE_CATEGORY" val="custom"/>
  <p:tag name="KSO_WM_TEMPLATE_INDEX" val="160557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5"/>
  <p:tag name="KSO_WM_TEMPLATE_CATEGORY" val="custom"/>
  <p:tag name="KSO_WM_TEMPLATE_INDEX" val="160557"/>
  <p:tag name="KSO_WM_UNIT_INDEX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10"/>
  <p:tag name="KSO_WM_TEMPLATE_CATEGORY" val="custom"/>
  <p:tag name="KSO_WM_TEMPLATE_INDEX" val="160557"/>
  <p:tag name="KSO_WM_UNIT_INDEX" val="1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15"/>
  <p:tag name="KSO_WM_TEMPLATE_CATEGORY" val="custom"/>
  <p:tag name="KSO_WM_TEMPLATE_INDEX" val="160557"/>
  <p:tag name="KSO_WM_UNIT_INDEX" val="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20"/>
  <p:tag name="KSO_WM_TEMPLATE_CATEGORY" val="custom"/>
  <p:tag name="KSO_WM_TEMPLATE_INDEX" val="160557"/>
  <p:tag name="KSO_WM_UNIT_INDEX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8*i*25"/>
  <p:tag name="KSO_WM_TEMPLATE_CATEGORY" val="custom"/>
  <p:tag name="KSO_WM_TEMPLATE_INDEX" val="160557"/>
  <p:tag name="KSO_WM_UNIT_INDEX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8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8*l_i*1_6"/>
  <p:tag name="KSO_WM_UNIT_CLEAR" val="1"/>
  <p:tag name="KSO_WM_UNIT_LAYERLEVEL" val="1_1"/>
  <p:tag name="KSO_WM_DIAGRAM_GROUP_CODE" val="l1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8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8*l_i*1_5"/>
  <p:tag name="KSO_WM_UNIT_CLEAR" val="1"/>
  <p:tag name="KSO_WM_UNIT_LAYERLEVEL" val="1_1"/>
  <p:tag name="KSO_WM_DIAGRAM_GROUP_CODE" val="l1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8*l_h_f*1_3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8*l_i*1_4"/>
  <p:tag name="KSO_WM_UNIT_CLEAR" val="1"/>
  <p:tag name="KSO_WM_UNIT_LAYERLEVEL" val="1_1"/>
  <p:tag name="KSO_WM_DIAGRAM_GROUP_CODE" val="l1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8*l_h_f*1_5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8*l_i*1_3"/>
  <p:tag name="KSO_WM_UNIT_CLEAR" val="1"/>
  <p:tag name="KSO_WM_UNIT_LAYERLEVEL" val="1_1"/>
  <p:tag name="KSO_WM_DIAGRAM_GROUP_CODE" val="l1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6_1"/>
  <p:tag name="KSO_WM_UNIT_ID" val="custom160557_18*l_h_f*1_6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8*l_i*1_2"/>
  <p:tag name="KSO_WM_UNIT_CLEAR" val="1"/>
  <p:tag name="KSO_WM_UNIT_LAYERLEVEL" val="1_1"/>
  <p:tag name="KSO_WM_DIAGRAM_GROUP_CODE" val="l1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8*l_h_f*1_4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8*l_i*1_1"/>
  <p:tag name="KSO_WM_UNIT_CLEAR" val="1"/>
  <p:tag name="KSO_WM_UNIT_LAYERLEVEL" val="1_1"/>
  <p:tag name="KSO_WM_DIAGRAM_GROUP_CODE" val="l1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8*l_h_f*1_2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DIAGRAM_GROUP_CODE" val="l1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19"/>
  <p:tag name="KSO_WM_SLIDE_INDEX" val="19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3*190"/>
  <p:tag name="KSO_WM_SLIDE_SIZE" val="154*207"/>
  <p:tag name="KSO_WM_DIAGRAM_GROUP_CODE" val="l1-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19*i*0"/>
  <p:tag name="KSO_WM_TEMPLATE_CATEGORY" val="custom"/>
  <p:tag name="KSO_WM_TEMPLATE_INDEX" val="160557"/>
  <p:tag name="KSO_WM_UNIT_INDEX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9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9*l_i*1_1"/>
  <p:tag name="KSO_WM_UNIT_CLEAR" val="1"/>
  <p:tag name="KSO_WM_UNIT_LAYERLEVEL" val="1_1"/>
  <p:tag name="KSO_WM_DIAGRAM_GROUP_CODE" val="l1-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9*l_i*1_2"/>
  <p:tag name="KSO_WM_UNIT_CLEAR" val="1"/>
  <p:tag name="KSO_WM_UNIT_LAYERLEVEL" val="1_1"/>
  <p:tag name="KSO_WM_DIAGRAM_GROUP_CODE" val="l1-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9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7"/>
  <p:tag name="KSO_WM_TAG_VERSION" val="1.0"/>
  <p:tag name="KSO_WM_SLIDE_ID" val="custom160557_20"/>
  <p:tag name="KSO_WM_SLIDE_INDEX" val="20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176*190"/>
  <p:tag name="KSO_WM_SLIDE_SIZE" val="608*207"/>
  <p:tag name="KSO_WM_DIAGRAM_GROUP_CODE" val="l1-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20*i*0"/>
  <p:tag name="KSO_WM_TEMPLATE_CATEGORY" val="custom"/>
  <p:tag name="KSO_WM_TEMPLATE_INDEX" val="160557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7_20*i*7"/>
  <p:tag name="KSO_WM_TEMPLATE_CATEGORY" val="custom"/>
  <p:tag name="KSO_WM_TEMPLATE_INDEX" val="160557"/>
  <p:tag name="KSO_WM_UNIT_INDEX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20*l_i*1_3"/>
  <p:tag name="KSO_WM_UNIT_CLEAR" val="1"/>
  <p:tag name="KSO_WM_UNIT_LAYERLEVEL" val="1_1"/>
  <p:tag name="KSO_WM_DIAGRAM_GROUP_CODE" val="l1-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20*l_i*1_4"/>
  <p:tag name="KSO_WM_UNIT_CLEAR" val="1"/>
  <p:tag name="KSO_WM_UNIT_LAYERLEVEL" val="1_1"/>
  <p:tag name="KSO_WM_DIAGRAM_GROUP_CODE" val="l1-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20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20*l_i*1_1"/>
  <p:tag name="KSO_WM_UNIT_CLEAR" val="1"/>
  <p:tag name="KSO_WM_UNIT_LAYERLEVEL" val="1_1"/>
  <p:tag name="KSO_WM_DIAGRAM_GROUP_CODE" val="l1-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20*l_i*1_2"/>
  <p:tag name="KSO_WM_UNIT_CLEAR" val="1"/>
  <p:tag name="KSO_WM_UNIT_LAYERLEVEL" val="1_1"/>
  <p:tag name="KSO_WM_DIAGRAM_GROUP_CODE" val="l1-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20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3"/>
  <p:tag name="KSO_WM_UNIT_PRESET_TEXT_LEN" val="5"/>
  <p:tag name="KSO_WM_DIAGRAM_GROUP_CODE" val="l1-3"/>
</p:tagLst>
</file>

<file path=ppt/theme/theme1.xml><?xml version="1.0" encoding="utf-8"?>
<a:theme xmlns:a="http://schemas.openxmlformats.org/drawingml/2006/main" name="Office Theme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114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Programmed learning Material            S. Crossvina</vt:lpstr>
      <vt:lpstr>Introductory Frame</vt:lpstr>
      <vt:lpstr>PowerPoint Presentation</vt:lpstr>
      <vt:lpstr>PowerPoint Presentation</vt:lpstr>
      <vt:lpstr>Adjective of size</vt:lpstr>
      <vt:lpstr>Adjective of origin </vt:lpstr>
      <vt:lpstr>PowerPoint Presentation</vt:lpstr>
      <vt:lpstr>Testing Frame:-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quan</dc:creator>
  <cp:lastModifiedBy>Ramprasath R</cp:lastModifiedBy>
  <cp:revision>1</cp:revision>
  <dcterms:created xsi:type="dcterms:W3CDTF">2015-09-18T09:34:00Z</dcterms:created>
  <dcterms:modified xsi:type="dcterms:W3CDTF">2024-02-13T07:15:09Z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2052-11.1.0.7958</vt:lpwstr>
  </property>
  <property fmtid="{D5CDD505-2E9C-101B-9397-08002B2CF9AE}" pid="3" name="ICV">
    <vt:lpwstr>561e79943a5442b8a48c5945a2859a6b</vt:lpwstr>
  </property>
  <property fmtid="{D5CDD505-2E9C-101B-9397-08002B2CF9AE}" pid="4" name="MSIP_Label_ecb69475-382c-4c7a-b21d-8ca64eeef1bd_Enabled">
    <vt:lpwstr>true</vt:lpwstr>
  </property>
  <property fmtid="{D5CDD505-2E9C-101B-9397-08002B2CF9AE}" pid="5" name="MSIP_Label_ecb69475-382c-4c7a-b21d-8ca64eeef1bd_SetDate">
    <vt:lpwstr>2024-02-13T07:14:59Z</vt:lpwstr>
  </property>
  <property fmtid="{D5CDD505-2E9C-101B-9397-08002B2CF9AE}" pid="6" name="MSIP_Label_ecb69475-382c-4c7a-b21d-8ca64eeef1bd_Method">
    <vt:lpwstr>Standard</vt:lpwstr>
  </property>
  <property fmtid="{D5CDD505-2E9C-101B-9397-08002B2CF9AE}" pid="7" name="MSIP_Label_ecb69475-382c-4c7a-b21d-8ca64eeef1bd_Name">
    <vt:lpwstr>Eviden For Internal Use - All Employees</vt:lpwstr>
  </property>
  <property fmtid="{D5CDD505-2E9C-101B-9397-08002B2CF9AE}" pid="8" name="MSIP_Label_ecb69475-382c-4c7a-b21d-8ca64eeef1bd_SiteId">
    <vt:lpwstr>7d1c7785-2d8a-437d-b842-1ed5d8fbe00a</vt:lpwstr>
  </property>
  <property fmtid="{D5CDD505-2E9C-101B-9397-08002B2CF9AE}" pid="9" name="MSIP_Label_ecb69475-382c-4c7a-b21d-8ca64eeef1bd_ActionId">
    <vt:lpwstr>f478c404-d672-40d1-b5c7-1ead9118ac15</vt:lpwstr>
  </property>
  <property fmtid="{D5CDD505-2E9C-101B-9397-08002B2CF9AE}" pid="10" name="MSIP_Label_ecb69475-382c-4c7a-b21d-8ca64eeef1bd_ContentBits">
    <vt:lpwstr>0</vt:lpwstr>
  </property>
</Properties>
</file>