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98" r:id="rId2"/>
    <p:sldId id="257" r:id="rId3"/>
    <p:sldId id="265" r:id="rId4"/>
    <p:sldId id="258" r:id="rId5"/>
    <p:sldId id="259" r:id="rId6"/>
    <p:sldId id="269" r:id="rId7"/>
    <p:sldId id="267" r:id="rId8"/>
    <p:sldId id="270" r:id="rId9"/>
    <p:sldId id="266" r:id="rId10"/>
    <p:sldId id="262" r:id="rId11"/>
    <p:sldId id="260" r:id="rId12"/>
    <p:sldId id="261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004E"/>
    <a:srgbClr val="FF176B"/>
    <a:srgbClr val="043263"/>
    <a:srgbClr val="00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94635" autoAdjust="0"/>
  </p:normalViewPr>
  <p:slideViewPr>
    <p:cSldViewPr snapToGrid="0">
      <p:cViewPr varScale="1">
        <p:scale>
          <a:sx n="85" d="100"/>
          <a:sy n="85" d="100"/>
        </p:scale>
        <p:origin x="3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D21DAE-E94A-4342-82F7-D24E3CE9D9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566AC-5714-459B-A3BE-B7871C4DA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20C7F-E33D-4430-A05D-D22771E1EE62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0B8D-6498-4B93-876B-80E6D4268E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Balmiki kumar - 2235548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2AD77-76B8-430E-81CF-13E1F78813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1A5C0-6B62-48A4-9571-E7FF8D1A0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4664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F0B2D-8683-470D-99A2-6E9F852DD0F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Balmiki kumar - 2235548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0C2D8-7EED-49C2-9692-88FC4E661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2835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3DAC46-626D-4F84-B876-E500F6D714B2}" type="datetime1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IN"/>
              <a:t>Balmiki kumar (2235548)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5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574C-7052-407F-A3B5-2FA2E38B3182}" type="datetime1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A4E0-3098-44FB-A805-478FD19BC33F}" type="datetime1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4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A168-BEF3-46CD-8B60-CDE1848430E7}" type="datetime1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B990-ABF1-4219-B2D0-6B9EF95B04D7}" type="datetime1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2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2139-339C-440F-9BF8-3591E0FE9F7F}" type="datetime1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1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0FE6-C83F-4E7C-A6CA-EB44DAE2EED3}" type="datetime1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3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11DF3D-7D35-48DA-810F-36DED977204C}" type="datetime1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3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C3EB8F-3B97-492F-A4CE-19A1F8145E45}" type="datetime1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23BA-42D8-4FF8-940A-D88E0129A630}" type="datetime1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7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ABEC-E843-4F60-BA92-9AEDB66EC014}" type="datetime1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0381-F31A-44E9-98C7-D3BE5962EADA}" type="datetime1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3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D82-F9A9-4FDE-83D8-DEB1897439B7}" type="datetime1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0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3C6A-0184-4E1F-A879-D95C44280047}" type="datetime1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0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DFFC-F4B4-4F8A-9170-755D56E10D2B}" type="datetime1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0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F23C-6121-46DB-8C1C-9B8A3C56CB25}" type="datetime1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8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C1BA-0685-4E36-B977-51D6B5842A6B}" type="datetime1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Balmiki kumar (2235548)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94C5FD-0126-4CA4-B56C-BED359646747}" type="datetime1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IN"/>
              <a:t>Balmiki kumar (2235548)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78521D-4B86-4070-97A1-8ADF12E1D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5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andigarh Group Of Colleges in Jhanjeri,Chandigarh - Best Computer  Engineering Colleges in Chandigarh - Justdial">
            <a:extLst>
              <a:ext uri="{FF2B5EF4-FFF2-40B4-BE49-F238E27FC236}">
                <a16:creationId xmlns:a16="http://schemas.microsoft.com/office/drawing/2014/main" id="{D685D5E5-D06A-4B4D-B19A-20A02332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132"/>
            <a:ext cx="12192000" cy="63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96FDE4-EA93-4B06-9810-B8C0F027C0E7}"/>
              </a:ext>
            </a:extLst>
          </p:cNvPr>
          <p:cNvSpPr/>
          <p:nvPr/>
        </p:nvSpPr>
        <p:spPr>
          <a:xfrm>
            <a:off x="7710311" y="1095022"/>
            <a:ext cx="3996267" cy="4499170"/>
          </a:xfrm>
          <a:prstGeom prst="rect">
            <a:avLst/>
          </a:prstGeom>
          <a:solidFill>
            <a:srgbClr val="000000">
              <a:alpha val="89804"/>
            </a:srgb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263808"/>
            <a:ext cx="3214307" cy="2790400"/>
          </a:xfrm>
        </p:spPr>
        <p:txBody>
          <a:bodyPr anchor="b">
            <a:normAutofit fontScale="90000"/>
          </a:bodyPr>
          <a:lstStyle/>
          <a:p>
            <a:r>
              <a:rPr lang="en-US" sz="6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CGC</a:t>
            </a:r>
            <a:b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700" b="1" dirty="0" err="1">
                <a:solidFill>
                  <a:schemeClr val="bg1"/>
                </a:solidFill>
                <a:latin typeface="Bookman Old Style (Headings)"/>
              </a:rPr>
              <a:t>Jhanjeri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latin typeface="Bookman Old Style (Headings)"/>
              </a:rPr>
              <a:t>Present By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  <a:latin typeface="Bookman Old Style (Headings)"/>
              </a:rPr>
              <a:t>Balmiki kumar</a:t>
            </a:r>
            <a:endParaRPr lang="en-US" sz="2800" dirty="0">
              <a:solidFill>
                <a:schemeClr val="bg1"/>
              </a:solidFill>
              <a:latin typeface="Bookman Old Style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Bookman Old Style (Headings)"/>
              </a:rPr>
              <a:t>Uni-Roll : 2235548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45494D-F2D5-42CA-98AA-37E6E5F3E26D}"/>
              </a:ext>
            </a:extLst>
          </p:cNvPr>
          <p:cNvCxnSpPr/>
          <p:nvPr/>
        </p:nvCxnSpPr>
        <p:spPr>
          <a:xfrm>
            <a:off x="8132083" y="4397146"/>
            <a:ext cx="31969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andigarh Group of Colleges Jhanjeri Mohali - College in Sahibzada Ajit  Singh Nagar">
            <a:extLst>
              <a:ext uri="{FF2B5EF4-FFF2-40B4-BE49-F238E27FC236}">
                <a16:creationId xmlns:a16="http://schemas.microsoft.com/office/drawing/2014/main" id="{B6DA870A-9BC1-47BD-ADAD-256FECB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36" y="341964"/>
            <a:ext cx="1317407" cy="197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4A65AE-8B00-4AAF-BF2B-27800A70393C}"/>
              </a:ext>
            </a:extLst>
          </p:cNvPr>
          <p:cNvSpPr/>
          <p:nvPr/>
        </p:nvSpPr>
        <p:spPr>
          <a:xfrm>
            <a:off x="6261100" y="1259596"/>
            <a:ext cx="5511800" cy="5598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12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17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ype of </a:t>
            </a:r>
            <a:r>
              <a:rPr lang="en-IN" sz="3200" b="1" i="0" u="sng" dirty="0" err="1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3A3F9-CD9F-48DB-861A-1E7D64FA76E8}"/>
              </a:ext>
            </a:extLst>
          </p:cNvPr>
          <p:cNvSpPr txBox="1"/>
          <p:nvPr/>
        </p:nvSpPr>
        <p:spPr>
          <a:xfrm>
            <a:off x="6261100" y="1270795"/>
            <a:ext cx="52309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Consolas" panose="020B0609020204030204" pitchFamily="49" charset="0"/>
              </a:rPr>
              <a:t>External CSS</a:t>
            </a: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"mystyle.css"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mystyle.css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 {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background-color: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h1 {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color: navy;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margin-left: 20px;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C2D53F-ABDE-4248-A59B-45A98456CB0D}"/>
              </a:ext>
            </a:extLst>
          </p:cNvPr>
          <p:cNvSpPr/>
          <p:nvPr/>
        </p:nvSpPr>
        <p:spPr>
          <a:xfrm>
            <a:off x="584200" y="1259596"/>
            <a:ext cx="5511800" cy="5598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DFEAE-ADE0-4561-B1B2-1812D8525BED}"/>
              </a:ext>
            </a:extLst>
          </p:cNvPr>
          <p:cNvSpPr txBox="1"/>
          <p:nvPr/>
        </p:nvSpPr>
        <p:spPr>
          <a:xfrm>
            <a:off x="811389" y="1259596"/>
            <a:ext cx="50574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Internal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 CSS</a:t>
            </a: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linen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maroon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587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12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Advantage and disadvantage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FBAE2-784C-4DF7-A6A9-5E6DE8881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5" y="1219201"/>
            <a:ext cx="9341275" cy="53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4689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12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Browser support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3D0A9-7CEC-42AA-8F6C-7B2349C32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267" y="1446476"/>
            <a:ext cx="9117333" cy="48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841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1245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Reference:</a:t>
            </a:r>
          </a:p>
          <a:p>
            <a:endParaRPr lang="en-US" sz="3200" b="1" i="0" u="sng" dirty="0">
              <a:solidFill>
                <a:srgbClr val="FF176B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https://www.w3schools.com/css/default.asp</a:t>
            </a:r>
          </a:p>
          <a:p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https://www.javatpoint.com/css-tutorial</a:t>
            </a:r>
          </a:p>
          <a:p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https://www.geeksforgeeks.org/css/</a:t>
            </a:r>
          </a:p>
          <a:p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https://www.tutorialspoint.com/css/index.htm</a:t>
            </a:r>
          </a:p>
        </p:txBody>
      </p:sp>
    </p:spTree>
    <p:extLst>
      <p:ext uri="{BB962C8B-B14F-4D97-AF65-F5344CB8AC3E}">
        <p14:creationId xmlns:p14="http://schemas.microsoft.com/office/powerpoint/2010/main" val="69866427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BF2B5-40D6-4F2C-9530-4E2108B60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14" y="862334"/>
            <a:ext cx="5381972" cy="49076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901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3A235E-9BF8-4589-92F9-73ECB0607ADA}"/>
              </a:ext>
            </a:extLst>
          </p:cNvPr>
          <p:cNvSpPr txBox="1"/>
          <p:nvPr/>
        </p:nvSpPr>
        <p:spPr>
          <a:xfrm>
            <a:off x="-1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176B"/>
                </a:solidFill>
                <a:latin typeface="Arial Rounded MT Bold" panose="020F0704030504030204" pitchFamily="34" charset="0"/>
              </a:rPr>
              <a:t>CSS</a:t>
            </a:r>
            <a:endParaRPr lang="en-IN" sz="2400" b="1" dirty="0">
              <a:solidFill>
                <a:srgbClr val="00B6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90054-627B-479E-AB5D-5AB2233E8FA6}"/>
              </a:ext>
            </a:extLst>
          </p:cNvPr>
          <p:cNvSpPr txBox="1"/>
          <p:nvPr/>
        </p:nvSpPr>
        <p:spPr>
          <a:xfrm>
            <a:off x="962377" y="1977092"/>
            <a:ext cx="108570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Introduction of 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C000"/>
                </a:solidFill>
                <a:latin typeface="Segoe UI" panose="020B0502040204020203" pitchFamily="34" charset="0"/>
              </a:rPr>
              <a:t>Why need 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Syntax and Property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C00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Selector</a:t>
            </a:r>
            <a:r>
              <a:rPr lang="en-IN" sz="3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C000"/>
                </a:solidFill>
                <a:latin typeface="Segoe UI" panose="020B0502040204020203" pitchFamily="34" charset="0"/>
              </a:rPr>
              <a:t>Types of 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C000"/>
                </a:solidFill>
                <a:latin typeface="Segoe UI" panose="020B0502040204020203" pitchFamily="34" charset="0"/>
              </a:rPr>
              <a:t>Advantage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C000"/>
                </a:solidFill>
                <a:latin typeface="Segoe UI" panose="020B0502040204020203" pitchFamily="34" charset="0"/>
              </a:rPr>
              <a:t>Browser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Reference: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FFC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196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06863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3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ascading </a:t>
            </a:r>
            <a:r>
              <a:rPr lang="en-US" sz="3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tyle </a:t>
            </a:r>
            <a:r>
              <a:rPr lang="en-US" sz="3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heets.</a:t>
            </a:r>
          </a:p>
          <a:p>
            <a:endParaRPr lang="en-US" sz="3200" b="0" i="0" dirty="0">
              <a:solidFill>
                <a:schemeClr val="bg1">
                  <a:lumMod val="9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0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Cascading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refers to the procedure that determines which style will 	apply 	to a certain section, if you have more than one style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rull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0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Style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you want a certain part of your pages to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look.you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can set 	things 	like color, margins, font,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for things like tables, paragraphs, and 	headings.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0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Sheets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Sheets are templates, or a set of rules, for determining how the 	webpage will looks.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The first version of CSS was invented 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1996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Hakon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Wium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235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601274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Why </a:t>
            </a:r>
            <a:r>
              <a:rPr lang="en-IN" sz="3200" b="1" i="0" u="sng" dirty="0" err="1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need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Design pages.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Makes webpage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Beautifull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user interfaces.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control the layout of multiple web 	pages all at once.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layout and variations in display for 	different 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devices and screen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sizes.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you can control the 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the text.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style of fonts,	spacing between  	paragraphs, background images or 	colors.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A3FAB9-8728-44C6-9678-BF6A2655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653173"/>
            <a:ext cx="4875461" cy="55943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49893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12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CSS Syntax and Property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974DFF-DAB8-4E8C-BBEC-C51D25BC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0" y="1544513"/>
            <a:ext cx="5182323" cy="46869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FF4FB0-272D-41CF-9A5C-1599193D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28" y="1581434"/>
            <a:ext cx="5172797" cy="4686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691C02-3D6E-47DD-8242-8D118356D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772" y="3429000"/>
            <a:ext cx="2846605" cy="18475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93351E-B9A6-455F-B8FC-6E61F87F36AE}"/>
              </a:ext>
            </a:extLst>
          </p:cNvPr>
          <p:cNvSpPr txBox="1"/>
          <p:nvPr/>
        </p:nvSpPr>
        <p:spPr>
          <a:xfrm>
            <a:off x="7732889" y="3607600"/>
            <a:ext cx="2122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en-IN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54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12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17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 of selector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214DE-C0CE-46DD-99DA-44BFF87E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57" y="1576129"/>
            <a:ext cx="6281882" cy="450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2CA7F0-CF72-4E86-A986-24F4946BE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495" y="1576130"/>
            <a:ext cx="4617605" cy="45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052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12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17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3200" b="1" u="sng" dirty="0">
                <a:solidFill>
                  <a:srgbClr val="FF17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Property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0A3118-8B02-4249-AFB2-0F35E0511B9B}"/>
              </a:ext>
            </a:extLst>
          </p:cNvPr>
          <p:cNvSpPr/>
          <p:nvPr/>
        </p:nvSpPr>
        <p:spPr>
          <a:xfrm>
            <a:off x="666045" y="1142916"/>
            <a:ext cx="5238044" cy="3157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rgbClr val="FF17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3600" b="1" dirty="0">
                <a:solidFill>
                  <a:srgbClr val="0100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Margin Property</a:t>
            </a:r>
            <a:endParaRPr lang="en-IN" sz="4000" dirty="0">
              <a:solidFill>
                <a:srgbClr val="01004E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margin-top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margin-right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margin-bottom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margin-left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8E013-9E68-423F-A216-0BD9478D2F20}"/>
              </a:ext>
            </a:extLst>
          </p:cNvPr>
          <p:cNvSpPr/>
          <p:nvPr/>
        </p:nvSpPr>
        <p:spPr>
          <a:xfrm>
            <a:off x="6287911" y="1142916"/>
            <a:ext cx="5238044" cy="3157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800" b="0" i="0" dirty="0"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margin-top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margin-bottom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margin-right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6728BB-F5E8-4A49-9A47-3A52170C84E5}"/>
              </a:ext>
            </a:extLst>
          </p:cNvPr>
          <p:cNvSpPr/>
          <p:nvPr/>
        </p:nvSpPr>
        <p:spPr>
          <a:xfrm>
            <a:off x="2528711" y="4707951"/>
            <a:ext cx="6694311" cy="1742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800" b="0" i="0" dirty="0">
                <a:solidFill>
                  <a:srgbClr val="FF999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25px 50px 75px 100px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5107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12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CSS </a:t>
            </a:r>
            <a:r>
              <a:rPr lang="en-IN" sz="3200" b="1" u="sng" dirty="0">
                <a:solidFill>
                  <a:srgbClr val="FF17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Property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5E0AEA-EB17-4788-9D93-0F97B197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50" y="1742196"/>
            <a:ext cx="5191850" cy="4610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02874D-8945-44F7-BFB2-8448311A4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28" y="1742196"/>
            <a:ext cx="5418974" cy="19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754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4100F-29B7-4491-A832-1FBF8062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4A65AE-8B00-4AAF-BF2B-27800A70393C}"/>
              </a:ext>
            </a:extLst>
          </p:cNvPr>
          <p:cNvSpPr/>
          <p:nvPr/>
        </p:nvSpPr>
        <p:spPr>
          <a:xfrm>
            <a:off x="5207000" y="1789334"/>
            <a:ext cx="6400800" cy="362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2C43C-CE85-4506-A7B5-E7AA40D648F5}"/>
              </a:ext>
            </a:extLst>
          </p:cNvPr>
          <p:cNvSpPr txBox="1"/>
          <p:nvPr/>
        </p:nvSpPr>
        <p:spPr>
          <a:xfrm>
            <a:off x="857956" y="541867"/>
            <a:ext cx="1124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17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IN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ype of </a:t>
            </a:r>
            <a:r>
              <a:rPr lang="en-IN" sz="3200" b="1" i="0" u="sng" dirty="0" err="1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  <a:r>
              <a:rPr lang="en-US" sz="3200" b="1" i="0" u="sng" dirty="0">
                <a:solidFill>
                  <a:srgbClr val="FF176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A57C-B76A-4F14-A324-9A09EFB1C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42196"/>
            <a:ext cx="4762500" cy="408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73A3F9-CD9F-48DB-861A-1E7D64FA76E8}"/>
              </a:ext>
            </a:extLst>
          </p:cNvPr>
          <p:cNvSpPr txBox="1"/>
          <p:nvPr/>
        </p:nvSpPr>
        <p:spPr>
          <a:xfrm>
            <a:off x="5343878" y="2091419"/>
            <a:ext cx="612704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Consolas" panose="020B0609020204030204" pitchFamily="49" charset="0"/>
              </a:rPr>
              <a:t>Inline CSS</a:t>
            </a: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color:blue;text-align:center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		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9756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313</TotalTime>
  <Words>552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Rounded MT Bold</vt:lpstr>
      <vt:lpstr>Bookman Old Style (Headings)</vt:lpstr>
      <vt:lpstr>Calibri</vt:lpstr>
      <vt:lpstr>Century Gothic</vt:lpstr>
      <vt:lpstr>Consolas</vt:lpstr>
      <vt:lpstr>Segoe UI</vt:lpstr>
      <vt:lpstr>Verdana</vt:lpstr>
      <vt:lpstr>Wingdings</vt:lpstr>
      <vt:lpstr>Wingdings 3</vt:lpstr>
      <vt:lpstr>Ion Boardroom</vt:lpstr>
      <vt:lpstr>CGC Jhanjeri  Present By  Balmiki kumar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Balmiki kumar</dc:creator>
  <cp:lastModifiedBy>Balmiki kumar</cp:lastModifiedBy>
  <cp:revision>161</cp:revision>
  <dcterms:created xsi:type="dcterms:W3CDTF">2023-03-17T18:59:48Z</dcterms:created>
  <dcterms:modified xsi:type="dcterms:W3CDTF">2023-03-18T04:44:37Z</dcterms:modified>
</cp:coreProperties>
</file>