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9" r:id="rId1"/>
  </p:sldMasterIdLst>
  <p:sldIdLst>
    <p:sldId id="256" r:id="rId2"/>
    <p:sldId id="257" r:id="rId3"/>
    <p:sldId id="258" r:id="rId4"/>
    <p:sldId id="259" r:id="rId5"/>
    <p:sldId id="260" r:id="rId6"/>
    <p:sldId id="262" r:id="rId7"/>
    <p:sldId id="263" r:id="rId8"/>
    <p:sldId id="261" r:id="rId9"/>
    <p:sldId id="280" r:id="rId10"/>
    <p:sldId id="282" r:id="rId11"/>
    <p:sldId id="281" r:id="rId12"/>
    <p:sldId id="283" r:id="rId13"/>
    <p:sldId id="284" r:id="rId14"/>
    <p:sldId id="266" r:id="rId15"/>
    <p:sldId id="295" r:id="rId16"/>
    <p:sldId id="277" r:id="rId17"/>
    <p:sldId id="285" r:id="rId18"/>
    <p:sldId id="286" r:id="rId19"/>
    <p:sldId id="287" r:id="rId20"/>
    <p:sldId id="288" r:id="rId21"/>
    <p:sldId id="268" r:id="rId22"/>
    <p:sldId id="269" r:id="rId23"/>
    <p:sldId id="289" r:id="rId24"/>
    <p:sldId id="290" r:id="rId25"/>
    <p:sldId id="291" r:id="rId26"/>
    <p:sldId id="292" r:id="rId27"/>
    <p:sldId id="270" r:id="rId28"/>
    <p:sldId id="271" r:id="rId29"/>
    <p:sldId id="293" r:id="rId30"/>
    <p:sldId id="272" r:id="rId31"/>
    <p:sldId id="273" r:id="rId32"/>
    <p:sldId id="274" r:id="rId33"/>
    <p:sldId id="278" r:id="rId34"/>
    <p:sldId id="294" r:id="rId35"/>
    <p:sldId id="279" r:id="rId36"/>
    <p:sldId id="29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5E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6" autoAdjust="0"/>
    <p:restoredTop sz="94660"/>
  </p:normalViewPr>
  <p:slideViewPr>
    <p:cSldViewPr snapToGrid="0">
      <p:cViewPr varScale="1">
        <p:scale>
          <a:sx n="60" d="100"/>
          <a:sy n="60" d="100"/>
        </p:scale>
        <p:origin x="28"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BB9CD2-C6EE-47AC-A6F4-5602C24F8CA4}"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7CB4735A-1B2A-4528-8767-4C05A4E46FE6}">
      <dgm:prSet/>
      <dgm:spPr/>
      <dgm:t>
        <a:bodyPr/>
        <a:lstStyle/>
        <a:p>
          <a:r>
            <a:rPr lang="en-US" baseline="0" dirty="0"/>
            <a:t>Which are the largest contributors to car crashes?</a:t>
          </a:r>
          <a:endParaRPr lang="en-US" dirty="0"/>
        </a:p>
      </dgm:t>
    </dgm:pt>
    <dgm:pt modelId="{3358B156-EA46-4203-889F-64EEA5A8552A}" type="parTrans" cxnId="{B5B9831A-5DE2-4AFF-89AA-35B3266C5BF7}">
      <dgm:prSet/>
      <dgm:spPr/>
      <dgm:t>
        <a:bodyPr/>
        <a:lstStyle/>
        <a:p>
          <a:endParaRPr lang="en-US"/>
        </a:p>
      </dgm:t>
    </dgm:pt>
    <dgm:pt modelId="{A314A4D8-D5A0-4539-A174-44DC9DA38ED4}" type="sibTrans" cxnId="{B5B9831A-5DE2-4AFF-89AA-35B3266C5BF7}">
      <dgm:prSet/>
      <dgm:spPr/>
      <dgm:t>
        <a:bodyPr/>
        <a:lstStyle/>
        <a:p>
          <a:endParaRPr lang="en-US"/>
        </a:p>
      </dgm:t>
    </dgm:pt>
    <dgm:pt modelId="{9E379842-8070-4834-BFC5-D67518FAFC57}">
      <dgm:prSet/>
      <dgm:spPr/>
      <dgm:t>
        <a:bodyPr/>
        <a:lstStyle/>
        <a:p>
          <a:r>
            <a:rPr lang="en-US" baseline="0" dirty="0"/>
            <a:t>What was the state of the cars before they crashed?</a:t>
          </a:r>
          <a:endParaRPr lang="en-US" dirty="0"/>
        </a:p>
      </dgm:t>
    </dgm:pt>
    <dgm:pt modelId="{9402706B-8065-4937-B9EE-E2E004475F64}" type="parTrans" cxnId="{637F1B72-C789-4923-AB4D-D9E1FEBDCDC9}">
      <dgm:prSet/>
      <dgm:spPr/>
      <dgm:t>
        <a:bodyPr/>
        <a:lstStyle/>
        <a:p>
          <a:endParaRPr lang="en-US"/>
        </a:p>
      </dgm:t>
    </dgm:pt>
    <dgm:pt modelId="{845BFA3B-FB48-4405-8100-54E8309A9C56}" type="sibTrans" cxnId="{637F1B72-C789-4923-AB4D-D9E1FEBDCDC9}">
      <dgm:prSet/>
      <dgm:spPr/>
      <dgm:t>
        <a:bodyPr/>
        <a:lstStyle/>
        <a:p>
          <a:endParaRPr lang="en-US"/>
        </a:p>
      </dgm:t>
    </dgm:pt>
    <dgm:pt modelId="{A707F1BA-AEA7-4450-994C-AB05A7E7A331}">
      <dgm:prSet/>
      <dgm:spPr/>
      <dgm:t>
        <a:bodyPr/>
        <a:lstStyle/>
        <a:p>
          <a:r>
            <a:rPr lang="en-US" baseline="0" dirty="0"/>
            <a:t>What is the relation between time and frequency of car crashes?</a:t>
          </a:r>
          <a:endParaRPr lang="en-US" dirty="0"/>
        </a:p>
      </dgm:t>
    </dgm:pt>
    <dgm:pt modelId="{2AD5DAA8-A6EA-47E7-8B29-3ABEBEC28C24}" type="parTrans" cxnId="{109F685A-8180-4ED5-96CE-71B9AAE33BE1}">
      <dgm:prSet/>
      <dgm:spPr/>
      <dgm:t>
        <a:bodyPr/>
        <a:lstStyle/>
        <a:p>
          <a:endParaRPr lang="en-US"/>
        </a:p>
      </dgm:t>
    </dgm:pt>
    <dgm:pt modelId="{2C5E614B-A3E2-41B6-A8C3-CB7039EABE61}" type="sibTrans" cxnId="{109F685A-8180-4ED5-96CE-71B9AAE33BE1}">
      <dgm:prSet/>
      <dgm:spPr/>
      <dgm:t>
        <a:bodyPr/>
        <a:lstStyle/>
        <a:p>
          <a:endParaRPr lang="en-US"/>
        </a:p>
      </dgm:t>
    </dgm:pt>
    <dgm:pt modelId="{2DDA17D3-F4D0-4C93-A1C1-0D939D0E6A12}" type="pres">
      <dgm:prSet presAssocID="{ECBB9CD2-C6EE-47AC-A6F4-5602C24F8CA4}" presName="hierChild1" presStyleCnt="0">
        <dgm:presLayoutVars>
          <dgm:chPref val="1"/>
          <dgm:dir/>
          <dgm:animOne val="branch"/>
          <dgm:animLvl val="lvl"/>
          <dgm:resizeHandles/>
        </dgm:presLayoutVars>
      </dgm:prSet>
      <dgm:spPr/>
    </dgm:pt>
    <dgm:pt modelId="{14295123-E897-483D-AEB1-DA7F4671CF82}" type="pres">
      <dgm:prSet presAssocID="{7CB4735A-1B2A-4528-8767-4C05A4E46FE6}" presName="hierRoot1" presStyleCnt="0"/>
      <dgm:spPr/>
    </dgm:pt>
    <dgm:pt modelId="{F6C8340C-7F39-425F-A017-5811B224012A}" type="pres">
      <dgm:prSet presAssocID="{7CB4735A-1B2A-4528-8767-4C05A4E46FE6}" presName="composite" presStyleCnt="0"/>
      <dgm:spPr/>
    </dgm:pt>
    <dgm:pt modelId="{3E7AC692-9636-4496-99A4-7B17469A1027}" type="pres">
      <dgm:prSet presAssocID="{7CB4735A-1B2A-4528-8767-4C05A4E46FE6}" presName="background" presStyleLbl="node0" presStyleIdx="0" presStyleCnt="3"/>
      <dgm:spPr>
        <a:solidFill>
          <a:srgbClr val="E95E33"/>
        </a:solidFill>
      </dgm:spPr>
    </dgm:pt>
    <dgm:pt modelId="{BF97DF01-9109-47E9-A64E-BBCE58DEAA7A}" type="pres">
      <dgm:prSet presAssocID="{7CB4735A-1B2A-4528-8767-4C05A4E46FE6}" presName="text" presStyleLbl="fgAcc0" presStyleIdx="0" presStyleCnt="3">
        <dgm:presLayoutVars>
          <dgm:chPref val="3"/>
        </dgm:presLayoutVars>
      </dgm:prSet>
      <dgm:spPr/>
    </dgm:pt>
    <dgm:pt modelId="{5E4D4179-3EE5-4651-A0A5-F37F39ADD3BE}" type="pres">
      <dgm:prSet presAssocID="{7CB4735A-1B2A-4528-8767-4C05A4E46FE6}" presName="hierChild2" presStyleCnt="0"/>
      <dgm:spPr/>
    </dgm:pt>
    <dgm:pt modelId="{CB72EE1D-B5A4-4AA4-8BCC-D0E91FCC4623}" type="pres">
      <dgm:prSet presAssocID="{9E379842-8070-4834-BFC5-D67518FAFC57}" presName="hierRoot1" presStyleCnt="0"/>
      <dgm:spPr/>
    </dgm:pt>
    <dgm:pt modelId="{660B5883-4EFC-4063-9417-3DA5CB40B820}" type="pres">
      <dgm:prSet presAssocID="{9E379842-8070-4834-BFC5-D67518FAFC57}" presName="composite" presStyleCnt="0"/>
      <dgm:spPr/>
    </dgm:pt>
    <dgm:pt modelId="{891BC58E-9F69-4499-ACCA-D772ACDD4947}" type="pres">
      <dgm:prSet presAssocID="{9E379842-8070-4834-BFC5-D67518FAFC57}" presName="background" presStyleLbl="node0" presStyleIdx="1" presStyleCnt="3"/>
      <dgm:spPr>
        <a:solidFill>
          <a:srgbClr val="E95E33"/>
        </a:solidFill>
      </dgm:spPr>
    </dgm:pt>
    <dgm:pt modelId="{FA782372-62A3-471E-8265-77C86B8174A2}" type="pres">
      <dgm:prSet presAssocID="{9E379842-8070-4834-BFC5-D67518FAFC57}" presName="text" presStyleLbl="fgAcc0" presStyleIdx="1" presStyleCnt="3">
        <dgm:presLayoutVars>
          <dgm:chPref val="3"/>
        </dgm:presLayoutVars>
      </dgm:prSet>
      <dgm:spPr/>
    </dgm:pt>
    <dgm:pt modelId="{62231BA0-BFEE-438C-87D0-D01642B93A67}" type="pres">
      <dgm:prSet presAssocID="{9E379842-8070-4834-BFC5-D67518FAFC57}" presName="hierChild2" presStyleCnt="0"/>
      <dgm:spPr/>
    </dgm:pt>
    <dgm:pt modelId="{41D70552-4410-490C-87D3-47CF8E704234}" type="pres">
      <dgm:prSet presAssocID="{A707F1BA-AEA7-4450-994C-AB05A7E7A331}" presName="hierRoot1" presStyleCnt="0"/>
      <dgm:spPr/>
    </dgm:pt>
    <dgm:pt modelId="{DD72EC5C-4191-40E5-B385-B332C1B33314}" type="pres">
      <dgm:prSet presAssocID="{A707F1BA-AEA7-4450-994C-AB05A7E7A331}" presName="composite" presStyleCnt="0"/>
      <dgm:spPr/>
    </dgm:pt>
    <dgm:pt modelId="{0475911E-2610-461A-B8FF-4AE9772B04B2}" type="pres">
      <dgm:prSet presAssocID="{A707F1BA-AEA7-4450-994C-AB05A7E7A331}" presName="background" presStyleLbl="node0" presStyleIdx="2" presStyleCnt="3"/>
      <dgm:spPr>
        <a:solidFill>
          <a:srgbClr val="E95E33"/>
        </a:solidFill>
      </dgm:spPr>
    </dgm:pt>
    <dgm:pt modelId="{12A4E6C7-6BD9-46E7-A46A-6B04F67F8A24}" type="pres">
      <dgm:prSet presAssocID="{A707F1BA-AEA7-4450-994C-AB05A7E7A331}" presName="text" presStyleLbl="fgAcc0" presStyleIdx="2" presStyleCnt="3">
        <dgm:presLayoutVars>
          <dgm:chPref val="3"/>
        </dgm:presLayoutVars>
      </dgm:prSet>
      <dgm:spPr/>
    </dgm:pt>
    <dgm:pt modelId="{5758BB43-6FA5-4E5B-B2C6-497BEF1D5ABA}" type="pres">
      <dgm:prSet presAssocID="{A707F1BA-AEA7-4450-994C-AB05A7E7A331}" presName="hierChild2" presStyleCnt="0"/>
      <dgm:spPr/>
    </dgm:pt>
  </dgm:ptLst>
  <dgm:cxnLst>
    <dgm:cxn modelId="{B5B9831A-5DE2-4AFF-89AA-35B3266C5BF7}" srcId="{ECBB9CD2-C6EE-47AC-A6F4-5602C24F8CA4}" destId="{7CB4735A-1B2A-4528-8767-4C05A4E46FE6}" srcOrd="0" destOrd="0" parTransId="{3358B156-EA46-4203-889F-64EEA5A8552A}" sibTransId="{A314A4D8-D5A0-4539-A174-44DC9DA38ED4}"/>
    <dgm:cxn modelId="{A2016262-F917-4C59-8CCD-A01BD2AA22B4}" type="presOf" srcId="{9E379842-8070-4834-BFC5-D67518FAFC57}" destId="{FA782372-62A3-471E-8265-77C86B8174A2}" srcOrd="0" destOrd="0" presId="urn:microsoft.com/office/officeart/2005/8/layout/hierarchy1"/>
    <dgm:cxn modelId="{637F1B72-C789-4923-AB4D-D9E1FEBDCDC9}" srcId="{ECBB9CD2-C6EE-47AC-A6F4-5602C24F8CA4}" destId="{9E379842-8070-4834-BFC5-D67518FAFC57}" srcOrd="1" destOrd="0" parTransId="{9402706B-8065-4937-B9EE-E2E004475F64}" sibTransId="{845BFA3B-FB48-4405-8100-54E8309A9C56}"/>
    <dgm:cxn modelId="{89452173-B059-4822-AB07-78EA2EDAC2EA}" type="presOf" srcId="{ECBB9CD2-C6EE-47AC-A6F4-5602C24F8CA4}" destId="{2DDA17D3-F4D0-4C93-A1C1-0D939D0E6A12}" srcOrd="0" destOrd="0" presId="urn:microsoft.com/office/officeart/2005/8/layout/hierarchy1"/>
    <dgm:cxn modelId="{109F685A-8180-4ED5-96CE-71B9AAE33BE1}" srcId="{ECBB9CD2-C6EE-47AC-A6F4-5602C24F8CA4}" destId="{A707F1BA-AEA7-4450-994C-AB05A7E7A331}" srcOrd="2" destOrd="0" parTransId="{2AD5DAA8-A6EA-47E7-8B29-3ABEBEC28C24}" sibTransId="{2C5E614B-A3E2-41B6-A8C3-CB7039EABE61}"/>
    <dgm:cxn modelId="{05EB7ED2-3107-4718-BF84-78C17D591636}" type="presOf" srcId="{A707F1BA-AEA7-4450-994C-AB05A7E7A331}" destId="{12A4E6C7-6BD9-46E7-A46A-6B04F67F8A24}" srcOrd="0" destOrd="0" presId="urn:microsoft.com/office/officeart/2005/8/layout/hierarchy1"/>
    <dgm:cxn modelId="{4FE1D1E2-EE1B-457A-92D5-771DD083D678}" type="presOf" srcId="{7CB4735A-1B2A-4528-8767-4C05A4E46FE6}" destId="{BF97DF01-9109-47E9-A64E-BBCE58DEAA7A}" srcOrd="0" destOrd="0" presId="urn:microsoft.com/office/officeart/2005/8/layout/hierarchy1"/>
    <dgm:cxn modelId="{6F465BCC-89C4-411A-992A-0A252E237EA2}" type="presParOf" srcId="{2DDA17D3-F4D0-4C93-A1C1-0D939D0E6A12}" destId="{14295123-E897-483D-AEB1-DA7F4671CF82}" srcOrd="0" destOrd="0" presId="urn:microsoft.com/office/officeart/2005/8/layout/hierarchy1"/>
    <dgm:cxn modelId="{F830BA3F-C570-4457-A84D-9558406C3B65}" type="presParOf" srcId="{14295123-E897-483D-AEB1-DA7F4671CF82}" destId="{F6C8340C-7F39-425F-A017-5811B224012A}" srcOrd="0" destOrd="0" presId="urn:microsoft.com/office/officeart/2005/8/layout/hierarchy1"/>
    <dgm:cxn modelId="{1A89FB41-94B6-4845-B52A-5A014D6CE490}" type="presParOf" srcId="{F6C8340C-7F39-425F-A017-5811B224012A}" destId="{3E7AC692-9636-4496-99A4-7B17469A1027}" srcOrd="0" destOrd="0" presId="urn:microsoft.com/office/officeart/2005/8/layout/hierarchy1"/>
    <dgm:cxn modelId="{9961EE78-089D-4F62-B4F6-C1361A5E7B2E}" type="presParOf" srcId="{F6C8340C-7F39-425F-A017-5811B224012A}" destId="{BF97DF01-9109-47E9-A64E-BBCE58DEAA7A}" srcOrd="1" destOrd="0" presId="urn:microsoft.com/office/officeart/2005/8/layout/hierarchy1"/>
    <dgm:cxn modelId="{B3E77771-874D-4285-8375-F7D20F69E680}" type="presParOf" srcId="{14295123-E897-483D-AEB1-DA7F4671CF82}" destId="{5E4D4179-3EE5-4651-A0A5-F37F39ADD3BE}" srcOrd="1" destOrd="0" presId="urn:microsoft.com/office/officeart/2005/8/layout/hierarchy1"/>
    <dgm:cxn modelId="{5FE5FBD3-3945-4192-B4E3-44ABA14CDB1B}" type="presParOf" srcId="{2DDA17D3-F4D0-4C93-A1C1-0D939D0E6A12}" destId="{CB72EE1D-B5A4-4AA4-8BCC-D0E91FCC4623}" srcOrd="1" destOrd="0" presId="urn:microsoft.com/office/officeart/2005/8/layout/hierarchy1"/>
    <dgm:cxn modelId="{3FDD529A-7F47-400D-9632-6289FA17AF49}" type="presParOf" srcId="{CB72EE1D-B5A4-4AA4-8BCC-D0E91FCC4623}" destId="{660B5883-4EFC-4063-9417-3DA5CB40B820}" srcOrd="0" destOrd="0" presId="urn:microsoft.com/office/officeart/2005/8/layout/hierarchy1"/>
    <dgm:cxn modelId="{D5EBC5BC-0B74-4275-A87F-139E7AB2A2D2}" type="presParOf" srcId="{660B5883-4EFC-4063-9417-3DA5CB40B820}" destId="{891BC58E-9F69-4499-ACCA-D772ACDD4947}" srcOrd="0" destOrd="0" presId="urn:microsoft.com/office/officeart/2005/8/layout/hierarchy1"/>
    <dgm:cxn modelId="{8FC44C84-E14B-402C-8801-4B408DC222ED}" type="presParOf" srcId="{660B5883-4EFC-4063-9417-3DA5CB40B820}" destId="{FA782372-62A3-471E-8265-77C86B8174A2}" srcOrd="1" destOrd="0" presId="urn:microsoft.com/office/officeart/2005/8/layout/hierarchy1"/>
    <dgm:cxn modelId="{B9F91F32-AA63-48AF-8DF7-5EE5F891E75A}" type="presParOf" srcId="{CB72EE1D-B5A4-4AA4-8BCC-D0E91FCC4623}" destId="{62231BA0-BFEE-438C-87D0-D01642B93A67}" srcOrd="1" destOrd="0" presId="urn:microsoft.com/office/officeart/2005/8/layout/hierarchy1"/>
    <dgm:cxn modelId="{1E8670FC-2680-42D4-9796-EACF7D7D7A25}" type="presParOf" srcId="{2DDA17D3-F4D0-4C93-A1C1-0D939D0E6A12}" destId="{41D70552-4410-490C-87D3-47CF8E704234}" srcOrd="2" destOrd="0" presId="urn:microsoft.com/office/officeart/2005/8/layout/hierarchy1"/>
    <dgm:cxn modelId="{EA00E8D5-AFBF-4A5A-94F1-A9250AC3F636}" type="presParOf" srcId="{41D70552-4410-490C-87D3-47CF8E704234}" destId="{DD72EC5C-4191-40E5-B385-B332C1B33314}" srcOrd="0" destOrd="0" presId="urn:microsoft.com/office/officeart/2005/8/layout/hierarchy1"/>
    <dgm:cxn modelId="{ADB20718-6433-43D3-9788-54EBFD0B0219}" type="presParOf" srcId="{DD72EC5C-4191-40E5-B385-B332C1B33314}" destId="{0475911E-2610-461A-B8FF-4AE9772B04B2}" srcOrd="0" destOrd="0" presId="urn:microsoft.com/office/officeart/2005/8/layout/hierarchy1"/>
    <dgm:cxn modelId="{610F8F86-AEE3-4C7E-B642-296268067223}" type="presParOf" srcId="{DD72EC5C-4191-40E5-B385-B332C1B33314}" destId="{12A4E6C7-6BD9-46E7-A46A-6B04F67F8A24}" srcOrd="1" destOrd="0" presId="urn:microsoft.com/office/officeart/2005/8/layout/hierarchy1"/>
    <dgm:cxn modelId="{01D8D218-D276-4BDB-A68B-2D3DFE290450}" type="presParOf" srcId="{41D70552-4410-490C-87D3-47CF8E704234}" destId="{5758BB43-6FA5-4E5B-B2C6-497BEF1D5AB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F40987-1EC4-4333-AA61-9ACC2C15C99D}"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FCB9278B-B59C-4D9F-BDA4-8414821DCA8C}">
      <dgm:prSet/>
      <dgm:spPr/>
      <dgm:t>
        <a:bodyPr/>
        <a:lstStyle/>
        <a:p>
          <a:r>
            <a:rPr lang="en-US" b="1" baseline="0" dirty="0"/>
            <a:t>Drivers</a:t>
          </a:r>
          <a:r>
            <a:rPr lang="en-US" baseline="0" dirty="0"/>
            <a:t> were solely responsible for over </a:t>
          </a:r>
          <a:r>
            <a:rPr lang="en-US" b="1" baseline="0" dirty="0"/>
            <a:t>300,000</a:t>
          </a:r>
          <a:r>
            <a:rPr lang="en-US" baseline="0" dirty="0"/>
            <a:t> accidents.</a:t>
          </a:r>
          <a:endParaRPr lang="en-US" dirty="0"/>
        </a:p>
      </dgm:t>
    </dgm:pt>
    <dgm:pt modelId="{EEFB5AAB-01AA-4818-A948-D67DD25E0A88}" type="parTrans" cxnId="{1A5B7356-8183-4E5D-8C2F-6BCE55AB4278}">
      <dgm:prSet/>
      <dgm:spPr/>
      <dgm:t>
        <a:bodyPr/>
        <a:lstStyle/>
        <a:p>
          <a:endParaRPr lang="en-US"/>
        </a:p>
      </dgm:t>
    </dgm:pt>
    <dgm:pt modelId="{8F93248A-4734-430F-9340-02242CF3A076}" type="sibTrans" cxnId="{1A5B7356-8183-4E5D-8C2F-6BCE55AB4278}">
      <dgm:prSet/>
      <dgm:spPr/>
      <dgm:t>
        <a:bodyPr/>
        <a:lstStyle/>
        <a:p>
          <a:endParaRPr lang="en-US"/>
        </a:p>
      </dgm:t>
    </dgm:pt>
    <dgm:pt modelId="{62EB134F-33B2-4C24-90F8-D5513F22D653}">
      <dgm:prSet/>
      <dgm:spPr/>
      <dgm:t>
        <a:bodyPr/>
        <a:lstStyle/>
        <a:p>
          <a:r>
            <a:rPr lang="en-US" baseline="0"/>
            <a:t>External Factors contributed to about 50,000 accidents</a:t>
          </a:r>
          <a:endParaRPr lang="en-US"/>
        </a:p>
      </dgm:t>
    </dgm:pt>
    <dgm:pt modelId="{01F66848-D875-43F0-932B-2BAA508CA67B}" type="parTrans" cxnId="{A731C709-D95F-4BDE-9DB0-425CA675AC2D}">
      <dgm:prSet/>
      <dgm:spPr/>
      <dgm:t>
        <a:bodyPr/>
        <a:lstStyle/>
        <a:p>
          <a:endParaRPr lang="en-US"/>
        </a:p>
      </dgm:t>
    </dgm:pt>
    <dgm:pt modelId="{2DB73A7E-A86A-4C07-B843-9416125CEA84}" type="sibTrans" cxnId="{A731C709-D95F-4BDE-9DB0-425CA675AC2D}">
      <dgm:prSet/>
      <dgm:spPr/>
      <dgm:t>
        <a:bodyPr/>
        <a:lstStyle/>
        <a:p>
          <a:endParaRPr lang="en-US"/>
        </a:p>
      </dgm:t>
    </dgm:pt>
    <dgm:pt modelId="{6AC1D078-FADF-4275-AD39-A7640348A1F7}">
      <dgm:prSet/>
      <dgm:spPr/>
      <dgm:t>
        <a:bodyPr/>
        <a:lstStyle/>
        <a:p>
          <a:r>
            <a:rPr lang="en-CA" baseline="0"/>
            <a:t>Vehicular Malfunctions led to about 15,000 accidents.</a:t>
          </a:r>
          <a:endParaRPr lang="en-US"/>
        </a:p>
      </dgm:t>
    </dgm:pt>
    <dgm:pt modelId="{E3921388-12D7-4B78-B83D-EA89491B50CC}" type="parTrans" cxnId="{E0AFD00F-C0F8-49B6-8C18-3D76B30B7DC7}">
      <dgm:prSet/>
      <dgm:spPr/>
      <dgm:t>
        <a:bodyPr/>
        <a:lstStyle/>
        <a:p>
          <a:endParaRPr lang="en-US"/>
        </a:p>
      </dgm:t>
    </dgm:pt>
    <dgm:pt modelId="{748E6FE5-FC4B-491D-A649-7C3562A22DAC}" type="sibTrans" cxnId="{E0AFD00F-C0F8-49B6-8C18-3D76B30B7DC7}">
      <dgm:prSet/>
      <dgm:spPr/>
      <dgm:t>
        <a:bodyPr/>
        <a:lstStyle/>
        <a:p>
          <a:endParaRPr lang="en-US"/>
        </a:p>
      </dgm:t>
    </dgm:pt>
    <dgm:pt modelId="{6810C58A-58F4-4C3D-B20A-B47126683DB9}" type="pres">
      <dgm:prSet presAssocID="{82F40987-1EC4-4333-AA61-9ACC2C15C99D}" presName="outerComposite" presStyleCnt="0">
        <dgm:presLayoutVars>
          <dgm:chMax val="5"/>
          <dgm:dir/>
          <dgm:resizeHandles val="exact"/>
        </dgm:presLayoutVars>
      </dgm:prSet>
      <dgm:spPr/>
    </dgm:pt>
    <dgm:pt modelId="{2AAD561A-CF1C-4449-A1E5-1AE328355BF2}" type="pres">
      <dgm:prSet presAssocID="{82F40987-1EC4-4333-AA61-9ACC2C15C99D}" presName="dummyMaxCanvas" presStyleCnt="0">
        <dgm:presLayoutVars/>
      </dgm:prSet>
      <dgm:spPr/>
    </dgm:pt>
    <dgm:pt modelId="{F8797748-7D5D-4522-B762-044A86E3D66B}" type="pres">
      <dgm:prSet presAssocID="{82F40987-1EC4-4333-AA61-9ACC2C15C99D}" presName="ThreeNodes_1" presStyleLbl="node1" presStyleIdx="0" presStyleCnt="3">
        <dgm:presLayoutVars>
          <dgm:bulletEnabled val="1"/>
        </dgm:presLayoutVars>
      </dgm:prSet>
      <dgm:spPr/>
    </dgm:pt>
    <dgm:pt modelId="{28F8D155-EED9-4FA4-9D47-47195F7FB90A}" type="pres">
      <dgm:prSet presAssocID="{82F40987-1EC4-4333-AA61-9ACC2C15C99D}" presName="ThreeNodes_2" presStyleLbl="node1" presStyleIdx="1" presStyleCnt="3">
        <dgm:presLayoutVars>
          <dgm:bulletEnabled val="1"/>
        </dgm:presLayoutVars>
      </dgm:prSet>
      <dgm:spPr/>
    </dgm:pt>
    <dgm:pt modelId="{6EC07E24-FDD3-456A-8B07-E794929DC6EE}" type="pres">
      <dgm:prSet presAssocID="{82F40987-1EC4-4333-AA61-9ACC2C15C99D}" presName="ThreeNodes_3" presStyleLbl="node1" presStyleIdx="2" presStyleCnt="3">
        <dgm:presLayoutVars>
          <dgm:bulletEnabled val="1"/>
        </dgm:presLayoutVars>
      </dgm:prSet>
      <dgm:spPr/>
    </dgm:pt>
    <dgm:pt modelId="{82A4F929-042E-4981-8057-53BA1E7CD2BE}" type="pres">
      <dgm:prSet presAssocID="{82F40987-1EC4-4333-AA61-9ACC2C15C99D}" presName="ThreeConn_1-2" presStyleLbl="fgAccFollowNode1" presStyleIdx="0" presStyleCnt="2">
        <dgm:presLayoutVars>
          <dgm:bulletEnabled val="1"/>
        </dgm:presLayoutVars>
      </dgm:prSet>
      <dgm:spPr/>
    </dgm:pt>
    <dgm:pt modelId="{2CEB6A1F-0D2C-4E12-BA10-85415E042880}" type="pres">
      <dgm:prSet presAssocID="{82F40987-1EC4-4333-AA61-9ACC2C15C99D}" presName="ThreeConn_2-3" presStyleLbl="fgAccFollowNode1" presStyleIdx="1" presStyleCnt="2">
        <dgm:presLayoutVars>
          <dgm:bulletEnabled val="1"/>
        </dgm:presLayoutVars>
      </dgm:prSet>
      <dgm:spPr/>
    </dgm:pt>
    <dgm:pt modelId="{99AD0A4B-A458-4911-9AF2-7048EA9780C6}" type="pres">
      <dgm:prSet presAssocID="{82F40987-1EC4-4333-AA61-9ACC2C15C99D}" presName="ThreeNodes_1_text" presStyleLbl="node1" presStyleIdx="2" presStyleCnt="3">
        <dgm:presLayoutVars>
          <dgm:bulletEnabled val="1"/>
        </dgm:presLayoutVars>
      </dgm:prSet>
      <dgm:spPr/>
    </dgm:pt>
    <dgm:pt modelId="{68A8804A-EE53-48EA-82A3-3300AF33C982}" type="pres">
      <dgm:prSet presAssocID="{82F40987-1EC4-4333-AA61-9ACC2C15C99D}" presName="ThreeNodes_2_text" presStyleLbl="node1" presStyleIdx="2" presStyleCnt="3">
        <dgm:presLayoutVars>
          <dgm:bulletEnabled val="1"/>
        </dgm:presLayoutVars>
      </dgm:prSet>
      <dgm:spPr/>
    </dgm:pt>
    <dgm:pt modelId="{05EB6E39-B2FC-4A80-8DF2-78376760E837}" type="pres">
      <dgm:prSet presAssocID="{82F40987-1EC4-4333-AA61-9ACC2C15C99D}" presName="ThreeNodes_3_text" presStyleLbl="node1" presStyleIdx="2" presStyleCnt="3">
        <dgm:presLayoutVars>
          <dgm:bulletEnabled val="1"/>
        </dgm:presLayoutVars>
      </dgm:prSet>
      <dgm:spPr/>
    </dgm:pt>
  </dgm:ptLst>
  <dgm:cxnLst>
    <dgm:cxn modelId="{A731C709-D95F-4BDE-9DB0-425CA675AC2D}" srcId="{82F40987-1EC4-4333-AA61-9ACC2C15C99D}" destId="{62EB134F-33B2-4C24-90F8-D5513F22D653}" srcOrd="1" destOrd="0" parTransId="{01F66848-D875-43F0-932B-2BAA508CA67B}" sibTransId="{2DB73A7E-A86A-4C07-B843-9416125CEA84}"/>
    <dgm:cxn modelId="{E0AFD00F-C0F8-49B6-8C18-3D76B30B7DC7}" srcId="{82F40987-1EC4-4333-AA61-9ACC2C15C99D}" destId="{6AC1D078-FADF-4275-AD39-A7640348A1F7}" srcOrd="2" destOrd="0" parTransId="{E3921388-12D7-4B78-B83D-EA89491B50CC}" sibTransId="{748E6FE5-FC4B-491D-A649-7C3562A22DAC}"/>
    <dgm:cxn modelId="{67375915-C750-403D-BEC4-1364AEDAC898}" type="presOf" srcId="{6AC1D078-FADF-4275-AD39-A7640348A1F7}" destId="{05EB6E39-B2FC-4A80-8DF2-78376760E837}" srcOrd="1" destOrd="0" presId="urn:microsoft.com/office/officeart/2005/8/layout/vProcess5"/>
    <dgm:cxn modelId="{BB828A34-B0E6-461A-B058-6E6427FDCF97}" type="presOf" srcId="{82F40987-1EC4-4333-AA61-9ACC2C15C99D}" destId="{6810C58A-58F4-4C3D-B20A-B47126683DB9}" srcOrd="0" destOrd="0" presId="urn:microsoft.com/office/officeart/2005/8/layout/vProcess5"/>
    <dgm:cxn modelId="{44FB173A-4245-4B55-8904-8C29139AD73D}" type="presOf" srcId="{62EB134F-33B2-4C24-90F8-D5513F22D653}" destId="{68A8804A-EE53-48EA-82A3-3300AF33C982}" srcOrd="1" destOrd="0" presId="urn:microsoft.com/office/officeart/2005/8/layout/vProcess5"/>
    <dgm:cxn modelId="{96E64E70-D1ED-43D8-9F17-21E7524E0593}" type="presOf" srcId="{FCB9278B-B59C-4D9F-BDA4-8414821DCA8C}" destId="{99AD0A4B-A458-4911-9AF2-7048EA9780C6}" srcOrd="1" destOrd="0" presId="urn:microsoft.com/office/officeart/2005/8/layout/vProcess5"/>
    <dgm:cxn modelId="{242E2974-EB66-450C-A1E3-4540D4CDA825}" type="presOf" srcId="{6AC1D078-FADF-4275-AD39-A7640348A1F7}" destId="{6EC07E24-FDD3-456A-8B07-E794929DC6EE}" srcOrd="0" destOrd="0" presId="urn:microsoft.com/office/officeart/2005/8/layout/vProcess5"/>
    <dgm:cxn modelId="{1A5B7356-8183-4E5D-8C2F-6BCE55AB4278}" srcId="{82F40987-1EC4-4333-AA61-9ACC2C15C99D}" destId="{FCB9278B-B59C-4D9F-BDA4-8414821DCA8C}" srcOrd="0" destOrd="0" parTransId="{EEFB5AAB-01AA-4818-A948-D67DD25E0A88}" sibTransId="{8F93248A-4734-430F-9340-02242CF3A076}"/>
    <dgm:cxn modelId="{F1F0F28E-1D76-4CA7-8415-8D557A1E18CF}" type="presOf" srcId="{FCB9278B-B59C-4D9F-BDA4-8414821DCA8C}" destId="{F8797748-7D5D-4522-B762-044A86E3D66B}" srcOrd="0" destOrd="0" presId="urn:microsoft.com/office/officeart/2005/8/layout/vProcess5"/>
    <dgm:cxn modelId="{D6098BA9-B5F1-4CD5-A079-BCA60CBF65A0}" type="presOf" srcId="{62EB134F-33B2-4C24-90F8-D5513F22D653}" destId="{28F8D155-EED9-4FA4-9D47-47195F7FB90A}" srcOrd="0" destOrd="0" presId="urn:microsoft.com/office/officeart/2005/8/layout/vProcess5"/>
    <dgm:cxn modelId="{90C681DC-5412-4F96-A759-F3319B744F55}" type="presOf" srcId="{2DB73A7E-A86A-4C07-B843-9416125CEA84}" destId="{2CEB6A1F-0D2C-4E12-BA10-85415E042880}" srcOrd="0" destOrd="0" presId="urn:microsoft.com/office/officeart/2005/8/layout/vProcess5"/>
    <dgm:cxn modelId="{47E7CADF-E6E6-4423-B7B4-4EF4707D8F9F}" type="presOf" srcId="{8F93248A-4734-430F-9340-02242CF3A076}" destId="{82A4F929-042E-4981-8057-53BA1E7CD2BE}" srcOrd="0" destOrd="0" presId="urn:microsoft.com/office/officeart/2005/8/layout/vProcess5"/>
    <dgm:cxn modelId="{382F89FD-C135-41A5-BC80-890451C7F14D}" type="presParOf" srcId="{6810C58A-58F4-4C3D-B20A-B47126683DB9}" destId="{2AAD561A-CF1C-4449-A1E5-1AE328355BF2}" srcOrd="0" destOrd="0" presId="urn:microsoft.com/office/officeart/2005/8/layout/vProcess5"/>
    <dgm:cxn modelId="{2A7B1F0F-6E76-4557-BD83-17BF4F976F7E}" type="presParOf" srcId="{6810C58A-58F4-4C3D-B20A-B47126683DB9}" destId="{F8797748-7D5D-4522-B762-044A86E3D66B}" srcOrd="1" destOrd="0" presId="urn:microsoft.com/office/officeart/2005/8/layout/vProcess5"/>
    <dgm:cxn modelId="{FE175A93-31C5-45E9-9728-6A59F78A1537}" type="presParOf" srcId="{6810C58A-58F4-4C3D-B20A-B47126683DB9}" destId="{28F8D155-EED9-4FA4-9D47-47195F7FB90A}" srcOrd="2" destOrd="0" presId="urn:microsoft.com/office/officeart/2005/8/layout/vProcess5"/>
    <dgm:cxn modelId="{19F6C7CF-6A7B-4BB6-AAE9-D4829F9BE877}" type="presParOf" srcId="{6810C58A-58F4-4C3D-B20A-B47126683DB9}" destId="{6EC07E24-FDD3-456A-8B07-E794929DC6EE}" srcOrd="3" destOrd="0" presId="urn:microsoft.com/office/officeart/2005/8/layout/vProcess5"/>
    <dgm:cxn modelId="{6F7BF9B3-737A-4133-B320-A1C0B675DDFA}" type="presParOf" srcId="{6810C58A-58F4-4C3D-B20A-B47126683DB9}" destId="{82A4F929-042E-4981-8057-53BA1E7CD2BE}" srcOrd="4" destOrd="0" presId="urn:microsoft.com/office/officeart/2005/8/layout/vProcess5"/>
    <dgm:cxn modelId="{1B893542-E748-4855-92AD-C60A161A953D}" type="presParOf" srcId="{6810C58A-58F4-4C3D-B20A-B47126683DB9}" destId="{2CEB6A1F-0D2C-4E12-BA10-85415E042880}" srcOrd="5" destOrd="0" presId="urn:microsoft.com/office/officeart/2005/8/layout/vProcess5"/>
    <dgm:cxn modelId="{91A99B98-74A8-4CDF-9CC8-E36E201B6531}" type="presParOf" srcId="{6810C58A-58F4-4C3D-B20A-B47126683DB9}" destId="{99AD0A4B-A458-4911-9AF2-7048EA9780C6}" srcOrd="6" destOrd="0" presId="urn:microsoft.com/office/officeart/2005/8/layout/vProcess5"/>
    <dgm:cxn modelId="{A43EBCBC-A68A-43CB-90CD-A0770FF54FB2}" type="presParOf" srcId="{6810C58A-58F4-4C3D-B20A-B47126683DB9}" destId="{68A8804A-EE53-48EA-82A3-3300AF33C982}" srcOrd="7" destOrd="0" presId="urn:microsoft.com/office/officeart/2005/8/layout/vProcess5"/>
    <dgm:cxn modelId="{2358F85B-53F3-47F5-BF6B-F81EB8FE87B6}" type="presParOf" srcId="{6810C58A-58F4-4C3D-B20A-B47126683DB9}" destId="{05EB6E39-B2FC-4A80-8DF2-78376760E83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A4BC2D-5F85-46E4-8E5C-AFB4FFCF5380}"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19A64DD6-83B5-4E32-8094-B9E7C681B8C7}">
      <dgm:prSet/>
      <dgm:spPr/>
      <dgm:t>
        <a:bodyPr/>
        <a:lstStyle/>
        <a:p>
          <a:r>
            <a:rPr lang="en-US"/>
            <a:t>About </a:t>
          </a:r>
          <a:r>
            <a:rPr lang="en-US" b="1"/>
            <a:t>390,000</a:t>
          </a:r>
          <a:r>
            <a:rPr lang="en-US"/>
            <a:t> </a:t>
          </a:r>
          <a:r>
            <a:rPr lang="en-US" dirty="0"/>
            <a:t>accidents were caused by </a:t>
          </a:r>
          <a:r>
            <a:rPr lang="en-US" b="1" dirty="0"/>
            <a:t>Cars Moving Ahead</a:t>
          </a:r>
          <a:endParaRPr lang="en-US" dirty="0"/>
        </a:p>
      </dgm:t>
    </dgm:pt>
    <dgm:pt modelId="{74DA0905-9941-4FB2-A17A-C453E0AC6195}" type="parTrans" cxnId="{D913FAED-EB40-4BDC-BD46-677A39579DC1}">
      <dgm:prSet/>
      <dgm:spPr/>
      <dgm:t>
        <a:bodyPr/>
        <a:lstStyle/>
        <a:p>
          <a:endParaRPr lang="en-US"/>
        </a:p>
      </dgm:t>
    </dgm:pt>
    <dgm:pt modelId="{05574E12-3914-4A2F-AAA2-3406005849D0}" type="sibTrans" cxnId="{D913FAED-EB40-4BDC-BD46-677A39579DC1}">
      <dgm:prSet/>
      <dgm:spPr/>
      <dgm:t>
        <a:bodyPr/>
        <a:lstStyle/>
        <a:p>
          <a:endParaRPr lang="en-US"/>
        </a:p>
      </dgm:t>
    </dgm:pt>
    <dgm:pt modelId="{8C9AFD47-CB7E-4DEF-B8C8-820A84DB2AC6}">
      <dgm:prSet/>
      <dgm:spPr/>
      <dgm:t>
        <a:bodyPr/>
        <a:lstStyle/>
        <a:p>
          <a:r>
            <a:rPr lang="en-US" b="1" dirty="0"/>
            <a:t>Parked cars</a:t>
          </a:r>
          <a:r>
            <a:rPr lang="en-US" dirty="0"/>
            <a:t> and </a:t>
          </a:r>
          <a:r>
            <a:rPr lang="en-US" b="0" i="0" dirty="0"/>
            <a:t>cars that were making a</a:t>
          </a:r>
          <a:r>
            <a:rPr lang="en-US" b="1" dirty="0"/>
            <a:t> left turn</a:t>
          </a:r>
          <a:r>
            <a:rPr lang="en-US" dirty="0"/>
            <a:t> accounted for a little over </a:t>
          </a:r>
          <a:r>
            <a:rPr lang="en-US" b="1" dirty="0"/>
            <a:t>150,000</a:t>
          </a:r>
          <a:r>
            <a:rPr lang="en-US" dirty="0"/>
            <a:t> &amp; </a:t>
          </a:r>
          <a:r>
            <a:rPr lang="en-US" b="1" dirty="0"/>
            <a:t>50,000</a:t>
          </a:r>
          <a:r>
            <a:rPr lang="en-US" dirty="0"/>
            <a:t> accidents, respectively.</a:t>
          </a:r>
        </a:p>
      </dgm:t>
    </dgm:pt>
    <dgm:pt modelId="{C9D9B391-DCDA-4243-BE8F-680E4EDC2E89}" type="parTrans" cxnId="{68C76843-8BCD-4A36-8181-1D826403739A}">
      <dgm:prSet/>
      <dgm:spPr/>
      <dgm:t>
        <a:bodyPr/>
        <a:lstStyle/>
        <a:p>
          <a:endParaRPr lang="en-US"/>
        </a:p>
      </dgm:t>
    </dgm:pt>
    <dgm:pt modelId="{44636B5E-419F-4A0D-9AB5-7D97916284B9}" type="sibTrans" cxnId="{68C76843-8BCD-4A36-8181-1D826403739A}">
      <dgm:prSet/>
      <dgm:spPr/>
      <dgm:t>
        <a:bodyPr/>
        <a:lstStyle/>
        <a:p>
          <a:endParaRPr lang="en-US"/>
        </a:p>
      </dgm:t>
    </dgm:pt>
    <dgm:pt modelId="{40581E0F-0D71-4670-B74F-029295CD705C}">
      <dgm:prSet/>
      <dgm:spPr/>
      <dgm:t>
        <a:bodyPr/>
        <a:lstStyle/>
        <a:p>
          <a:r>
            <a:rPr lang="en-US" dirty="0"/>
            <a:t>Cars that were </a:t>
          </a:r>
          <a:r>
            <a:rPr lang="en-US" b="1" dirty="0"/>
            <a:t>Passing</a:t>
          </a:r>
          <a:r>
            <a:rPr lang="en-US" dirty="0"/>
            <a:t> and </a:t>
          </a:r>
          <a:r>
            <a:rPr lang="en-US" b="1" dirty="0"/>
            <a:t>Making a U Turn</a:t>
          </a:r>
          <a:r>
            <a:rPr lang="en-US" dirty="0"/>
            <a:t> were the least contributing factors.</a:t>
          </a:r>
        </a:p>
      </dgm:t>
    </dgm:pt>
    <dgm:pt modelId="{CA8EEE74-B1D2-4EE1-A624-8524BE060262}" type="parTrans" cxnId="{FADDB9A0-A7C1-4DB5-A3E5-2ED554A48BF3}">
      <dgm:prSet/>
      <dgm:spPr/>
      <dgm:t>
        <a:bodyPr/>
        <a:lstStyle/>
        <a:p>
          <a:endParaRPr lang="en-US"/>
        </a:p>
      </dgm:t>
    </dgm:pt>
    <dgm:pt modelId="{53E13995-D4FB-44D2-9974-179EA812F9F8}" type="sibTrans" cxnId="{FADDB9A0-A7C1-4DB5-A3E5-2ED554A48BF3}">
      <dgm:prSet/>
      <dgm:spPr/>
      <dgm:t>
        <a:bodyPr/>
        <a:lstStyle/>
        <a:p>
          <a:endParaRPr lang="en-US"/>
        </a:p>
      </dgm:t>
    </dgm:pt>
    <dgm:pt modelId="{FAD7D33B-9F4A-430D-875C-3A544EF95018}" type="pres">
      <dgm:prSet presAssocID="{A4A4BC2D-5F85-46E4-8E5C-AFB4FFCF5380}" presName="Name0" presStyleCnt="0">
        <dgm:presLayoutVars>
          <dgm:dir/>
          <dgm:animLvl val="lvl"/>
          <dgm:resizeHandles val="exact"/>
        </dgm:presLayoutVars>
      </dgm:prSet>
      <dgm:spPr/>
    </dgm:pt>
    <dgm:pt modelId="{2D5A73F5-9D19-4C59-9923-0C34FDA8A8B6}" type="pres">
      <dgm:prSet presAssocID="{40581E0F-0D71-4670-B74F-029295CD705C}" presName="boxAndChildren" presStyleCnt="0"/>
      <dgm:spPr/>
    </dgm:pt>
    <dgm:pt modelId="{26CFE480-B4A4-4699-A07C-12965EA3DE13}" type="pres">
      <dgm:prSet presAssocID="{40581E0F-0D71-4670-B74F-029295CD705C}" presName="parentTextBox" presStyleLbl="node1" presStyleIdx="0" presStyleCnt="3"/>
      <dgm:spPr/>
    </dgm:pt>
    <dgm:pt modelId="{CE606876-D4B3-4909-A596-AEF703458D69}" type="pres">
      <dgm:prSet presAssocID="{44636B5E-419F-4A0D-9AB5-7D97916284B9}" presName="sp" presStyleCnt="0"/>
      <dgm:spPr/>
    </dgm:pt>
    <dgm:pt modelId="{6DECEDD1-8754-40CD-AC9E-12E157AD5091}" type="pres">
      <dgm:prSet presAssocID="{8C9AFD47-CB7E-4DEF-B8C8-820A84DB2AC6}" presName="arrowAndChildren" presStyleCnt="0"/>
      <dgm:spPr/>
    </dgm:pt>
    <dgm:pt modelId="{6C15FAB4-9649-479F-BAFF-9058D0CB73B0}" type="pres">
      <dgm:prSet presAssocID="{8C9AFD47-CB7E-4DEF-B8C8-820A84DB2AC6}" presName="parentTextArrow" presStyleLbl="node1" presStyleIdx="1" presStyleCnt="3"/>
      <dgm:spPr/>
    </dgm:pt>
    <dgm:pt modelId="{306033C2-E317-4A39-A55D-66B43176E731}" type="pres">
      <dgm:prSet presAssocID="{05574E12-3914-4A2F-AAA2-3406005849D0}" presName="sp" presStyleCnt="0"/>
      <dgm:spPr/>
    </dgm:pt>
    <dgm:pt modelId="{C9BAD7D1-6BD4-4841-8C35-AAAEB0F7DC3D}" type="pres">
      <dgm:prSet presAssocID="{19A64DD6-83B5-4E32-8094-B9E7C681B8C7}" presName="arrowAndChildren" presStyleCnt="0"/>
      <dgm:spPr/>
    </dgm:pt>
    <dgm:pt modelId="{7FEFDE98-B6F1-49AE-AE20-5C97DAB1F570}" type="pres">
      <dgm:prSet presAssocID="{19A64DD6-83B5-4E32-8094-B9E7C681B8C7}" presName="parentTextArrow" presStyleLbl="node1" presStyleIdx="2" presStyleCnt="3"/>
      <dgm:spPr/>
    </dgm:pt>
  </dgm:ptLst>
  <dgm:cxnLst>
    <dgm:cxn modelId="{C7725523-5ABC-4257-B318-2D128AAE2734}" type="presOf" srcId="{8C9AFD47-CB7E-4DEF-B8C8-820A84DB2AC6}" destId="{6C15FAB4-9649-479F-BAFF-9058D0CB73B0}" srcOrd="0" destOrd="0" presId="urn:microsoft.com/office/officeart/2005/8/layout/process4"/>
    <dgm:cxn modelId="{68C76843-8BCD-4A36-8181-1D826403739A}" srcId="{A4A4BC2D-5F85-46E4-8E5C-AFB4FFCF5380}" destId="{8C9AFD47-CB7E-4DEF-B8C8-820A84DB2AC6}" srcOrd="1" destOrd="0" parTransId="{C9D9B391-DCDA-4243-BE8F-680E4EDC2E89}" sibTransId="{44636B5E-419F-4A0D-9AB5-7D97916284B9}"/>
    <dgm:cxn modelId="{466AD266-3ED4-4D1D-880C-FA58041513FA}" type="presOf" srcId="{A4A4BC2D-5F85-46E4-8E5C-AFB4FFCF5380}" destId="{FAD7D33B-9F4A-430D-875C-3A544EF95018}" srcOrd="0" destOrd="0" presId="urn:microsoft.com/office/officeart/2005/8/layout/process4"/>
    <dgm:cxn modelId="{8A94C76D-A130-4E08-A4EC-016AB157860D}" type="presOf" srcId="{19A64DD6-83B5-4E32-8094-B9E7C681B8C7}" destId="{7FEFDE98-B6F1-49AE-AE20-5C97DAB1F570}" srcOrd="0" destOrd="0" presId="urn:microsoft.com/office/officeart/2005/8/layout/process4"/>
    <dgm:cxn modelId="{FADDB9A0-A7C1-4DB5-A3E5-2ED554A48BF3}" srcId="{A4A4BC2D-5F85-46E4-8E5C-AFB4FFCF5380}" destId="{40581E0F-0D71-4670-B74F-029295CD705C}" srcOrd="2" destOrd="0" parTransId="{CA8EEE74-B1D2-4EE1-A624-8524BE060262}" sibTransId="{53E13995-D4FB-44D2-9974-179EA812F9F8}"/>
    <dgm:cxn modelId="{4BB513C3-6C5B-4D9E-9F19-601B18A3590F}" type="presOf" srcId="{40581E0F-0D71-4670-B74F-029295CD705C}" destId="{26CFE480-B4A4-4699-A07C-12965EA3DE13}" srcOrd="0" destOrd="0" presId="urn:microsoft.com/office/officeart/2005/8/layout/process4"/>
    <dgm:cxn modelId="{D913FAED-EB40-4BDC-BD46-677A39579DC1}" srcId="{A4A4BC2D-5F85-46E4-8E5C-AFB4FFCF5380}" destId="{19A64DD6-83B5-4E32-8094-B9E7C681B8C7}" srcOrd="0" destOrd="0" parTransId="{74DA0905-9941-4FB2-A17A-C453E0AC6195}" sibTransId="{05574E12-3914-4A2F-AAA2-3406005849D0}"/>
    <dgm:cxn modelId="{E7DCD86B-4AD2-43C1-AE46-23BCF086E33A}" type="presParOf" srcId="{FAD7D33B-9F4A-430D-875C-3A544EF95018}" destId="{2D5A73F5-9D19-4C59-9923-0C34FDA8A8B6}" srcOrd="0" destOrd="0" presId="urn:microsoft.com/office/officeart/2005/8/layout/process4"/>
    <dgm:cxn modelId="{AFDDE6D3-0E1C-407D-A049-1E13AFDC2951}" type="presParOf" srcId="{2D5A73F5-9D19-4C59-9923-0C34FDA8A8B6}" destId="{26CFE480-B4A4-4699-A07C-12965EA3DE13}" srcOrd="0" destOrd="0" presId="urn:microsoft.com/office/officeart/2005/8/layout/process4"/>
    <dgm:cxn modelId="{8A9CD74B-2E37-4CBE-B63F-F8CB4D1CA799}" type="presParOf" srcId="{FAD7D33B-9F4A-430D-875C-3A544EF95018}" destId="{CE606876-D4B3-4909-A596-AEF703458D69}" srcOrd="1" destOrd="0" presId="urn:microsoft.com/office/officeart/2005/8/layout/process4"/>
    <dgm:cxn modelId="{9BEE6B23-A875-4442-A894-69740619130F}" type="presParOf" srcId="{FAD7D33B-9F4A-430D-875C-3A544EF95018}" destId="{6DECEDD1-8754-40CD-AC9E-12E157AD5091}" srcOrd="2" destOrd="0" presId="urn:microsoft.com/office/officeart/2005/8/layout/process4"/>
    <dgm:cxn modelId="{E5A0BAB3-52C4-4FB7-9912-C4E034F499BA}" type="presParOf" srcId="{6DECEDD1-8754-40CD-AC9E-12E157AD5091}" destId="{6C15FAB4-9649-479F-BAFF-9058D0CB73B0}" srcOrd="0" destOrd="0" presId="urn:microsoft.com/office/officeart/2005/8/layout/process4"/>
    <dgm:cxn modelId="{8321F923-ED01-4E07-8FAD-9E010599578B}" type="presParOf" srcId="{FAD7D33B-9F4A-430D-875C-3A544EF95018}" destId="{306033C2-E317-4A39-A55D-66B43176E731}" srcOrd="3" destOrd="0" presId="urn:microsoft.com/office/officeart/2005/8/layout/process4"/>
    <dgm:cxn modelId="{4E7276D2-01EE-448F-8A0B-7BA5D2FA6416}" type="presParOf" srcId="{FAD7D33B-9F4A-430D-875C-3A544EF95018}" destId="{C9BAD7D1-6BD4-4841-8C35-AAAEB0F7DC3D}" srcOrd="4" destOrd="0" presId="urn:microsoft.com/office/officeart/2005/8/layout/process4"/>
    <dgm:cxn modelId="{EDF735A7-550C-4AB7-872C-AEA62BDEF4E6}" type="presParOf" srcId="{C9BAD7D1-6BD4-4841-8C35-AAAEB0F7DC3D}" destId="{7FEFDE98-B6F1-49AE-AE20-5C97DAB1F57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05F8A1-D038-45EF-859E-4448FC5FDB3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6F331E6B-5D65-4B84-AE8D-BD7C5E1AC7B2}">
      <dgm:prSet/>
      <dgm:spPr/>
      <dgm:t>
        <a:bodyPr/>
        <a:lstStyle/>
        <a:p>
          <a:pPr algn="l"/>
          <a:r>
            <a:rPr lang="en-US" b="1" baseline="0" dirty="0"/>
            <a:t>Morning </a:t>
          </a:r>
          <a:r>
            <a:rPr lang="en-US" baseline="0" dirty="0"/>
            <a:t>accounts for </a:t>
          </a:r>
          <a:r>
            <a:rPr lang="en-US" b="1" baseline="0" dirty="0"/>
            <a:t>200,000</a:t>
          </a:r>
          <a:r>
            <a:rPr lang="en-US" baseline="0" dirty="0"/>
            <a:t> incidents.</a:t>
          </a:r>
          <a:endParaRPr lang="en-US" dirty="0"/>
        </a:p>
      </dgm:t>
    </dgm:pt>
    <dgm:pt modelId="{F1C8E49C-A0EC-4C87-AF78-797F768D9017}" type="parTrans" cxnId="{DA331122-5187-466B-983A-A38A6BD0222A}">
      <dgm:prSet/>
      <dgm:spPr/>
      <dgm:t>
        <a:bodyPr/>
        <a:lstStyle/>
        <a:p>
          <a:endParaRPr lang="en-US"/>
        </a:p>
      </dgm:t>
    </dgm:pt>
    <dgm:pt modelId="{0E8E44B9-C1B4-4DA3-9620-0DB026C7C3B5}" type="sibTrans" cxnId="{DA331122-5187-466B-983A-A38A6BD0222A}">
      <dgm:prSet/>
      <dgm:spPr/>
      <dgm:t>
        <a:bodyPr/>
        <a:lstStyle/>
        <a:p>
          <a:endParaRPr lang="en-US"/>
        </a:p>
      </dgm:t>
    </dgm:pt>
    <dgm:pt modelId="{F875B783-BD5E-4EC0-8480-502DF1603984}">
      <dgm:prSet/>
      <dgm:spPr/>
      <dgm:t>
        <a:bodyPr/>
        <a:lstStyle/>
        <a:p>
          <a:r>
            <a:rPr lang="en-US" baseline="0" dirty="0"/>
            <a:t>Over </a:t>
          </a:r>
          <a:r>
            <a:rPr lang="en-US" b="1" baseline="0" dirty="0"/>
            <a:t>150,000</a:t>
          </a:r>
          <a:r>
            <a:rPr lang="en-US" baseline="0" dirty="0"/>
            <a:t> accidents happen every year on the </a:t>
          </a:r>
          <a:r>
            <a:rPr lang="en-US" b="1" baseline="0" dirty="0"/>
            <a:t>Evening.</a:t>
          </a:r>
          <a:endParaRPr lang="en-US" dirty="0"/>
        </a:p>
      </dgm:t>
    </dgm:pt>
    <dgm:pt modelId="{50B79559-850A-4628-A8ED-A49014BF946C}" type="parTrans" cxnId="{0BE0DDD5-058C-4584-89D0-E291D622E14F}">
      <dgm:prSet/>
      <dgm:spPr/>
      <dgm:t>
        <a:bodyPr/>
        <a:lstStyle/>
        <a:p>
          <a:endParaRPr lang="en-US"/>
        </a:p>
      </dgm:t>
    </dgm:pt>
    <dgm:pt modelId="{F8D04855-9E4F-4AB9-8EE3-8CE46B9CC414}" type="sibTrans" cxnId="{0BE0DDD5-058C-4584-89D0-E291D622E14F}">
      <dgm:prSet/>
      <dgm:spPr/>
      <dgm:t>
        <a:bodyPr/>
        <a:lstStyle/>
        <a:p>
          <a:endParaRPr lang="en-US"/>
        </a:p>
      </dgm:t>
    </dgm:pt>
    <dgm:pt modelId="{3255FA57-6696-421B-8817-13205D8D0459}">
      <dgm:prSet/>
      <dgm:spPr/>
      <dgm:t>
        <a:bodyPr/>
        <a:lstStyle/>
        <a:p>
          <a:r>
            <a:rPr lang="en-US" b="1" baseline="0" dirty="0"/>
            <a:t>Evening and Late Evening/Early morning </a:t>
          </a:r>
          <a:r>
            <a:rPr lang="en-US" b="0" i="0" baseline="0" dirty="0"/>
            <a:t> driving </a:t>
          </a:r>
          <a:r>
            <a:rPr lang="en-US" baseline="0" dirty="0"/>
            <a:t>contributed to the same number of collisions.</a:t>
          </a:r>
          <a:endParaRPr lang="en-US" dirty="0"/>
        </a:p>
      </dgm:t>
    </dgm:pt>
    <dgm:pt modelId="{09D0EA24-6558-4DDD-90EF-323C1FC94102}" type="parTrans" cxnId="{FD0FAF2E-D75B-4565-ADCB-AD336F9E0CC8}">
      <dgm:prSet/>
      <dgm:spPr/>
      <dgm:t>
        <a:bodyPr/>
        <a:lstStyle/>
        <a:p>
          <a:endParaRPr lang="en-US"/>
        </a:p>
      </dgm:t>
    </dgm:pt>
    <dgm:pt modelId="{A0AB45D6-8E1D-434C-A845-E92A41AC14B5}" type="sibTrans" cxnId="{FD0FAF2E-D75B-4565-ADCB-AD336F9E0CC8}">
      <dgm:prSet/>
      <dgm:spPr/>
      <dgm:t>
        <a:bodyPr/>
        <a:lstStyle/>
        <a:p>
          <a:endParaRPr lang="en-US"/>
        </a:p>
      </dgm:t>
    </dgm:pt>
    <dgm:pt modelId="{431ABA2D-C73D-4671-9ED9-360B3E5F48AA}" type="pres">
      <dgm:prSet presAssocID="{DE05F8A1-D038-45EF-859E-4448FC5FDB3A}" presName="outerComposite" presStyleCnt="0">
        <dgm:presLayoutVars>
          <dgm:chMax val="5"/>
          <dgm:dir/>
          <dgm:resizeHandles val="exact"/>
        </dgm:presLayoutVars>
      </dgm:prSet>
      <dgm:spPr/>
    </dgm:pt>
    <dgm:pt modelId="{41D85F14-D67F-48FE-93A6-66F599D820EC}" type="pres">
      <dgm:prSet presAssocID="{DE05F8A1-D038-45EF-859E-4448FC5FDB3A}" presName="dummyMaxCanvas" presStyleCnt="0">
        <dgm:presLayoutVars/>
      </dgm:prSet>
      <dgm:spPr/>
    </dgm:pt>
    <dgm:pt modelId="{F1D4C816-520E-4ABF-B375-65741D1135DA}" type="pres">
      <dgm:prSet presAssocID="{DE05F8A1-D038-45EF-859E-4448FC5FDB3A}" presName="ThreeNodes_1" presStyleLbl="node1" presStyleIdx="0" presStyleCnt="3">
        <dgm:presLayoutVars>
          <dgm:bulletEnabled val="1"/>
        </dgm:presLayoutVars>
      </dgm:prSet>
      <dgm:spPr/>
    </dgm:pt>
    <dgm:pt modelId="{967EDC70-FF8C-4A4E-938A-679FF65807BB}" type="pres">
      <dgm:prSet presAssocID="{DE05F8A1-D038-45EF-859E-4448FC5FDB3A}" presName="ThreeNodes_2" presStyleLbl="node1" presStyleIdx="1" presStyleCnt="3">
        <dgm:presLayoutVars>
          <dgm:bulletEnabled val="1"/>
        </dgm:presLayoutVars>
      </dgm:prSet>
      <dgm:spPr/>
    </dgm:pt>
    <dgm:pt modelId="{8F6F7054-8807-48A9-A5E7-863298E260DB}" type="pres">
      <dgm:prSet presAssocID="{DE05F8A1-D038-45EF-859E-4448FC5FDB3A}" presName="ThreeNodes_3" presStyleLbl="node1" presStyleIdx="2" presStyleCnt="3">
        <dgm:presLayoutVars>
          <dgm:bulletEnabled val="1"/>
        </dgm:presLayoutVars>
      </dgm:prSet>
      <dgm:spPr/>
    </dgm:pt>
    <dgm:pt modelId="{8B91E337-89E0-41CA-B7A0-FE7C3807F5DB}" type="pres">
      <dgm:prSet presAssocID="{DE05F8A1-D038-45EF-859E-4448FC5FDB3A}" presName="ThreeConn_1-2" presStyleLbl="fgAccFollowNode1" presStyleIdx="0" presStyleCnt="2">
        <dgm:presLayoutVars>
          <dgm:bulletEnabled val="1"/>
        </dgm:presLayoutVars>
      </dgm:prSet>
      <dgm:spPr/>
    </dgm:pt>
    <dgm:pt modelId="{24733A35-450B-4F90-9FE2-BE588D395F7D}" type="pres">
      <dgm:prSet presAssocID="{DE05F8A1-D038-45EF-859E-4448FC5FDB3A}" presName="ThreeConn_2-3" presStyleLbl="fgAccFollowNode1" presStyleIdx="1" presStyleCnt="2">
        <dgm:presLayoutVars>
          <dgm:bulletEnabled val="1"/>
        </dgm:presLayoutVars>
      </dgm:prSet>
      <dgm:spPr/>
    </dgm:pt>
    <dgm:pt modelId="{60F3AD8D-89CF-4DC6-90B1-FC2FB0FD50FB}" type="pres">
      <dgm:prSet presAssocID="{DE05F8A1-D038-45EF-859E-4448FC5FDB3A}" presName="ThreeNodes_1_text" presStyleLbl="node1" presStyleIdx="2" presStyleCnt="3">
        <dgm:presLayoutVars>
          <dgm:bulletEnabled val="1"/>
        </dgm:presLayoutVars>
      </dgm:prSet>
      <dgm:spPr/>
    </dgm:pt>
    <dgm:pt modelId="{0CE53329-BA7C-43D2-AC5D-B5A440DE403F}" type="pres">
      <dgm:prSet presAssocID="{DE05F8A1-D038-45EF-859E-4448FC5FDB3A}" presName="ThreeNodes_2_text" presStyleLbl="node1" presStyleIdx="2" presStyleCnt="3">
        <dgm:presLayoutVars>
          <dgm:bulletEnabled val="1"/>
        </dgm:presLayoutVars>
      </dgm:prSet>
      <dgm:spPr/>
    </dgm:pt>
    <dgm:pt modelId="{DA0BCEC2-EFDA-4369-99D9-F8627350871B}" type="pres">
      <dgm:prSet presAssocID="{DE05F8A1-D038-45EF-859E-4448FC5FDB3A}" presName="ThreeNodes_3_text" presStyleLbl="node1" presStyleIdx="2" presStyleCnt="3">
        <dgm:presLayoutVars>
          <dgm:bulletEnabled val="1"/>
        </dgm:presLayoutVars>
      </dgm:prSet>
      <dgm:spPr/>
    </dgm:pt>
  </dgm:ptLst>
  <dgm:cxnLst>
    <dgm:cxn modelId="{FE16461D-4A1F-481B-8318-D708DBB335EF}" type="presOf" srcId="{F875B783-BD5E-4EC0-8480-502DF1603984}" destId="{0CE53329-BA7C-43D2-AC5D-B5A440DE403F}" srcOrd="1" destOrd="0" presId="urn:microsoft.com/office/officeart/2005/8/layout/vProcess5"/>
    <dgm:cxn modelId="{DA331122-5187-466B-983A-A38A6BD0222A}" srcId="{DE05F8A1-D038-45EF-859E-4448FC5FDB3A}" destId="{6F331E6B-5D65-4B84-AE8D-BD7C5E1AC7B2}" srcOrd="0" destOrd="0" parTransId="{F1C8E49C-A0EC-4C87-AF78-797F768D9017}" sibTransId="{0E8E44B9-C1B4-4DA3-9620-0DB026C7C3B5}"/>
    <dgm:cxn modelId="{FD0FAF2E-D75B-4565-ADCB-AD336F9E0CC8}" srcId="{DE05F8A1-D038-45EF-859E-4448FC5FDB3A}" destId="{3255FA57-6696-421B-8817-13205D8D0459}" srcOrd="2" destOrd="0" parTransId="{09D0EA24-6558-4DDD-90EF-323C1FC94102}" sibTransId="{A0AB45D6-8E1D-434C-A845-E92A41AC14B5}"/>
    <dgm:cxn modelId="{282B7834-C21D-4B68-ACA6-697D90A9ABE4}" type="presOf" srcId="{DE05F8A1-D038-45EF-859E-4448FC5FDB3A}" destId="{431ABA2D-C73D-4671-9ED9-360B3E5F48AA}" srcOrd="0" destOrd="0" presId="urn:microsoft.com/office/officeart/2005/8/layout/vProcess5"/>
    <dgm:cxn modelId="{94688A74-39E0-4CC1-AAE3-A9DCEB955858}" type="presOf" srcId="{6F331E6B-5D65-4B84-AE8D-BD7C5E1AC7B2}" destId="{60F3AD8D-89CF-4DC6-90B1-FC2FB0FD50FB}" srcOrd="1" destOrd="0" presId="urn:microsoft.com/office/officeart/2005/8/layout/vProcess5"/>
    <dgm:cxn modelId="{EE3DEC75-FC6F-4AEB-93F8-A3696AA53C81}" type="presOf" srcId="{F8D04855-9E4F-4AB9-8EE3-8CE46B9CC414}" destId="{24733A35-450B-4F90-9FE2-BE588D395F7D}" srcOrd="0" destOrd="0" presId="urn:microsoft.com/office/officeart/2005/8/layout/vProcess5"/>
    <dgm:cxn modelId="{CDA53883-8A27-4249-827F-FE82C919B0EF}" type="presOf" srcId="{3255FA57-6696-421B-8817-13205D8D0459}" destId="{DA0BCEC2-EFDA-4369-99D9-F8627350871B}" srcOrd="1" destOrd="0" presId="urn:microsoft.com/office/officeart/2005/8/layout/vProcess5"/>
    <dgm:cxn modelId="{12E68E8C-0CD5-4265-ADDF-24A67FBE6ED9}" type="presOf" srcId="{6F331E6B-5D65-4B84-AE8D-BD7C5E1AC7B2}" destId="{F1D4C816-520E-4ABF-B375-65741D1135DA}" srcOrd="0" destOrd="0" presId="urn:microsoft.com/office/officeart/2005/8/layout/vProcess5"/>
    <dgm:cxn modelId="{0BE0DDD5-058C-4584-89D0-E291D622E14F}" srcId="{DE05F8A1-D038-45EF-859E-4448FC5FDB3A}" destId="{F875B783-BD5E-4EC0-8480-502DF1603984}" srcOrd="1" destOrd="0" parTransId="{50B79559-850A-4628-A8ED-A49014BF946C}" sibTransId="{F8D04855-9E4F-4AB9-8EE3-8CE46B9CC414}"/>
    <dgm:cxn modelId="{DF7BA6F6-DB59-4480-B7CC-487285BE8BFC}" type="presOf" srcId="{0E8E44B9-C1B4-4DA3-9620-0DB026C7C3B5}" destId="{8B91E337-89E0-41CA-B7A0-FE7C3807F5DB}" srcOrd="0" destOrd="0" presId="urn:microsoft.com/office/officeart/2005/8/layout/vProcess5"/>
    <dgm:cxn modelId="{C2D034FB-DC19-4E84-AB28-AE1583B66709}" type="presOf" srcId="{F875B783-BD5E-4EC0-8480-502DF1603984}" destId="{967EDC70-FF8C-4A4E-938A-679FF65807BB}" srcOrd="0" destOrd="0" presId="urn:microsoft.com/office/officeart/2005/8/layout/vProcess5"/>
    <dgm:cxn modelId="{0FE877FF-C3D5-4919-A65A-6BDA58524A5C}" type="presOf" srcId="{3255FA57-6696-421B-8817-13205D8D0459}" destId="{8F6F7054-8807-48A9-A5E7-863298E260DB}" srcOrd="0" destOrd="0" presId="urn:microsoft.com/office/officeart/2005/8/layout/vProcess5"/>
    <dgm:cxn modelId="{26393754-08BB-418D-B084-FF99FE57052B}" type="presParOf" srcId="{431ABA2D-C73D-4671-9ED9-360B3E5F48AA}" destId="{41D85F14-D67F-48FE-93A6-66F599D820EC}" srcOrd="0" destOrd="0" presId="urn:microsoft.com/office/officeart/2005/8/layout/vProcess5"/>
    <dgm:cxn modelId="{B2AEEBCA-8D66-4B1C-8621-162ECD162502}" type="presParOf" srcId="{431ABA2D-C73D-4671-9ED9-360B3E5F48AA}" destId="{F1D4C816-520E-4ABF-B375-65741D1135DA}" srcOrd="1" destOrd="0" presId="urn:microsoft.com/office/officeart/2005/8/layout/vProcess5"/>
    <dgm:cxn modelId="{90A2C539-736F-40E7-B6F0-BEC7703727DC}" type="presParOf" srcId="{431ABA2D-C73D-4671-9ED9-360B3E5F48AA}" destId="{967EDC70-FF8C-4A4E-938A-679FF65807BB}" srcOrd="2" destOrd="0" presId="urn:microsoft.com/office/officeart/2005/8/layout/vProcess5"/>
    <dgm:cxn modelId="{58045046-7188-41C9-8C01-5F98054A7DDA}" type="presParOf" srcId="{431ABA2D-C73D-4671-9ED9-360B3E5F48AA}" destId="{8F6F7054-8807-48A9-A5E7-863298E260DB}" srcOrd="3" destOrd="0" presId="urn:microsoft.com/office/officeart/2005/8/layout/vProcess5"/>
    <dgm:cxn modelId="{0E840769-D303-4E3D-9B24-716D89775B9D}" type="presParOf" srcId="{431ABA2D-C73D-4671-9ED9-360B3E5F48AA}" destId="{8B91E337-89E0-41CA-B7A0-FE7C3807F5DB}" srcOrd="4" destOrd="0" presId="urn:microsoft.com/office/officeart/2005/8/layout/vProcess5"/>
    <dgm:cxn modelId="{1118FD7C-EBB7-404F-81EE-CC86BCDBDF2A}" type="presParOf" srcId="{431ABA2D-C73D-4671-9ED9-360B3E5F48AA}" destId="{24733A35-450B-4F90-9FE2-BE588D395F7D}" srcOrd="5" destOrd="0" presId="urn:microsoft.com/office/officeart/2005/8/layout/vProcess5"/>
    <dgm:cxn modelId="{54886D19-4AB8-4A38-916E-60EADD8E0E61}" type="presParOf" srcId="{431ABA2D-C73D-4671-9ED9-360B3E5F48AA}" destId="{60F3AD8D-89CF-4DC6-90B1-FC2FB0FD50FB}" srcOrd="6" destOrd="0" presId="urn:microsoft.com/office/officeart/2005/8/layout/vProcess5"/>
    <dgm:cxn modelId="{DDEA2B81-E203-4A32-8326-A66655C16BEE}" type="presParOf" srcId="{431ABA2D-C73D-4671-9ED9-360B3E5F48AA}" destId="{0CE53329-BA7C-43D2-AC5D-B5A440DE403F}" srcOrd="7" destOrd="0" presId="urn:microsoft.com/office/officeart/2005/8/layout/vProcess5"/>
    <dgm:cxn modelId="{F6C6D137-57DF-4797-BD59-811A778A1079}" type="presParOf" srcId="{431ABA2D-C73D-4671-9ED9-360B3E5F48AA}" destId="{DA0BCEC2-EFDA-4369-99D9-F8627350871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05F8A1-D038-45EF-859E-4448FC5FDB3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6F331E6B-5D65-4B84-AE8D-BD7C5E1AC7B2}">
      <dgm:prSet custT="1"/>
      <dgm:spPr/>
      <dgm:t>
        <a:bodyPr/>
        <a:lstStyle/>
        <a:p>
          <a:r>
            <a:rPr lang="en-CA" sz="2800" dirty="0"/>
            <a:t>In most cases, accidents occurred in the </a:t>
          </a:r>
          <a:r>
            <a:rPr lang="en-CA" sz="2800" b="1" dirty="0"/>
            <a:t>Morning</a:t>
          </a:r>
          <a:r>
            <a:rPr lang="en-CA" sz="2800" dirty="0"/>
            <a:t>.</a:t>
          </a:r>
          <a:endParaRPr lang="en-US" sz="2800" dirty="0"/>
        </a:p>
      </dgm:t>
    </dgm:pt>
    <dgm:pt modelId="{F1C8E49C-A0EC-4C87-AF78-797F768D9017}" type="parTrans" cxnId="{DA331122-5187-466B-983A-A38A6BD0222A}">
      <dgm:prSet/>
      <dgm:spPr/>
      <dgm:t>
        <a:bodyPr/>
        <a:lstStyle/>
        <a:p>
          <a:endParaRPr lang="en-US"/>
        </a:p>
      </dgm:t>
    </dgm:pt>
    <dgm:pt modelId="{0E8E44B9-C1B4-4DA3-9620-0DB026C7C3B5}" type="sibTrans" cxnId="{DA331122-5187-466B-983A-A38A6BD0222A}">
      <dgm:prSet/>
      <dgm:spPr/>
      <dgm:t>
        <a:bodyPr/>
        <a:lstStyle/>
        <a:p>
          <a:endParaRPr lang="en-US"/>
        </a:p>
      </dgm:t>
    </dgm:pt>
    <dgm:pt modelId="{F875B783-BD5E-4EC0-8480-502DF1603984}">
      <dgm:prSet custT="1"/>
      <dgm:spPr/>
      <dgm:t>
        <a:bodyPr/>
        <a:lstStyle/>
        <a:p>
          <a:pPr algn="l"/>
          <a:r>
            <a:rPr lang="en-US" sz="2800" b="1" dirty="0"/>
            <a:t>2020 </a:t>
          </a:r>
          <a:r>
            <a:rPr lang="en-US" sz="2800" b="0" dirty="0"/>
            <a:t>in general</a:t>
          </a:r>
          <a:r>
            <a:rPr lang="en-US" sz="2800" b="1" dirty="0"/>
            <a:t> </a:t>
          </a:r>
          <a:r>
            <a:rPr lang="en-US" sz="2800" dirty="0"/>
            <a:t>saw the fewest accidents.</a:t>
          </a:r>
        </a:p>
      </dgm:t>
    </dgm:pt>
    <dgm:pt modelId="{50B79559-850A-4628-A8ED-A49014BF946C}" type="parTrans" cxnId="{0BE0DDD5-058C-4584-89D0-E291D622E14F}">
      <dgm:prSet/>
      <dgm:spPr/>
      <dgm:t>
        <a:bodyPr/>
        <a:lstStyle/>
        <a:p>
          <a:endParaRPr lang="en-US"/>
        </a:p>
      </dgm:t>
    </dgm:pt>
    <dgm:pt modelId="{F8D04855-9E4F-4AB9-8EE3-8CE46B9CC414}" type="sibTrans" cxnId="{0BE0DDD5-058C-4584-89D0-E291D622E14F}">
      <dgm:prSet/>
      <dgm:spPr/>
      <dgm:t>
        <a:bodyPr/>
        <a:lstStyle/>
        <a:p>
          <a:endParaRPr lang="en-US"/>
        </a:p>
      </dgm:t>
    </dgm:pt>
    <dgm:pt modelId="{3255FA57-6696-421B-8817-13205D8D0459}">
      <dgm:prSet custT="1"/>
      <dgm:spPr/>
      <dgm:t>
        <a:bodyPr/>
        <a:lstStyle/>
        <a:p>
          <a:r>
            <a:rPr lang="en-IN" sz="2800" b="1" dirty="0"/>
            <a:t>2021</a:t>
          </a:r>
          <a:r>
            <a:rPr lang="en-IN" sz="2800" dirty="0"/>
            <a:t> saw a gradual increase in the number of accidents</a:t>
          </a:r>
          <a:endParaRPr lang="en-US" sz="2800" dirty="0"/>
        </a:p>
      </dgm:t>
    </dgm:pt>
    <dgm:pt modelId="{09D0EA24-6558-4DDD-90EF-323C1FC94102}" type="parTrans" cxnId="{FD0FAF2E-D75B-4565-ADCB-AD336F9E0CC8}">
      <dgm:prSet/>
      <dgm:spPr/>
      <dgm:t>
        <a:bodyPr/>
        <a:lstStyle/>
        <a:p>
          <a:endParaRPr lang="en-US"/>
        </a:p>
      </dgm:t>
    </dgm:pt>
    <dgm:pt modelId="{A0AB45D6-8E1D-434C-A845-E92A41AC14B5}" type="sibTrans" cxnId="{FD0FAF2E-D75B-4565-ADCB-AD336F9E0CC8}">
      <dgm:prSet/>
      <dgm:spPr/>
      <dgm:t>
        <a:bodyPr/>
        <a:lstStyle/>
        <a:p>
          <a:endParaRPr lang="en-US"/>
        </a:p>
      </dgm:t>
    </dgm:pt>
    <dgm:pt modelId="{431ABA2D-C73D-4671-9ED9-360B3E5F48AA}" type="pres">
      <dgm:prSet presAssocID="{DE05F8A1-D038-45EF-859E-4448FC5FDB3A}" presName="outerComposite" presStyleCnt="0">
        <dgm:presLayoutVars>
          <dgm:chMax val="5"/>
          <dgm:dir/>
          <dgm:resizeHandles val="exact"/>
        </dgm:presLayoutVars>
      </dgm:prSet>
      <dgm:spPr/>
    </dgm:pt>
    <dgm:pt modelId="{41D85F14-D67F-48FE-93A6-66F599D820EC}" type="pres">
      <dgm:prSet presAssocID="{DE05F8A1-D038-45EF-859E-4448FC5FDB3A}" presName="dummyMaxCanvas" presStyleCnt="0">
        <dgm:presLayoutVars/>
      </dgm:prSet>
      <dgm:spPr/>
    </dgm:pt>
    <dgm:pt modelId="{F1D4C816-520E-4ABF-B375-65741D1135DA}" type="pres">
      <dgm:prSet presAssocID="{DE05F8A1-D038-45EF-859E-4448FC5FDB3A}" presName="ThreeNodes_1" presStyleLbl="node1" presStyleIdx="0" presStyleCnt="3">
        <dgm:presLayoutVars>
          <dgm:bulletEnabled val="1"/>
        </dgm:presLayoutVars>
      </dgm:prSet>
      <dgm:spPr/>
    </dgm:pt>
    <dgm:pt modelId="{967EDC70-FF8C-4A4E-938A-679FF65807BB}" type="pres">
      <dgm:prSet presAssocID="{DE05F8A1-D038-45EF-859E-4448FC5FDB3A}" presName="ThreeNodes_2" presStyleLbl="node1" presStyleIdx="1" presStyleCnt="3">
        <dgm:presLayoutVars>
          <dgm:bulletEnabled val="1"/>
        </dgm:presLayoutVars>
      </dgm:prSet>
      <dgm:spPr/>
    </dgm:pt>
    <dgm:pt modelId="{8F6F7054-8807-48A9-A5E7-863298E260DB}" type="pres">
      <dgm:prSet presAssocID="{DE05F8A1-D038-45EF-859E-4448FC5FDB3A}" presName="ThreeNodes_3" presStyleLbl="node1" presStyleIdx="2" presStyleCnt="3">
        <dgm:presLayoutVars>
          <dgm:bulletEnabled val="1"/>
        </dgm:presLayoutVars>
      </dgm:prSet>
      <dgm:spPr/>
    </dgm:pt>
    <dgm:pt modelId="{8B91E337-89E0-41CA-B7A0-FE7C3807F5DB}" type="pres">
      <dgm:prSet presAssocID="{DE05F8A1-D038-45EF-859E-4448FC5FDB3A}" presName="ThreeConn_1-2" presStyleLbl="fgAccFollowNode1" presStyleIdx="0" presStyleCnt="2">
        <dgm:presLayoutVars>
          <dgm:bulletEnabled val="1"/>
        </dgm:presLayoutVars>
      </dgm:prSet>
      <dgm:spPr/>
    </dgm:pt>
    <dgm:pt modelId="{24733A35-450B-4F90-9FE2-BE588D395F7D}" type="pres">
      <dgm:prSet presAssocID="{DE05F8A1-D038-45EF-859E-4448FC5FDB3A}" presName="ThreeConn_2-3" presStyleLbl="fgAccFollowNode1" presStyleIdx="1" presStyleCnt="2">
        <dgm:presLayoutVars>
          <dgm:bulletEnabled val="1"/>
        </dgm:presLayoutVars>
      </dgm:prSet>
      <dgm:spPr/>
    </dgm:pt>
    <dgm:pt modelId="{60F3AD8D-89CF-4DC6-90B1-FC2FB0FD50FB}" type="pres">
      <dgm:prSet presAssocID="{DE05F8A1-D038-45EF-859E-4448FC5FDB3A}" presName="ThreeNodes_1_text" presStyleLbl="node1" presStyleIdx="2" presStyleCnt="3">
        <dgm:presLayoutVars>
          <dgm:bulletEnabled val="1"/>
        </dgm:presLayoutVars>
      </dgm:prSet>
      <dgm:spPr/>
    </dgm:pt>
    <dgm:pt modelId="{0CE53329-BA7C-43D2-AC5D-B5A440DE403F}" type="pres">
      <dgm:prSet presAssocID="{DE05F8A1-D038-45EF-859E-4448FC5FDB3A}" presName="ThreeNodes_2_text" presStyleLbl="node1" presStyleIdx="2" presStyleCnt="3">
        <dgm:presLayoutVars>
          <dgm:bulletEnabled val="1"/>
        </dgm:presLayoutVars>
      </dgm:prSet>
      <dgm:spPr/>
    </dgm:pt>
    <dgm:pt modelId="{DA0BCEC2-EFDA-4369-99D9-F8627350871B}" type="pres">
      <dgm:prSet presAssocID="{DE05F8A1-D038-45EF-859E-4448FC5FDB3A}" presName="ThreeNodes_3_text" presStyleLbl="node1" presStyleIdx="2" presStyleCnt="3">
        <dgm:presLayoutVars>
          <dgm:bulletEnabled val="1"/>
        </dgm:presLayoutVars>
      </dgm:prSet>
      <dgm:spPr/>
    </dgm:pt>
  </dgm:ptLst>
  <dgm:cxnLst>
    <dgm:cxn modelId="{FE16461D-4A1F-481B-8318-D708DBB335EF}" type="presOf" srcId="{F875B783-BD5E-4EC0-8480-502DF1603984}" destId="{0CE53329-BA7C-43D2-AC5D-B5A440DE403F}" srcOrd="1" destOrd="0" presId="urn:microsoft.com/office/officeart/2005/8/layout/vProcess5"/>
    <dgm:cxn modelId="{DA331122-5187-466B-983A-A38A6BD0222A}" srcId="{DE05F8A1-D038-45EF-859E-4448FC5FDB3A}" destId="{6F331E6B-5D65-4B84-AE8D-BD7C5E1AC7B2}" srcOrd="0" destOrd="0" parTransId="{F1C8E49C-A0EC-4C87-AF78-797F768D9017}" sibTransId="{0E8E44B9-C1B4-4DA3-9620-0DB026C7C3B5}"/>
    <dgm:cxn modelId="{FD0FAF2E-D75B-4565-ADCB-AD336F9E0CC8}" srcId="{DE05F8A1-D038-45EF-859E-4448FC5FDB3A}" destId="{3255FA57-6696-421B-8817-13205D8D0459}" srcOrd="2" destOrd="0" parTransId="{09D0EA24-6558-4DDD-90EF-323C1FC94102}" sibTransId="{A0AB45D6-8E1D-434C-A845-E92A41AC14B5}"/>
    <dgm:cxn modelId="{282B7834-C21D-4B68-ACA6-697D90A9ABE4}" type="presOf" srcId="{DE05F8A1-D038-45EF-859E-4448FC5FDB3A}" destId="{431ABA2D-C73D-4671-9ED9-360B3E5F48AA}" srcOrd="0" destOrd="0" presId="urn:microsoft.com/office/officeart/2005/8/layout/vProcess5"/>
    <dgm:cxn modelId="{94688A74-39E0-4CC1-AAE3-A9DCEB955858}" type="presOf" srcId="{6F331E6B-5D65-4B84-AE8D-BD7C5E1AC7B2}" destId="{60F3AD8D-89CF-4DC6-90B1-FC2FB0FD50FB}" srcOrd="1" destOrd="0" presId="urn:microsoft.com/office/officeart/2005/8/layout/vProcess5"/>
    <dgm:cxn modelId="{EE3DEC75-FC6F-4AEB-93F8-A3696AA53C81}" type="presOf" srcId="{F8D04855-9E4F-4AB9-8EE3-8CE46B9CC414}" destId="{24733A35-450B-4F90-9FE2-BE588D395F7D}" srcOrd="0" destOrd="0" presId="urn:microsoft.com/office/officeart/2005/8/layout/vProcess5"/>
    <dgm:cxn modelId="{CDA53883-8A27-4249-827F-FE82C919B0EF}" type="presOf" srcId="{3255FA57-6696-421B-8817-13205D8D0459}" destId="{DA0BCEC2-EFDA-4369-99D9-F8627350871B}" srcOrd="1" destOrd="0" presId="urn:microsoft.com/office/officeart/2005/8/layout/vProcess5"/>
    <dgm:cxn modelId="{12E68E8C-0CD5-4265-ADDF-24A67FBE6ED9}" type="presOf" srcId="{6F331E6B-5D65-4B84-AE8D-BD7C5E1AC7B2}" destId="{F1D4C816-520E-4ABF-B375-65741D1135DA}" srcOrd="0" destOrd="0" presId="urn:microsoft.com/office/officeart/2005/8/layout/vProcess5"/>
    <dgm:cxn modelId="{0BE0DDD5-058C-4584-89D0-E291D622E14F}" srcId="{DE05F8A1-D038-45EF-859E-4448FC5FDB3A}" destId="{F875B783-BD5E-4EC0-8480-502DF1603984}" srcOrd="1" destOrd="0" parTransId="{50B79559-850A-4628-A8ED-A49014BF946C}" sibTransId="{F8D04855-9E4F-4AB9-8EE3-8CE46B9CC414}"/>
    <dgm:cxn modelId="{DF7BA6F6-DB59-4480-B7CC-487285BE8BFC}" type="presOf" srcId="{0E8E44B9-C1B4-4DA3-9620-0DB026C7C3B5}" destId="{8B91E337-89E0-41CA-B7A0-FE7C3807F5DB}" srcOrd="0" destOrd="0" presId="urn:microsoft.com/office/officeart/2005/8/layout/vProcess5"/>
    <dgm:cxn modelId="{C2D034FB-DC19-4E84-AB28-AE1583B66709}" type="presOf" srcId="{F875B783-BD5E-4EC0-8480-502DF1603984}" destId="{967EDC70-FF8C-4A4E-938A-679FF65807BB}" srcOrd="0" destOrd="0" presId="urn:microsoft.com/office/officeart/2005/8/layout/vProcess5"/>
    <dgm:cxn modelId="{0FE877FF-C3D5-4919-A65A-6BDA58524A5C}" type="presOf" srcId="{3255FA57-6696-421B-8817-13205D8D0459}" destId="{8F6F7054-8807-48A9-A5E7-863298E260DB}" srcOrd="0" destOrd="0" presId="urn:microsoft.com/office/officeart/2005/8/layout/vProcess5"/>
    <dgm:cxn modelId="{26393754-08BB-418D-B084-FF99FE57052B}" type="presParOf" srcId="{431ABA2D-C73D-4671-9ED9-360B3E5F48AA}" destId="{41D85F14-D67F-48FE-93A6-66F599D820EC}" srcOrd="0" destOrd="0" presId="urn:microsoft.com/office/officeart/2005/8/layout/vProcess5"/>
    <dgm:cxn modelId="{B2AEEBCA-8D66-4B1C-8621-162ECD162502}" type="presParOf" srcId="{431ABA2D-C73D-4671-9ED9-360B3E5F48AA}" destId="{F1D4C816-520E-4ABF-B375-65741D1135DA}" srcOrd="1" destOrd="0" presId="urn:microsoft.com/office/officeart/2005/8/layout/vProcess5"/>
    <dgm:cxn modelId="{90A2C539-736F-40E7-B6F0-BEC7703727DC}" type="presParOf" srcId="{431ABA2D-C73D-4671-9ED9-360B3E5F48AA}" destId="{967EDC70-FF8C-4A4E-938A-679FF65807BB}" srcOrd="2" destOrd="0" presId="urn:microsoft.com/office/officeart/2005/8/layout/vProcess5"/>
    <dgm:cxn modelId="{58045046-7188-41C9-8C01-5F98054A7DDA}" type="presParOf" srcId="{431ABA2D-C73D-4671-9ED9-360B3E5F48AA}" destId="{8F6F7054-8807-48A9-A5E7-863298E260DB}" srcOrd="3" destOrd="0" presId="urn:microsoft.com/office/officeart/2005/8/layout/vProcess5"/>
    <dgm:cxn modelId="{0E840769-D303-4E3D-9B24-716D89775B9D}" type="presParOf" srcId="{431ABA2D-C73D-4671-9ED9-360B3E5F48AA}" destId="{8B91E337-89E0-41CA-B7A0-FE7C3807F5DB}" srcOrd="4" destOrd="0" presId="urn:microsoft.com/office/officeart/2005/8/layout/vProcess5"/>
    <dgm:cxn modelId="{1118FD7C-EBB7-404F-81EE-CC86BCDBDF2A}" type="presParOf" srcId="{431ABA2D-C73D-4671-9ED9-360B3E5F48AA}" destId="{24733A35-450B-4F90-9FE2-BE588D395F7D}" srcOrd="5" destOrd="0" presId="urn:microsoft.com/office/officeart/2005/8/layout/vProcess5"/>
    <dgm:cxn modelId="{54886D19-4AB8-4A38-916E-60EADD8E0E61}" type="presParOf" srcId="{431ABA2D-C73D-4671-9ED9-360B3E5F48AA}" destId="{60F3AD8D-89CF-4DC6-90B1-FC2FB0FD50FB}" srcOrd="6" destOrd="0" presId="urn:microsoft.com/office/officeart/2005/8/layout/vProcess5"/>
    <dgm:cxn modelId="{DDEA2B81-E203-4A32-8326-A66655C16BEE}" type="presParOf" srcId="{431ABA2D-C73D-4671-9ED9-360B3E5F48AA}" destId="{0CE53329-BA7C-43D2-AC5D-B5A440DE403F}" srcOrd="7" destOrd="0" presId="urn:microsoft.com/office/officeart/2005/8/layout/vProcess5"/>
    <dgm:cxn modelId="{F6C6D137-57DF-4797-BD59-811A778A1079}" type="presParOf" srcId="{431ABA2D-C73D-4671-9ED9-360B3E5F48AA}" destId="{DA0BCEC2-EFDA-4369-99D9-F8627350871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AC692-9636-4496-99A4-7B17469A1027}">
      <dsp:nvSpPr>
        <dsp:cNvPr id="0" name=""/>
        <dsp:cNvSpPr/>
      </dsp:nvSpPr>
      <dsp:spPr>
        <a:xfrm>
          <a:off x="0" y="973426"/>
          <a:ext cx="2759273" cy="1752138"/>
        </a:xfrm>
        <a:prstGeom prst="roundRect">
          <a:avLst>
            <a:gd name="adj" fmla="val 10000"/>
          </a:avLst>
        </a:prstGeom>
        <a:solidFill>
          <a:srgbClr val="E95E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97DF01-9109-47E9-A64E-BBCE58DEAA7A}">
      <dsp:nvSpPr>
        <dsp:cNvPr id="0" name=""/>
        <dsp:cNvSpPr/>
      </dsp:nvSpPr>
      <dsp:spPr>
        <a:xfrm>
          <a:off x="306585" y="1264683"/>
          <a:ext cx="2759273" cy="17521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dirty="0"/>
            <a:t>Which are the largest contributors to car crashes?</a:t>
          </a:r>
          <a:endParaRPr lang="en-US" sz="2500" kern="1200" dirty="0"/>
        </a:p>
      </dsp:txBody>
      <dsp:txXfrm>
        <a:off x="357903" y="1316001"/>
        <a:ext cx="2656637" cy="1649502"/>
      </dsp:txXfrm>
    </dsp:sp>
    <dsp:sp modelId="{891BC58E-9F69-4499-ACCA-D772ACDD4947}">
      <dsp:nvSpPr>
        <dsp:cNvPr id="0" name=""/>
        <dsp:cNvSpPr/>
      </dsp:nvSpPr>
      <dsp:spPr>
        <a:xfrm>
          <a:off x="3372445" y="973426"/>
          <a:ext cx="2759273" cy="1752138"/>
        </a:xfrm>
        <a:prstGeom prst="roundRect">
          <a:avLst>
            <a:gd name="adj" fmla="val 10000"/>
          </a:avLst>
        </a:prstGeom>
        <a:solidFill>
          <a:srgbClr val="E95E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782372-62A3-471E-8265-77C86B8174A2}">
      <dsp:nvSpPr>
        <dsp:cNvPr id="0" name=""/>
        <dsp:cNvSpPr/>
      </dsp:nvSpPr>
      <dsp:spPr>
        <a:xfrm>
          <a:off x="3679031" y="1264683"/>
          <a:ext cx="2759273" cy="17521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dirty="0"/>
            <a:t>What was the state of the cars before they crashed?</a:t>
          </a:r>
          <a:endParaRPr lang="en-US" sz="2500" kern="1200" dirty="0"/>
        </a:p>
      </dsp:txBody>
      <dsp:txXfrm>
        <a:off x="3730349" y="1316001"/>
        <a:ext cx="2656637" cy="1649502"/>
      </dsp:txXfrm>
    </dsp:sp>
    <dsp:sp modelId="{0475911E-2610-461A-B8FF-4AE9772B04B2}">
      <dsp:nvSpPr>
        <dsp:cNvPr id="0" name=""/>
        <dsp:cNvSpPr/>
      </dsp:nvSpPr>
      <dsp:spPr>
        <a:xfrm>
          <a:off x="6744890" y="973426"/>
          <a:ext cx="2759273" cy="1752138"/>
        </a:xfrm>
        <a:prstGeom prst="roundRect">
          <a:avLst>
            <a:gd name="adj" fmla="val 10000"/>
          </a:avLst>
        </a:prstGeom>
        <a:solidFill>
          <a:srgbClr val="E95E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A4E6C7-6BD9-46E7-A46A-6B04F67F8A24}">
      <dsp:nvSpPr>
        <dsp:cNvPr id="0" name=""/>
        <dsp:cNvSpPr/>
      </dsp:nvSpPr>
      <dsp:spPr>
        <a:xfrm>
          <a:off x="7051476" y="1264683"/>
          <a:ext cx="2759273" cy="17521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dirty="0"/>
            <a:t>What is the relation between time and frequency of car crashes?</a:t>
          </a:r>
          <a:endParaRPr lang="en-US" sz="2500" kern="1200" dirty="0"/>
        </a:p>
      </dsp:txBody>
      <dsp:txXfrm>
        <a:off x="7102794" y="1316001"/>
        <a:ext cx="2656637" cy="1649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97748-7D5D-4522-B762-044A86E3D66B}">
      <dsp:nvSpPr>
        <dsp:cNvPr id="0" name=""/>
        <dsp:cNvSpPr/>
      </dsp:nvSpPr>
      <dsp:spPr>
        <a:xfrm>
          <a:off x="0" y="0"/>
          <a:ext cx="8339137" cy="112494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baseline="0" dirty="0"/>
            <a:t>Drivers</a:t>
          </a:r>
          <a:r>
            <a:rPr lang="en-US" sz="3100" kern="1200" baseline="0" dirty="0"/>
            <a:t> were solely responsible for over </a:t>
          </a:r>
          <a:r>
            <a:rPr lang="en-US" sz="3100" b="1" kern="1200" baseline="0" dirty="0"/>
            <a:t>300,000</a:t>
          </a:r>
          <a:r>
            <a:rPr lang="en-US" sz="3100" kern="1200" baseline="0" dirty="0"/>
            <a:t> accidents.</a:t>
          </a:r>
          <a:endParaRPr lang="en-US" sz="3100" kern="1200" dirty="0"/>
        </a:p>
      </dsp:txBody>
      <dsp:txXfrm>
        <a:off x="32948" y="32948"/>
        <a:ext cx="7125237" cy="1059046"/>
      </dsp:txXfrm>
    </dsp:sp>
    <dsp:sp modelId="{28F8D155-EED9-4FA4-9D47-47195F7FB90A}">
      <dsp:nvSpPr>
        <dsp:cNvPr id="0" name=""/>
        <dsp:cNvSpPr/>
      </dsp:nvSpPr>
      <dsp:spPr>
        <a:xfrm>
          <a:off x="735806" y="1312433"/>
          <a:ext cx="8339137" cy="1124942"/>
        </a:xfrm>
        <a:prstGeom prst="roundRect">
          <a:avLst>
            <a:gd name="adj" fmla="val 10000"/>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External Factors contributed to about 50,000 accidents</a:t>
          </a:r>
          <a:endParaRPr lang="en-US" sz="3100" kern="1200"/>
        </a:p>
      </dsp:txBody>
      <dsp:txXfrm>
        <a:off x="768754" y="1345381"/>
        <a:ext cx="6806222" cy="1059046"/>
      </dsp:txXfrm>
    </dsp:sp>
    <dsp:sp modelId="{6EC07E24-FDD3-456A-8B07-E794929DC6EE}">
      <dsp:nvSpPr>
        <dsp:cNvPr id="0" name=""/>
        <dsp:cNvSpPr/>
      </dsp:nvSpPr>
      <dsp:spPr>
        <a:xfrm>
          <a:off x="1471612" y="2624866"/>
          <a:ext cx="8339137" cy="1124942"/>
        </a:xfrm>
        <a:prstGeom prst="roundRect">
          <a:avLst>
            <a:gd name="adj" fmla="val 10000"/>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baseline="0"/>
            <a:t>Vehicular Malfunctions led to about 15,000 accidents.</a:t>
          </a:r>
          <a:endParaRPr lang="en-US" sz="3100" kern="1200"/>
        </a:p>
      </dsp:txBody>
      <dsp:txXfrm>
        <a:off x="1504560" y="2657814"/>
        <a:ext cx="6806222" cy="1059046"/>
      </dsp:txXfrm>
    </dsp:sp>
    <dsp:sp modelId="{82A4F929-042E-4981-8057-53BA1E7CD2BE}">
      <dsp:nvSpPr>
        <dsp:cNvPr id="0" name=""/>
        <dsp:cNvSpPr/>
      </dsp:nvSpPr>
      <dsp:spPr>
        <a:xfrm>
          <a:off x="7607924" y="853081"/>
          <a:ext cx="731212" cy="73121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772447" y="853081"/>
        <a:ext cx="402166" cy="550237"/>
      </dsp:txXfrm>
    </dsp:sp>
    <dsp:sp modelId="{2CEB6A1F-0D2C-4E12-BA10-85415E042880}">
      <dsp:nvSpPr>
        <dsp:cNvPr id="0" name=""/>
        <dsp:cNvSpPr/>
      </dsp:nvSpPr>
      <dsp:spPr>
        <a:xfrm>
          <a:off x="8343730" y="2158015"/>
          <a:ext cx="731212" cy="731212"/>
        </a:xfrm>
        <a:prstGeom prst="downArrow">
          <a:avLst>
            <a:gd name="adj1" fmla="val 55000"/>
            <a:gd name="adj2" fmla="val 45000"/>
          </a:avLst>
        </a:prstGeom>
        <a:solidFill>
          <a:schemeClr val="accent2">
            <a:tint val="40000"/>
            <a:alpha val="90000"/>
            <a:hueOff val="-849226"/>
            <a:satOff val="-75346"/>
            <a:lumOff val="-977"/>
            <a:alphaOff val="0"/>
          </a:schemeClr>
        </a:solidFill>
        <a:ln w="12700" cap="flat" cmpd="sng" algn="ctr">
          <a:solidFill>
            <a:schemeClr val="accent2">
              <a:tint val="40000"/>
              <a:alpha val="90000"/>
              <a:hueOff val="-849226"/>
              <a:satOff val="-75346"/>
              <a:lumOff val="-9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508253" y="2158015"/>
        <a:ext cx="402166" cy="5502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FE480-B4A4-4699-A07C-12965EA3DE13}">
      <dsp:nvSpPr>
        <dsp:cNvPr id="0" name=""/>
        <dsp:cNvSpPr/>
      </dsp:nvSpPr>
      <dsp:spPr>
        <a:xfrm>
          <a:off x="0" y="3334036"/>
          <a:ext cx="9810750" cy="109430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Cars that were </a:t>
          </a:r>
          <a:r>
            <a:rPr lang="en-US" sz="2700" b="1" kern="1200" dirty="0"/>
            <a:t>Passing</a:t>
          </a:r>
          <a:r>
            <a:rPr lang="en-US" sz="2700" kern="1200" dirty="0"/>
            <a:t> and </a:t>
          </a:r>
          <a:r>
            <a:rPr lang="en-US" sz="2700" b="1" kern="1200" dirty="0"/>
            <a:t>Making a U Turn</a:t>
          </a:r>
          <a:r>
            <a:rPr lang="en-US" sz="2700" kern="1200" dirty="0"/>
            <a:t> were the least contributing factors.</a:t>
          </a:r>
        </a:p>
      </dsp:txBody>
      <dsp:txXfrm>
        <a:off x="0" y="3334036"/>
        <a:ext cx="9810750" cy="1094305"/>
      </dsp:txXfrm>
    </dsp:sp>
    <dsp:sp modelId="{6C15FAB4-9649-479F-BAFF-9058D0CB73B0}">
      <dsp:nvSpPr>
        <dsp:cNvPr id="0" name=""/>
        <dsp:cNvSpPr/>
      </dsp:nvSpPr>
      <dsp:spPr>
        <a:xfrm rot="10800000">
          <a:off x="0" y="1667409"/>
          <a:ext cx="9810750" cy="1683041"/>
        </a:xfrm>
        <a:prstGeom prst="upArrowCallout">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Parked cars</a:t>
          </a:r>
          <a:r>
            <a:rPr lang="en-US" sz="2700" kern="1200" dirty="0"/>
            <a:t> and </a:t>
          </a:r>
          <a:r>
            <a:rPr lang="en-US" sz="2700" b="0" i="0" kern="1200" dirty="0"/>
            <a:t>cars that were making a</a:t>
          </a:r>
          <a:r>
            <a:rPr lang="en-US" sz="2700" b="1" kern="1200" dirty="0"/>
            <a:t> left turn</a:t>
          </a:r>
          <a:r>
            <a:rPr lang="en-US" sz="2700" kern="1200" dirty="0"/>
            <a:t> accounted for a little over </a:t>
          </a:r>
          <a:r>
            <a:rPr lang="en-US" sz="2700" b="1" kern="1200" dirty="0"/>
            <a:t>150,000</a:t>
          </a:r>
          <a:r>
            <a:rPr lang="en-US" sz="2700" kern="1200" dirty="0"/>
            <a:t> &amp; </a:t>
          </a:r>
          <a:r>
            <a:rPr lang="en-US" sz="2700" b="1" kern="1200" dirty="0"/>
            <a:t>50,000</a:t>
          </a:r>
          <a:r>
            <a:rPr lang="en-US" sz="2700" kern="1200" dirty="0"/>
            <a:t> accidents, respectively.</a:t>
          </a:r>
        </a:p>
      </dsp:txBody>
      <dsp:txXfrm rot="10800000">
        <a:off x="0" y="1667409"/>
        <a:ext cx="9810750" cy="1093590"/>
      </dsp:txXfrm>
    </dsp:sp>
    <dsp:sp modelId="{7FEFDE98-B6F1-49AE-AE20-5C97DAB1F570}">
      <dsp:nvSpPr>
        <dsp:cNvPr id="0" name=""/>
        <dsp:cNvSpPr/>
      </dsp:nvSpPr>
      <dsp:spPr>
        <a:xfrm rot="10800000">
          <a:off x="0" y="782"/>
          <a:ext cx="9810750" cy="1683041"/>
        </a:xfrm>
        <a:prstGeom prst="upArrowCallout">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About </a:t>
          </a:r>
          <a:r>
            <a:rPr lang="en-US" sz="2700" b="1" kern="1200"/>
            <a:t>390,000</a:t>
          </a:r>
          <a:r>
            <a:rPr lang="en-US" sz="2700" kern="1200"/>
            <a:t> </a:t>
          </a:r>
          <a:r>
            <a:rPr lang="en-US" sz="2700" kern="1200" dirty="0"/>
            <a:t>accidents were caused by </a:t>
          </a:r>
          <a:r>
            <a:rPr lang="en-US" sz="2700" b="1" kern="1200" dirty="0"/>
            <a:t>Cars Moving Ahead</a:t>
          </a:r>
          <a:endParaRPr lang="en-US" sz="2700" kern="1200" dirty="0"/>
        </a:p>
      </dsp:txBody>
      <dsp:txXfrm rot="10800000">
        <a:off x="0" y="782"/>
        <a:ext cx="9810750" cy="1093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C816-520E-4ABF-B375-65741D1135DA}">
      <dsp:nvSpPr>
        <dsp:cNvPr id="0" name=""/>
        <dsp:cNvSpPr/>
      </dsp:nvSpPr>
      <dsp:spPr>
        <a:xfrm>
          <a:off x="0" y="0"/>
          <a:ext cx="8339137" cy="13287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baseline="0" dirty="0"/>
            <a:t>Morning </a:t>
          </a:r>
          <a:r>
            <a:rPr lang="en-US" sz="2600" kern="1200" baseline="0" dirty="0"/>
            <a:t>accounts for </a:t>
          </a:r>
          <a:r>
            <a:rPr lang="en-US" sz="2600" b="1" kern="1200" baseline="0" dirty="0"/>
            <a:t>200,000</a:t>
          </a:r>
          <a:r>
            <a:rPr lang="en-US" sz="2600" kern="1200" baseline="0" dirty="0"/>
            <a:t> incidents.</a:t>
          </a:r>
          <a:endParaRPr lang="en-US" sz="2600" kern="1200" dirty="0"/>
        </a:p>
      </dsp:txBody>
      <dsp:txXfrm>
        <a:off x="38917" y="38917"/>
        <a:ext cx="6905326" cy="1250903"/>
      </dsp:txXfrm>
    </dsp:sp>
    <dsp:sp modelId="{967EDC70-FF8C-4A4E-938A-679FF65807BB}">
      <dsp:nvSpPr>
        <dsp:cNvPr id="0" name=""/>
        <dsp:cNvSpPr/>
      </dsp:nvSpPr>
      <dsp:spPr>
        <a:xfrm>
          <a:off x="735806" y="1550193"/>
          <a:ext cx="8339137" cy="1328737"/>
        </a:xfrm>
        <a:prstGeom prst="roundRect">
          <a:avLst>
            <a:gd name="adj" fmla="val 10000"/>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dirty="0"/>
            <a:t>Over </a:t>
          </a:r>
          <a:r>
            <a:rPr lang="en-US" sz="2600" b="1" kern="1200" baseline="0" dirty="0"/>
            <a:t>150,000</a:t>
          </a:r>
          <a:r>
            <a:rPr lang="en-US" sz="2600" kern="1200" baseline="0" dirty="0"/>
            <a:t> accidents happen every year on the </a:t>
          </a:r>
          <a:r>
            <a:rPr lang="en-US" sz="2600" b="1" kern="1200" baseline="0" dirty="0"/>
            <a:t>Evening.</a:t>
          </a:r>
          <a:endParaRPr lang="en-US" sz="2600" kern="1200" dirty="0"/>
        </a:p>
      </dsp:txBody>
      <dsp:txXfrm>
        <a:off x="774723" y="1589110"/>
        <a:ext cx="6661817" cy="1250903"/>
      </dsp:txXfrm>
    </dsp:sp>
    <dsp:sp modelId="{8F6F7054-8807-48A9-A5E7-863298E260DB}">
      <dsp:nvSpPr>
        <dsp:cNvPr id="0" name=""/>
        <dsp:cNvSpPr/>
      </dsp:nvSpPr>
      <dsp:spPr>
        <a:xfrm>
          <a:off x="1471612" y="3100387"/>
          <a:ext cx="8339137" cy="1328737"/>
        </a:xfrm>
        <a:prstGeom prst="roundRect">
          <a:avLst>
            <a:gd name="adj" fmla="val 10000"/>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baseline="0" dirty="0"/>
            <a:t>Evening and Late Evening/Early morning </a:t>
          </a:r>
          <a:r>
            <a:rPr lang="en-US" sz="2600" b="0" i="0" kern="1200" baseline="0" dirty="0"/>
            <a:t> driving </a:t>
          </a:r>
          <a:r>
            <a:rPr lang="en-US" sz="2600" kern="1200" baseline="0" dirty="0"/>
            <a:t>contributed to the same number of collisions.</a:t>
          </a:r>
          <a:endParaRPr lang="en-US" sz="2600" kern="1200" dirty="0"/>
        </a:p>
      </dsp:txBody>
      <dsp:txXfrm>
        <a:off x="1510529" y="3139304"/>
        <a:ext cx="6661817" cy="1250903"/>
      </dsp:txXfrm>
    </dsp:sp>
    <dsp:sp modelId="{8B91E337-89E0-41CA-B7A0-FE7C3807F5DB}">
      <dsp:nvSpPr>
        <dsp:cNvPr id="0" name=""/>
        <dsp:cNvSpPr/>
      </dsp:nvSpPr>
      <dsp:spPr>
        <a:xfrm>
          <a:off x="7475458" y="1007625"/>
          <a:ext cx="863679" cy="86367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69786" y="1007625"/>
        <a:ext cx="475023" cy="649918"/>
      </dsp:txXfrm>
    </dsp:sp>
    <dsp:sp modelId="{24733A35-450B-4F90-9FE2-BE588D395F7D}">
      <dsp:nvSpPr>
        <dsp:cNvPr id="0" name=""/>
        <dsp:cNvSpPr/>
      </dsp:nvSpPr>
      <dsp:spPr>
        <a:xfrm>
          <a:off x="8211264" y="2548961"/>
          <a:ext cx="863679" cy="863679"/>
        </a:xfrm>
        <a:prstGeom prst="downArrow">
          <a:avLst>
            <a:gd name="adj1" fmla="val 55000"/>
            <a:gd name="adj2" fmla="val 45000"/>
          </a:avLst>
        </a:prstGeom>
        <a:solidFill>
          <a:schemeClr val="accent2">
            <a:tint val="40000"/>
            <a:alpha val="90000"/>
            <a:hueOff val="-849226"/>
            <a:satOff val="-75346"/>
            <a:lumOff val="-977"/>
            <a:alphaOff val="0"/>
          </a:schemeClr>
        </a:solidFill>
        <a:ln w="12700" cap="flat" cmpd="sng" algn="ctr">
          <a:solidFill>
            <a:schemeClr val="accent2">
              <a:tint val="40000"/>
              <a:alpha val="90000"/>
              <a:hueOff val="-849226"/>
              <a:satOff val="-75346"/>
              <a:lumOff val="-9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05592" y="2548961"/>
        <a:ext cx="475023" cy="6499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C816-520E-4ABF-B375-65741D1135DA}">
      <dsp:nvSpPr>
        <dsp:cNvPr id="0" name=""/>
        <dsp:cNvSpPr/>
      </dsp:nvSpPr>
      <dsp:spPr>
        <a:xfrm>
          <a:off x="0" y="0"/>
          <a:ext cx="8339137" cy="13287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CA" sz="2800" kern="1200" dirty="0"/>
            <a:t>In most cases, accidents occurred in the </a:t>
          </a:r>
          <a:r>
            <a:rPr lang="en-CA" sz="2800" b="1" kern="1200" dirty="0"/>
            <a:t>Morning</a:t>
          </a:r>
          <a:r>
            <a:rPr lang="en-CA" sz="2800" kern="1200" dirty="0"/>
            <a:t>.</a:t>
          </a:r>
          <a:endParaRPr lang="en-US" sz="2800" kern="1200" dirty="0"/>
        </a:p>
      </dsp:txBody>
      <dsp:txXfrm>
        <a:off x="38917" y="38917"/>
        <a:ext cx="6905326" cy="1250903"/>
      </dsp:txXfrm>
    </dsp:sp>
    <dsp:sp modelId="{967EDC70-FF8C-4A4E-938A-679FF65807BB}">
      <dsp:nvSpPr>
        <dsp:cNvPr id="0" name=""/>
        <dsp:cNvSpPr/>
      </dsp:nvSpPr>
      <dsp:spPr>
        <a:xfrm>
          <a:off x="735806" y="1550193"/>
          <a:ext cx="8339137" cy="1328737"/>
        </a:xfrm>
        <a:prstGeom prst="roundRect">
          <a:avLst>
            <a:gd name="adj" fmla="val 10000"/>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2020 </a:t>
          </a:r>
          <a:r>
            <a:rPr lang="en-US" sz="2800" b="0" kern="1200" dirty="0"/>
            <a:t>in general</a:t>
          </a:r>
          <a:r>
            <a:rPr lang="en-US" sz="2800" b="1" kern="1200" dirty="0"/>
            <a:t> </a:t>
          </a:r>
          <a:r>
            <a:rPr lang="en-US" sz="2800" kern="1200" dirty="0"/>
            <a:t>saw the fewest accidents.</a:t>
          </a:r>
        </a:p>
      </dsp:txBody>
      <dsp:txXfrm>
        <a:off x="774723" y="1589110"/>
        <a:ext cx="6661817" cy="1250903"/>
      </dsp:txXfrm>
    </dsp:sp>
    <dsp:sp modelId="{8F6F7054-8807-48A9-A5E7-863298E260DB}">
      <dsp:nvSpPr>
        <dsp:cNvPr id="0" name=""/>
        <dsp:cNvSpPr/>
      </dsp:nvSpPr>
      <dsp:spPr>
        <a:xfrm>
          <a:off x="1471612" y="3100387"/>
          <a:ext cx="8339137" cy="1328737"/>
        </a:xfrm>
        <a:prstGeom prst="roundRect">
          <a:avLst>
            <a:gd name="adj" fmla="val 10000"/>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2021</a:t>
          </a:r>
          <a:r>
            <a:rPr lang="en-IN" sz="2800" kern="1200" dirty="0"/>
            <a:t> saw a gradual increase in the number of accidents</a:t>
          </a:r>
          <a:endParaRPr lang="en-US" sz="2800" kern="1200" dirty="0"/>
        </a:p>
      </dsp:txBody>
      <dsp:txXfrm>
        <a:off x="1510529" y="3139304"/>
        <a:ext cx="6661817" cy="1250903"/>
      </dsp:txXfrm>
    </dsp:sp>
    <dsp:sp modelId="{8B91E337-89E0-41CA-B7A0-FE7C3807F5DB}">
      <dsp:nvSpPr>
        <dsp:cNvPr id="0" name=""/>
        <dsp:cNvSpPr/>
      </dsp:nvSpPr>
      <dsp:spPr>
        <a:xfrm>
          <a:off x="7475458" y="1007625"/>
          <a:ext cx="863679" cy="86367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69786" y="1007625"/>
        <a:ext cx="475023" cy="649918"/>
      </dsp:txXfrm>
    </dsp:sp>
    <dsp:sp modelId="{24733A35-450B-4F90-9FE2-BE588D395F7D}">
      <dsp:nvSpPr>
        <dsp:cNvPr id="0" name=""/>
        <dsp:cNvSpPr/>
      </dsp:nvSpPr>
      <dsp:spPr>
        <a:xfrm>
          <a:off x="8211264" y="2548961"/>
          <a:ext cx="863679" cy="863679"/>
        </a:xfrm>
        <a:prstGeom prst="downArrow">
          <a:avLst>
            <a:gd name="adj1" fmla="val 55000"/>
            <a:gd name="adj2" fmla="val 45000"/>
          </a:avLst>
        </a:prstGeom>
        <a:solidFill>
          <a:schemeClr val="accent2">
            <a:tint val="40000"/>
            <a:alpha val="90000"/>
            <a:hueOff val="-849226"/>
            <a:satOff val="-75346"/>
            <a:lumOff val="-977"/>
            <a:alphaOff val="0"/>
          </a:schemeClr>
        </a:solidFill>
        <a:ln w="12700" cap="flat" cmpd="sng" algn="ctr">
          <a:solidFill>
            <a:schemeClr val="accent2">
              <a:tint val="40000"/>
              <a:alpha val="90000"/>
              <a:hueOff val="-849226"/>
              <a:satOff val="-75346"/>
              <a:lumOff val="-9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05592" y="2548961"/>
        <a:ext cx="475023" cy="6499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8T01:36:56.470"/>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April 27,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6296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April 27,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90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April 27,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1879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April 27,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2308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April 27,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342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April 27,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73930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April 27,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438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April 27,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835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April 27,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31601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April 27,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1955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April 27,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2095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April 27,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11392400"/>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8" r:id="rId7"/>
    <p:sldLayoutId id="2147484014" r:id="rId8"/>
    <p:sldLayoutId id="2147484015" r:id="rId9"/>
    <p:sldLayoutId id="2147484016" r:id="rId10"/>
    <p:sldLayoutId id="2147484017"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knylaw.com/new-york-car-accident-lawyer/statistic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427117A6-3059-B965-CF21-D67DF14A04BD}"/>
              </a:ext>
            </a:extLst>
          </p:cNvPr>
          <p:cNvPicPr>
            <a:picLocks noChangeAspect="1"/>
          </p:cNvPicPr>
          <p:nvPr/>
        </p:nvPicPr>
        <p:blipFill rotWithShape="1">
          <a:blip r:embed="rId2"/>
          <a:srcRect b="24243"/>
          <a:stretch/>
        </p:blipFill>
        <p:spPr>
          <a:xfrm>
            <a:off x="20" y="10"/>
            <a:ext cx="12191979" cy="6857989"/>
          </a:xfrm>
          <a:prstGeom prst="rect">
            <a:avLst/>
          </a:prstGeom>
        </p:spPr>
      </p:pic>
      <p:sp useBgFill="1">
        <p:nvSpPr>
          <p:cNvPr id="16" name="Freeform: Shape 10">
            <a:extLst>
              <a:ext uri="{FF2B5EF4-FFF2-40B4-BE49-F238E27FC236}">
                <a16:creationId xmlns:a16="http://schemas.microsoft.com/office/drawing/2014/main" id="{9752D771-2D72-4B2C-B816-121D10C38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2">
            <a:extLst>
              <a:ext uri="{FF2B5EF4-FFF2-40B4-BE49-F238E27FC236}">
                <a16:creationId xmlns:a16="http://schemas.microsoft.com/office/drawing/2014/main" id="{58D2EC0A-5E54-424F-BE02-26DFFEBD6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62117A9-5D4E-C3C4-D2B7-FCD2FD612794}"/>
              </a:ext>
            </a:extLst>
          </p:cNvPr>
          <p:cNvSpPr>
            <a:spLocks noGrp="1"/>
          </p:cNvSpPr>
          <p:nvPr>
            <p:ph type="ctrTitle"/>
          </p:nvPr>
        </p:nvSpPr>
        <p:spPr>
          <a:xfrm>
            <a:off x="704665" y="1253925"/>
            <a:ext cx="3353466" cy="2068992"/>
          </a:xfrm>
        </p:spPr>
        <p:txBody>
          <a:bodyPr anchor="b">
            <a:normAutofit/>
          </a:bodyPr>
          <a:lstStyle/>
          <a:p>
            <a:r>
              <a:rPr lang="en-US" sz="2800" b="1"/>
              <a:t>Analysis on Motor Vehicle Collisions</a:t>
            </a:r>
            <a:endParaRPr lang="en-US" b="1" dirty="0"/>
          </a:p>
        </p:txBody>
      </p:sp>
      <p:sp>
        <p:nvSpPr>
          <p:cNvPr id="15" name="Rectangle 6">
            <a:extLst>
              <a:ext uri="{FF2B5EF4-FFF2-40B4-BE49-F238E27FC236}">
                <a16:creationId xmlns:a16="http://schemas.microsoft.com/office/drawing/2014/main" id="{DDCE5572-4319-4D42-813F-C8C69C08C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4542">
            <a:off x="1791736" y="491177"/>
            <a:ext cx="1149890"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text&#10;&#10;Description automatically generated">
            <a:extLst>
              <a:ext uri="{FF2B5EF4-FFF2-40B4-BE49-F238E27FC236}">
                <a16:creationId xmlns:a16="http://schemas.microsoft.com/office/drawing/2014/main" id="{930647A2-47E7-17C4-B870-6A3BFB72A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052" y="2855115"/>
            <a:ext cx="5982535" cy="3648584"/>
          </a:xfrm>
          <a:prstGeom prst="rect">
            <a:avLst/>
          </a:prstGeom>
        </p:spPr>
      </p:pic>
    </p:spTree>
    <p:extLst>
      <p:ext uri="{BB962C8B-B14F-4D97-AF65-F5344CB8AC3E}">
        <p14:creationId xmlns:p14="http://schemas.microsoft.com/office/powerpoint/2010/main" val="2584527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CB94-8678-8A51-C890-6F1947D819C2}"/>
              </a:ext>
            </a:extLst>
          </p:cNvPr>
          <p:cNvSpPr>
            <a:spLocks noGrp="1"/>
          </p:cNvSpPr>
          <p:nvPr>
            <p:ph type="title"/>
          </p:nvPr>
        </p:nvSpPr>
        <p:spPr/>
        <p:txBody>
          <a:bodyPr/>
          <a:lstStyle/>
          <a:p>
            <a:r>
              <a:rPr lang="en-US" b="1" dirty="0"/>
              <a:t>Data Cleaning: Analysis Question 1</a:t>
            </a:r>
          </a:p>
        </p:txBody>
      </p:sp>
      <p:sp>
        <p:nvSpPr>
          <p:cNvPr id="3" name="Text Placeholder 2">
            <a:extLst>
              <a:ext uri="{FF2B5EF4-FFF2-40B4-BE49-F238E27FC236}">
                <a16:creationId xmlns:a16="http://schemas.microsoft.com/office/drawing/2014/main" id="{97914EB3-1FE7-1DF1-06B1-B6F7651E15B6}"/>
              </a:ext>
            </a:extLst>
          </p:cNvPr>
          <p:cNvSpPr>
            <a:spLocks noGrp="1"/>
          </p:cNvSpPr>
          <p:nvPr>
            <p:ph type="body" idx="1"/>
          </p:nvPr>
        </p:nvSpPr>
        <p:spPr/>
        <p:txBody>
          <a:bodyPr/>
          <a:lstStyle/>
          <a:p>
            <a:r>
              <a:rPr lang="en-US" dirty="0"/>
              <a:t>Largest Contributors in motor vehicle crashes</a:t>
            </a:r>
          </a:p>
        </p:txBody>
      </p:sp>
    </p:spTree>
    <p:extLst>
      <p:ext uri="{BB962C8B-B14F-4D97-AF65-F5344CB8AC3E}">
        <p14:creationId xmlns:p14="http://schemas.microsoft.com/office/powerpoint/2010/main" val="3931273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dirty="0"/>
              <a:t>Subsetting</a:t>
            </a:r>
          </a:p>
        </p:txBody>
      </p:sp>
      <p:pic>
        <p:nvPicPr>
          <p:cNvPr id="19" name="Content Placeholder 18">
            <a:extLst>
              <a:ext uri="{FF2B5EF4-FFF2-40B4-BE49-F238E27FC236}">
                <a16:creationId xmlns:a16="http://schemas.microsoft.com/office/drawing/2014/main" id="{F5A978C1-D517-893D-192C-1011981B4D3F}"/>
              </a:ext>
            </a:extLst>
          </p:cNvPr>
          <p:cNvPicPr>
            <a:picLocks noGrp="1" noChangeAspect="1"/>
          </p:cNvPicPr>
          <p:nvPr>
            <p:ph sz="half" idx="2"/>
          </p:nvPr>
        </p:nvPicPr>
        <p:blipFill>
          <a:blip r:embed="rId2"/>
          <a:stretch>
            <a:fillRect/>
          </a:stretch>
        </p:blipFill>
        <p:spPr>
          <a:xfrm>
            <a:off x="1721824" y="2668725"/>
            <a:ext cx="3152416" cy="3919221"/>
          </a:xfrm>
        </p:spPr>
      </p:pic>
      <p:pic>
        <p:nvPicPr>
          <p:cNvPr id="17" name="Content Placeholder 16">
            <a:extLst>
              <a:ext uri="{FF2B5EF4-FFF2-40B4-BE49-F238E27FC236}">
                <a16:creationId xmlns:a16="http://schemas.microsoft.com/office/drawing/2014/main" id="{FDD53C89-B75A-055A-DEF5-1DED87DB1E32}"/>
              </a:ext>
            </a:extLst>
          </p:cNvPr>
          <p:cNvPicPr>
            <a:picLocks noGrp="1" noChangeAspect="1"/>
          </p:cNvPicPr>
          <p:nvPr>
            <p:ph sz="quarter" idx="4"/>
          </p:nvPr>
        </p:nvPicPr>
        <p:blipFill>
          <a:blip r:embed="rId3"/>
          <a:stretch>
            <a:fillRect/>
          </a:stretch>
        </p:blipFill>
        <p:spPr>
          <a:xfrm>
            <a:off x="6096000" y="3429000"/>
            <a:ext cx="4905207" cy="1792287"/>
          </a:xfrm>
        </p:spPr>
      </p:pic>
    </p:spTree>
    <p:extLst>
      <p:ext uri="{BB962C8B-B14F-4D97-AF65-F5344CB8AC3E}">
        <p14:creationId xmlns:p14="http://schemas.microsoft.com/office/powerpoint/2010/main" val="172707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dirty="0"/>
              <a:t>Dropping</a:t>
            </a:r>
            <a:r>
              <a:rPr lang="en-US" dirty="0"/>
              <a:t> </a:t>
            </a:r>
            <a:r>
              <a:rPr lang="en-US" b="1" dirty="0"/>
              <a:t>NA’s</a:t>
            </a:r>
          </a:p>
        </p:txBody>
      </p:sp>
      <p:pic>
        <p:nvPicPr>
          <p:cNvPr id="16" name="Content Placeholder 15">
            <a:extLst>
              <a:ext uri="{FF2B5EF4-FFF2-40B4-BE49-F238E27FC236}">
                <a16:creationId xmlns:a16="http://schemas.microsoft.com/office/drawing/2014/main" id="{F59C97A6-C175-A40B-ED78-E8B0EE61948E}"/>
              </a:ext>
            </a:extLst>
          </p:cNvPr>
          <p:cNvPicPr>
            <a:picLocks noGrp="1" noChangeAspect="1"/>
          </p:cNvPicPr>
          <p:nvPr>
            <p:ph sz="half" idx="2"/>
          </p:nvPr>
        </p:nvPicPr>
        <p:blipFill>
          <a:blip r:embed="rId2"/>
          <a:stretch>
            <a:fillRect/>
          </a:stretch>
        </p:blipFill>
        <p:spPr>
          <a:xfrm>
            <a:off x="1416115" y="3475037"/>
            <a:ext cx="3763833" cy="1701799"/>
          </a:xfrm>
        </p:spPr>
      </p:pic>
      <p:pic>
        <p:nvPicPr>
          <p:cNvPr id="20" name="Content Placeholder 19">
            <a:extLst>
              <a:ext uri="{FF2B5EF4-FFF2-40B4-BE49-F238E27FC236}">
                <a16:creationId xmlns:a16="http://schemas.microsoft.com/office/drawing/2014/main" id="{6ADA0D1A-67D6-19C5-9CFC-FE1C71F3433F}"/>
              </a:ext>
            </a:extLst>
          </p:cNvPr>
          <p:cNvPicPr>
            <a:picLocks noGrp="1" noChangeAspect="1"/>
          </p:cNvPicPr>
          <p:nvPr>
            <p:ph sz="quarter" idx="4"/>
          </p:nvPr>
        </p:nvPicPr>
        <p:blipFill>
          <a:blip r:embed="rId3"/>
          <a:stretch>
            <a:fillRect/>
          </a:stretch>
        </p:blipFill>
        <p:spPr>
          <a:xfrm>
            <a:off x="6754535" y="3475038"/>
            <a:ext cx="3196951" cy="1701799"/>
          </a:xfrm>
        </p:spPr>
      </p:pic>
    </p:spTree>
    <p:extLst>
      <p:ext uri="{BB962C8B-B14F-4D97-AF65-F5344CB8AC3E}">
        <p14:creationId xmlns:p14="http://schemas.microsoft.com/office/powerpoint/2010/main" val="41245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pic>
        <p:nvPicPr>
          <p:cNvPr id="3" name="Content Placeholder 2">
            <a:extLst>
              <a:ext uri="{FF2B5EF4-FFF2-40B4-BE49-F238E27FC236}">
                <a16:creationId xmlns:a16="http://schemas.microsoft.com/office/drawing/2014/main" id="{F99B9C52-0066-8048-7120-35845791E803}"/>
              </a:ext>
            </a:extLst>
          </p:cNvPr>
          <p:cNvPicPr>
            <a:picLocks noGrp="1" noChangeAspect="1"/>
          </p:cNvPicPr>
          <p:nvPr>
            <p:ph sz="half" idx="2"/>
          </p:nvPr>
        </p:nvPicPr>
        <p:blipFill>
          <a:blip r:embed="rId2"/>
          <a:stretch>
            <a:fillRect/>
          </a:stretch>
        </p:blipFill>
        <p:spPr>
          <a:xfrm>
            <a:off x="554869" y="3044105"/>
            <a:ext cx="5289671" cy="2906564"/>
          </a:xfrm>
          <a:prstGeom prst="rect">
            <a:avLst/>
          </a:prstGeom>
        </p:spPr>
      </p:pic>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pic>
        <p:nvPicPr>
          <p:cNvPr id="8" name="Content Placeholder 7">
            <a:extLst>
              <a:ext uri="{FF2B5EF4-FFF2-40B4-BE49-F238E27FC236}">
                <a16:creationId xmlns:a16="http://schemas.microsoft.com/office/drawing/2014/main" id="{E7BEE915-5D30-9599-9E96-570D47B84660}"/>
              </a:ext>
            </a:extLst>
          </p:cNvPr>
          <p:cNvPicPr>
            <a:picLocks noGrp="1" noChangeAspect="1"/>
          </p:cNvPicPr>
          <p:nvPr>
            <p:ph sz="quarter" idx="4"/>
          </p:nvPr>
        </p:nvPicPr>
        <p:blipFill>
          <a:blip r:embed="rId3"/>
          <a:stretch>
            <a:fillRect/>
          </a:stretch>
        </p:blipFill>
        <p:spPr>
          <a:xfrm>
            <a:off x="5844540" y="3131198"/>
            <a:ext cx="5567109" cy="2732378"/>
          </a:xfrm>
          <a:prstGeom prst="rect">
            <a:avLst/>
          </a:prstGeom>
        </p:spPr>
      </p:pic>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dirty="0"/>
              <a:t>Grouping</a:t>
            </a:r>
          </a:p>
        </p:txBody>
      </p:sp>
    </p:spTree>
    <p:extLst>
      <p:ext uri="{BB962C8B-B14F-4D97-AF65-F5344CB8AC3E}">
        <p14:creationId xmlns:p14="http://schemas.microsoft.com/office/powerpoint/2010/main" val="671606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C829-4F32-AA3A-040E-813AF425F6AA}"/>
              </a:ext>
            </a:extLst>
          </p:cNvPr>
          <p:cNvSpPr>
            <a:spLocks noGrp="1"/>
          </p:cNvSpPr>
          <p:nvPr>
            <p:ph type="title"/>
          </p:nvPr>
        </p:nvSpPr>
        <p:spPr/>
        <p:txBody>
          <a:bodyPr>
            <a:normAutofit/>
          </a:bodyPr>
          <a:lstStyle/>
          <a:p>
            <a:pPr algn="ctr"/>
            <a:r>
              <a:rPr lang="en-US" b="1" baseline="0" dirty="0"/>
              <a:t>Which are the largest contributors to car crashes?</a:t>
            </a:r>
            <a:endParaRPr lang="en-CA" b="1" dirty="0"/>
          </a:p>
        </p:txBody>
      </p:sp>
      <p:pic>
        <p:nvPicPr>
          <p:cNvPr id="4" name="Picture 2">
            <a:extLst>
              <a:ext uri="{FF2B5EF4-FFF2-40B4-BE49-F238E27FC236}">
                <a16:creationId xmlns:a16="http://schemas.microsoft.com/office/drawing/2014/main" id="{22E7920D-54FC-CE2A-EDC2-0C72C642A7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4219" y="1825625"/>
            <a:ext cx="9024162"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0461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043F-E3AE-896C-1341-2981C089E444}"/>
              </a:ext>
            </a:extLst>
          </p:cNvPr>
          <p:cNvSpPr>
            <a:spLocks noGrp="1"/>
          </p:cNvSpPr>
          <p:nvPr>
            <p:ph type="title"/>
          </p:nvPr>
        </p:nvSpPr>
        <p:spPr/>
        <p:txBody>
          <a:bodyPr/>
          <a:lstStyle/>
          <a:p>
            <a:pPr algn="ctr"/>
            <a:r>
              <a:rPr lang="en-US" b="1" i="1" dirty="0"/>
              <a:t>Leading Driver Related Factors</a:t>
            </a:r>
          </a:p>
        </p:txBody>
      </p:sp>
      <p:pic>
        <p:nvPicPr>
          <p:cNvPr id="9" name="Content Placeholder 8">
            <a:extLst>
              <a:ext uri="{FF2B5EF4-FFF2-40B4-BE49-F238E27FC236}">
                <a16:creationId xmlns:a16="http://schemas.microsoft.com/office/drawing/2014/main" id="{C947222E-5D8D-53EF-5759-3FC7306E75C9}"/>
              </a:ext>
            </a:extLst>
          </p:cNvPr>
          <p:cNvPicPr>
            <a:picLocks noGrp="1" noChangeAspect="1"/>
          </p:cNvPicPr>
          <p:nvPr>
            <p:ph idx="1"/>
          </p:nvPr>
        </p:nvPicPr>
        <p:blipFill>
          <a:blip r:embed="rId2"/>
          <a:stretch>
            <a:fillRect/>
          </a:stretch>
        </p:blipFill>
        <p:spPr>
          <a:xfrm>
            <a:off x="2373056" y="1825625"/>
            <a:ext cx="7166488" cy="4429125"/>
          </a:xfrm>
          <a:prstGeom prst="rect">
            <a:avLst/>
          </a:prstGeom>
        </p:spPr>
      </p:pic>
    </p:spTree>
    <p:extLst>
      <p:ext uri="{BB962C8B-B14F-4D97-AF65-F5344CB8AC3E}">
        <p14:creationId xmlns:p14="http://schemas.microsoft.com/office/powerpoint/2010/main" val="1258376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846FF8-0D27-4A66-8332-A0BE79BE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0645C-A275-8F85-FBE6-6EFB97528E2A}"/>
              </a:ext>
            </a:extLst>
          </p:cNvPr>
          <p:cNvSpPr>
            <a:spLocks noGrp="1"/>
          </p:cNvSpPr>
          <p:nvPr>
            <p:ph type="title"/>
          </p:nvPr>
        </p:nvSpPr>
        <p:spPr>
          <a:xfrm>
            <a:off x="1050879" y="609601"/>
            <a:ext cx="9810604" cy="1216024"/>
          </a:xfrm>
        </p:spPr>
        <p:txBody>
          <a:bodyPr>
            <a:normAutofit/>
          </a:bodyPr>
          <a:lstStyle/>
          <a:p>
            <a:r>
              <a:rPr lang="en-CA" b="1" dirty="0"/>
              <a:t>OBSERVATIONS</a:t>
            </a:r>
            <a:endParaRPr lang="en-CA" b="1"/>
          </a:p>
        </p:txBody>
      </p:sp>
      <p:sp>
        <p:nvSpPr>
          <p:cNvPr id="12" name="Freeform: Shape 11">
            <a:extLst>
              <a:ext uri="{FF2B5EF4-FFF2-40B4-BE49-F238E27FC236}">
                <a16:creationId xmlns:a16="http://schemas.microsoft.com/office/drawing/2014/main" id="{46B9CB01-4014-4606-90AC-ADABCFB38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44804"/>
            <a:ext cx="12192000" cy="5013196"/>
          </a:xfrm>
          <a:custGeom>
            <a:avLst/>
            <a:gdLst>
              <a:gd name="connsiteX0" fmla="*/ 4142196 w 12192000"/>
              <a:gd name="connsiteY0" fmla="*/ 33 h 5013196"/>
              <a:gd name="connsiteX1" fmla="*/ 4138795 w 12192000"/>
              <a:gd name="connsiteY1" fmla="*/ 15046 h 5013196"/>
              <a:gd name="connsiteX2" fmla="*/ 4166706 w 12192000"/>
              <a:gd name="connsiteY2" fmla="*/ 37291 h 5013196"/>
              <a:gd name="connsiteX3" fmla="*/ 4371550 w 12192000"/>
              <a:gd name="connsiteY3" fmla="*/ 22134 h 5013196"/>
              <a:gd name="connsiteX4" fmla="*/ 4424056 w 12192000"/>
              <a:gd name="connsiteY4" fmla="*/ 28369 h 5013196"/>
              <a:gd name="connsiteX5" fmla="*/ 4469897 w 12192000"/>
              <a:gd name="connsiteY5" fmla="*/ 13218 h 5013196"/>
              <a:gd name="connsiteX6" fmla="*/ 4489151 w 12192000"/>
              <a:gd name="connsiteY6" fmla="*/ 20285 h 5013196"/>
              <a:gd name="connsiteX7" fmla="*/ 4492479 w 12192000"/>
              <a:gd name="connsiteY7" fmla="*/ 21730 h 5013196"/>
              <a:gd name="connsiteX8" fmla="*/ 4505693 w 12192000"/>
              <a:gd name="connsiteY8" fmla="*/ 22584 h 5013196"/>
              <a:gd name="connsiteX9" fmla="*/ 4509529 w 12192000"/>
              <a:gd name="connsiteY9" fmla="*/ 28985 h 5013196"/>
              <a:gd name="connsiteX10" fmla="*/ 4529499 w 12192000"/>
              <a:gd name="connsiteY10" fmla="*/ 34687 h 5013196"/>
              <a:gd name="connsiteX11" fmla="*/ 4553795 w 12192000"/>
              <a:gd name="connsiteY11" fmla="*/ 34541 h 5013196"/>
              <a:gd name="connsiteX12" fmla="*/ 4640118 w 12192000"/>
              <a:gd name="connsiteY12" fmla="*/ 34699 h 5013196"/>
              <a:gd name="connsiteX13" fmla="*/ 4654127 w 12192000"/>
              <a:gd name="connsiteY13" fmla="*/ 30952 h 5013196"/>
              <a:gd name="connsiteX14" fmla="*/ 4700168 w 12192000"/>
              <a:gd name="connsiteY14" fmla="*/ 35953 h 5013196"/>
              <a:gd name="connsiteX15" fmla="*/ 4741127 w 12192000"/>
              <a:gd name="connsiteY15" fmla="*/ 36527 h 5013196"/>
              <a:gd name="connsiteX16" fmla="*/ 4767598 w 12192000"/>
              <a:gd name="connsiteY16" fmla="*/ 33272 h 5013196"/>
              <a:gd name="connsiteX17" fmla="*/ 4774592 w 12192000"/>
              <a:gd name="connsiteY17" fmla="*/ 35449 h 5013196"/>
              <a:gd name="connsiteX18" fmla="*/ 4801328 w 12192000"/>
              <a:gd name="connsiteY18" fmla="*/ 36454 h 5013196"/>
              <a:gd name="connsiteX19" fmla="*/ 4814870 w 12192000"/>
              <a:gd name="connsiteY19" fmla="*/ 32797 h 5013196"/>
              <a:gd name="connsiteX20" fmla="*/ 4828440 w 12192000"/>
              <a:gd name="connsiteY20" fmla="*/ 40415 h 5013196"/>
              <a:gd name="connsiteX21" fmla="*/ 4831826 w 12192000"/>
              <a:gd name="connsiteY21" fmla="*/ 46118 h 5013196"/>
              <a:gd name="connsiteX22" fmla="*/ 4850785 w 12192000"/>
              <a:gd name="connsiteY22" fmla="*/ 43190 h 5013196"/>
              <a:gd name="connsiteX23" fmla="*/ 4866468 w 12192000"/>
              <a:gd name="connsiteY23" fmla="*/ 48539 h 5013196"/>
              <a:gd name="connsiteX24" fmla="*/ 4879983 w 12192000"/>
              <a:gd name="connsiteY24" fmla="*/ 44615 h 5013196"/>
              <a:gd name="connsiteX25" fmla="*/ 4885635 w 12192000"/>
              <a:gd name="connsiteY25" fmla="*/ 45342 h 5013196"/>
              <a:gd name="connsiteX26" fmla="*/ 4899698 w 12192000"/>
              <a:gd name="connsiteY26" fmla="*/ 47876 h 5013196"/>
              <a:gd name="connsiteX27" fmla="*/ 4923986 w 12192000"/>
              <a:gd name="connsiteY27" fmla="*/ 53632 h 5013196"/>
              <a:gd name="connsiteX28" fmla="*/ 4931544 w 12192000"/>
              <a:gd name="connsiteY28" fmla="*/ 54358 h 5013196"/>
              <a:gd name="connsiteX29" fmla="*/ 4948135 w 12192000"/>
              <a:gd name="connsiteY29" fmla="*/ 63529 h 5013196"/>
              <a:gd name="connsiteX30" fmla="*/ 4980068 w 12192000"/>
              <a:gd name="connsiteY30" fmla="*/ 71052 h 5013196"/>
              <a:gd name="connsiteX31" fmla="*/ 5036541 w 12192000"/>
              <a:gd name="connsiteY31" fmla="*/ 98293 h 5013196"/>
              <a:gd name="connsiteX32" fmla="*/ 5069678 w 12192000"/>
              <a:gd name="connsiteY32" fmla="*/ 111179 h 5013196"/>
              <a:gd name="connsiteX33" fmla="*/ 5092160 w 12192000"/>
              <a:gd name="connsiteY33" fmla="*/ 123203 h 5013196"/>
              <a:gd name="connsiteX34" fmla="*/ 5158166 w 12192000"/>
              <a:gd name="connsiteY34" fmla="*/ 139568 h 5013196"/>
              <a:gd name="connsiteX35" fmla="*/ 5271252 w 12192000"/>
              <a:gd name="connsiteY35" fmla="*/ 160738 h 5013196"/>
              <a:gd name="connsiteX36" fmla="*/ 5294438 w 12192000"/>
              <a:gd name="connsiteY36" fmla="*/ 166556 h 5013196"/>
              <a:gd name="connsiteX37" fmla="*/ 5310840 w 12192000"/>
              <a:gd name="connsiteY37" fmla="*/ 176769 h 5013196"/>
              <a:gd name="connsiteX38" fmla="*/ 5311570 w 12192000"/>
              <a:gd name="connsiteY38" fmla="*/ 183681 h 5013196"/>
              <a:gd name="connsiteX39" fmla="*/ 5323756 w 12192000"/>
              <a:gd name="connsiteY39" fmla="*/ 187718 h 5013196"/>
              <a:gd name="connsiteX40" fmla="*/ 5326259 w 12192000"/>
              <a:gd name="connsiteY40" fmla="*/ 189880 h 5013196"/>
              <a:gd name="connsiteX41" fmla="*/ 5341357 w 12192000"/>
              <a:gd name="connsiteY41" fmla="*/ 201193 h 5013196"/>
              <a:gd name="connsiteX42" fmla="*/ 5391908 w 12192000"/>
              <a:gd name="connsiteY42" fmla="*/ 198291 h 5013196"/>
              <a:gd name="connsiteX43" fmla="*/ 5439031 w 12192000"/>
              <a:gd name="connsiteY43" fmla="*/ 216975 h 5013196"/>
              <a:gd name="connsiteX44" fmla="*/ 5640913 w 12192000"/>
              <a:gd name="connsiteY44" fmla="*/ 253028 h 5013196"/>
              <a:gd name="connsiteX45" fmla="*/ 5657312 w 12192000"/>
              <a:gd name="connsiteY45" fmla="*/ 280626 h 5013196"/>
              <a:gd name="connsiteX46" fmla="*/ 5734773 w 12192000"/>
              <a:gd name="connsiteY46" fmla="*/ 303244 h 5013196"/>
              <a:gd name="connsiteX47" fmla="*/ 5877770 w 12192000"/>
              <a:gd name="connsiteY47" fmla="*/ 296965 h 5013196"/>
              <a:gd name="connsiteX48" fmla="*/ 5989615 w 12192000"/>
              <a:gd name="connsiteY48" fmla="*/ 319663 h 5013196"/>
              <a:gd name="connsiteX49" fmla="*/ 5996857 w 12192000"/>
              <a:gd name="connsiteY49" fmla="*/ 323549 h 5013196"/>
              <a:gd name="connsiteX50" fmla="*/ 6037387 w 12192000"/>
              <a:gd name="connsiteY50" fmla="*/ 312526 h 5013196"/>
              <a:gd name="connsiteX51" fmla="*/ 6113074 w 12192000"/>
              <a:gd name="connsiteY51" fmla="*/ 325845 h 5013196"/>
              <a:gd name="connsiteX52" fmla="*/ 6280929 w 12192000"/>
              <a:gd name="connsiteY52" fmla="*/ 350444 h 5013196"/>
              <a:gd name="connsiteX53" fmla="*/ 6298665 w 12192000"/>
              <a:gd name="connsiteY53" fmla="*/ 342931 h 5013196"/>
              <a:gd name="connsiteX54" fmla="*/ 6317326 w 12192000"/>
              <a:gd name="connsiteY54" fmla="*/ 339794 h 5013196"/>
              <a:gd name="connsiteX55" fmla="*/ 6319212 w 12192000"/>
              <a:gd name="connsiteY55" fmla="*/ 341004 h 5013196"/>
              <a:gd name="connsiteX56" fmla="*/ 6339724 w 12192000"/>
              <a:gd name="connsiteY56" fmla="*/ 342098 h 5013196"/>
              <a:gd name="connsiteX57" fmla="*/ 6345010 w 12192000"/>
              <a:gd name="connsiteY57" fmla="*/ 339148 h 5013196"/>
              <a:gd name="connsiteX58" fmla="*/ 6359332 w 12192000"/>
              <a:gd name="connsiteY58" fmla="*/ 338899 h 5013196"/>
              <a:gd name="connsiteX59" fmla="*/ 6388220 w 12192000"/>
              <a:gd name="connsiteY59" fmla="*/ 335714 h 5013196"/>
              <a:gd name="connsiteX60" fmla="*/ 6392994 w 12192000"/>
              <a:gd name="connsiteY60" fmla="*/ 337644 h 5013196"/>
              <a:gd name="connsiteX61" fmla="*/ 6435581 w 12192000"/>
              <a:gd name="connsiteY61" fmla="*/ 336775 h 5013196"/>
              <a:gd name="connsiteX62" fmla="*/ 6435870 w 12192000"/>
              <a:gd name="connsiteY62" fmla="*/ 337963 h 5013196"/>
              <a:gd name="connsiteX63" fmla="*/ 6446571 w 12192000"/>
              <a:gd name="connsiteY63" fmla="*/ 342957 h 5013196"/>
              <a:gd name="connsiteX64" fmla="*/ 6467701 w 12192000"/>
              <a:gd name="connsiteY64" fmla="*/ 349765 h 5013196"/>
              <a:gd name="connsiteX65" fmla="*/ 6512727 w 12192000"/>
              <a:gd name="connsiteY65" fmla="*/ 380305 h 5013196"/>
              <a:gd name="connsiteX66" fmla="*/ 6557094 w 12192000"/>
              <a:gd name="connsiteY66" fmla="*/ 379532 h 5013196"/>
              <a:gd name="connsiteX67" fmla="*/ 6565879 w 12192000"/>
              <a:gd name="connsiteY67" fmla="*/ 380030 h 5013196"/>
              <a:gd name="connsiteX68" fmla="*/ 6565997 w 12192000"/>
              <a:gd name="connsiteY68" fmla="*/ 380310 h 5013196"/>
              <a:gd name="connsiteX69" fmla="*/ 6575147 w 12192000"/>
              <a:gd name="connsiteY69" fmla="*/ 381374 h 5013196"/>
              <a:gd name="connsiteX70" fmla="*/ 6581899 w 12192000"/>
              <a:gd name="connsiteY70" fmla="*/ 380938 h 5013196"/>
              <a:gd name="connsiteX71" fmla="*/ 6598943 w 12192000"/>
              <a:gd name="connsiteY71" fmla="*/ 381906 h 5013196"/>
              <a:gd name="connsiteX72" fmla="*/ 6604421 w 12192000"/>
              <a:gd name="connsiteY72" fmla="*/ 384033 h 5013196"/>
              <a:gd name="connsiteX73" fmla="*/ 6606035 w 12192000"/>
              <a:gd name="connsiteY73" fmla="*/ 387465 h 5013196"/>
              <a:gd name="connsiteX74" fmla="*/ 6607669 w 12192000"/>
              <a:gd name="connsiteY74" fmla="*/ 387186 h 5013196"/>
              <a:gd name="connsiteX75" fmla="*/ 6637532 w 12192000"/>
              <a:gd name="connsiteY75" fmla="*/ 398125 h 5013196"/>
              <a:gd name="connsiteX76" fmla="*/ 6706880 w 12192000"/>
              <a:gd name="connsiteY76" fmla="*/ 412381 h 5013196"/>
              <a:gd name="connsiteX77" fmla="*/ 6747500 w 12192000"/>
              <a:gd name="connsiteY77" fmla="*/ 416386 h 5013196"/>
              <a:gd name="connsiteX78" fmla="*/ 6857783 w 12192000"/>
              <a:gd name="connsiteY78" fmla="*/ 431905 h 5013196"/>
              <a:gd name="connsiteX79" fmla="*/ 6967720 w 12192000"/>
              <a:gd name="connsiteY79" fmla="*/ 450939 h 5013196"/>
              <a:gd name="connsiteX80" fmla="*/ 7018394 w 12192000"/>
              <a:gd name="connsiteY80" fmla="*/ 479831 h 5013196"/>
              <a:gd name="connsiteX81" fmla="*/ 7024679 w 12192000"/>
              <a:gd name="connsiteY81" fmla="*/ 480968 h 5013196"/>
              <a:gd name="connsiteX82" fmla="*/ 7041715 w 12192000"/>
              <a:gd name="connsiteY82" fmla="*/ 479120 h 5013196"/>
              <a:gd name="connsiteX83" fmla="*/ 7048103 w 12192000"/>
              <a:gd name="connsiteY83" fmla="*/ 477610 h 5013196"/>
              <a:gd name="connsiteX84" fmla="*/ 7057490 w 12192000"/>
              <a:gd name="connsiteY84" fmla="*/ 477135 h 5013196"/>
              <a:gd name="connsiteX85" fmla="*/ 7057730 w 12192000"/>
              <a:gd name="connsiteY85" fmla="*/ 477383 h 5013196"/>
              <a:gd name="connsiteX86" fmla="*/ 7066511 w 12192000"/>
              <a:gd name="connsiteY86" fmla="*/ 476432 h 5013196"/>
              <a:gd name="connsiteX87" fmla="*/ 7109401 w 12192000"/>
              <a:gd name="connsiteY87" fmla="*/ 468486 h 5013196"/>
              <a:gd name="connsiteX88" fmla="*/ 7166830 w 12192000"/>
              <a:gd name="connsiteY88" fmla="*/ 490255 h 5013196"/>
              <a:gd name="connsiteX89" fmla="*/ 7190442 w 12192000"/>
              <a:gd name="connsiteY89" fmla="*/ 493308 h 5013196"/>
              <a:gd name="connsiteX90" fmla="*/ 7203083 w 12192000"/>
              <a:gd name="connsiteY90" fmla="*/ 496324 h 5013196"/>
              <a:gd name="connsiteX91" fmla="*/ 7203894 w 12192000"/>
              <a:gd name="connsiteY91" fmla="*/ 497408 h 5013196"/>
              <a:gd name="connsiteX92" fmla="*/ 7245004 w 12192000"/>
              <a:gd name="connsiteY92" fmla="*/ 489662 h 5013196"/>
              <a:gd name="connsiteX93" fmla="*/ 7250514 w 12192000"/>
              <a:gd name="connsiteY93" fmla="*/ 490724 h 5013196"/>
              <a:gd name="connsiteX94" fmla="*/ 7277246 w 12192000"/>
              <a:gd name="connsiteY94" fmla="*/ 483000 h 5013196"/>
              <a:gd name="connsiteX95" fmla="*/ 7291092 w 12192000"/>
              <a:gd name="connsiteY95" fmla="*/ 480435 h 5013196"/>
              <a:gd name="connsiteX96" fmla="*/ 7294933 w 12192000"/>
              <a:gd name="connsiteY96" fmla="*/ 476767 h 5013196"/>
              <a:gd name="connsiteX97" fmla="*/ 7315408 w 12192000"/>
              <a:gd name="connsiteY97" fmla="*/ 474478 h 5013196"/>
              <a:gd name="connsiteX98" fmla="*/ 7317786 w 12192000"/>
              <a:gd name="connsiteY98" fmla="*/ 475324 h 5013196"/>
              <a:gd name="connsiteX99" fmla="*/ 7334572 w 12192000"/>
              <a:gd name="connsiteY99" fmla="*/ 469306 h 5013196"/>
              <a:gd name="connsiteX100" fmla="*/ 7348520 w 12192000"/>
              <a:gd name="connsiteY100" fmla="*/ 459268 h 5013196"/>
              <a:gd name="connsiteX101" fmla="*/ 7522997 w 12192000"/>
              <a:gd name="connsiteY101" fmla="*/ 455427 h 5013196"/>
              <a:gd name="connsiteX102" fmla="*/ 7686985 w 12192000"/>
              <a:gd name="connsiteY102" fmla="*/ 433023 h 5013196"/>
              <a:gd name="connsiteX103" fmla="*/ 7854068 w 12192000"/>
              <a:gd name="connsiteY103" fmla="*/ 422992 h 5013196"/>
              <a:gd name="connsiteX104" fmla="*/ 8034165 w 12192000"/>
              <a:gd name="connsiteY104" fmla="*/ 404917 h 5013196"/>
              <a:gd name="connsiteX105" fmla="*/ 8094381 w 12192000"/>
              <a:gd name="connsiteY105" fmla="*/ 408936 h 5013196"/>
              <a:gd name="connsiteX106" fmla="*/ 8146898 w 12192000"/>
              <a:gd name="connsiteY106" fmla="*/ 391776 h 5013196"/>
              <a:gd name="connsiteX107" fmla="*/ 8168993 w 12192000"/>
              <a:gd name="connsiteY107" fmla="*/ 398048 h 5013196"/>
              <a:gd name="connsiteX108" fmla="*/ 8172809 w 12192000"/>
              <a:gd name="connsiteY108" fmla="*/ 399355 h 5013196"/>
              <a:gd name="connsiteX109" fmla="*/ 8187962 w 12192000"/>
              <a:gd name="connsiteY109" fmla="*/ 399651 h 5013196"/>
              <a:gd name="connsiteX110" fmla="*/ 8192382 w 12192000"/>
              <a:gd name="connsiteY110" fmla="*/ 405910 h 5013196"/>
              <a:gd name="connsiteX111" fmla="*/ 8375192 w 12192000"/>
              <a:gd name="connsiteY111" fmla="*/ 397097 h 5013196"/>
              <a:gd name="connsiteX112" fmla="*/ 8454377 w 12192000"/>
              <a:gd name="connsiteY112" fmla="*/ 393549 h 5013196"/>
              <a:gd name="connsiteX113" fmla="*/ 8484740 w 12192000"/>
              <a:gd name="connsiteY113" fmla="*/ 398377 h 5013196"/>
              <a:gd name="connsiteX114" fmla="*/ 8601673 w 12192000"/>
              <a:gd name="connsiteY114" fmla="*/ 410319 h 5013196"/>
              <a:gd name="connsiteX115" fmla="*/ 8701676 w 12192000"/>
              <a:gd name="connsiteY115" fmla="*/ 414569 h 5013196"/>
              <a:gd name="connsiteX116" fmla="*/ 8773288 w 12192000"/>
              <a:gd name="connsiteY116" fmla="*/ 391295 h 5013196"/>
              <a:gd name="connsiteX117" fmla="*/ 8779909 w 12192000"/>
              <a:gd name="connsiteY117" fmla="*/ 395664 h 5013196"/>
              <a:gd name="connsiteX118" fmla="*/ 8829932 w 12192000"/>
              <a:gd name="connsiteY118" fmla="*/ 392461 h 5013196"/>
              <a:gd name="connsiteX119" fmla="*/ 9003386 w 12192000"/>
              <a:gd name="connsiteY119" fmla="*/ 349460 h 5013196"/>
              <a:gd name="connsiteX120" fmla="*/ 9101185 w 12192000"/>
              <a:gd name="connsiteY120" fmla="*/ 344080 h 5013196"/>
              <a:gd name="connsiteX121" fmla="*/ 9136185 w 12192000"/>
              <a:gd name="connsiteY121" fmla="*/ 347296 h 5013196"/>
              <a:gd name="connsiteX122" fmla="*/ 9194801 w 12192000"/>
              <a:gd name="connsiteY122" fmla="*/ 352367 h 5013196"/>
              <a:gd name="connsiteX123" fmla="*/ 9239316 w 12192000"/>
              <a:gd name="connsiteY123" fmla="*/ 368776 h 5013196"/>
              <a:gd name="connsiteX124" fmla="*/ 9288052 w 12192000"/>
              <a:gd name="connsiteY124" fmla="*/ 368014 h 5013196"/>
              <a:gd name="connsiteX125" fmla="*/ 9298465 w 12192000"/>
              <a:gd name="connsiteY125" fmla="*/ 351514 h 5013196"/>
              <a:gd name="connsiteX126" fmla="*/ 9350892 w 12192000"/>
              <a:gd name="connsiteY126" fmla="*/ 355996 h 5013196"/>
              <a:gd name="connsiteX127" fmla="*/ 9430522 w 12192000"/>
              <a:gd name="connsiteY127" fmla="*/ 364586 h 5013196"/>
              <a:gd name="connsiteX128" fmla="*/ 9476215 w 12192000"/>
              <a:gd name="connsiteY128" fmla="*/ 365325 h 5013196"/>
              <a:gd name="connsiteX129" fmla="*/ 9601276 w 12192000"/>
              <a:gd name="connsiteY129" fmla="*/ 371922 h 5013196"/>
              <a:gd name="connsiteX130" fmla="*/ 9726733 w 12192000"/>
              <a:gd name="connsiteY130" fmla="*/ 382019 h 5013196"/>
              <a:gd name="connsiteX131" fmla="*/ 9802144 w 12192000"/>
              <a:gd name="connsiteY131" fmla="*/ 407697 h 5013196"/>
              <a:gd name="connsiteX132" fmla="*/ 9905153 w 12192000"/>
              <a:gd name="connsiteY132" fmla="*/ 413868 h 5013196"/>
              <a:gd name="connsiteX133" fmla="*/ 9922553 w 12192000"/>
              <a:gd name="connsiteY133" fmla="*/ 417787 h 5013196"/>
              <a:gd name="connsiteX134" fmla="*/ 10044658 w 12192000"/>
              <a:gd name="connsiteY134" fmla="*/ 431295 h 5013196"/>
              <a:gd name="connsiteX135" fmla="*/ 10184585 w 12192000"/>
              <a:gd name="connsiteY135" fmla="*/ 420356 h 5013196"/>
              <a:gd name="connsiteX136" fmla="*/ 10366435 w 12192000"/>
              <a:gd name="connsiteY136" fmla="*/ 475646 h 5013196"/>
              <a:gd name="connsiteX137" fmla="*/ 10688220 w 12192000"/>
              <a:gd name="connsiteY137" fmla="*/ 555476 h 5013196"/>
              <a:gd name="connsiteX138" fmla="*/ 11026690 w 12192000"/>
              <a:gd name="connsiteY138" fmla="*/ 563899 h 5013196"/>
              <a:gd name="connsiteX139" fmla="*/ 11113779 w 12192000"/>
              <a:gd name="connsiteY139" fmla="*/ 547086 h 5013196"/>
              <a:gd name="connsiteX140" fmla="*/ 11369556 w 12192000"/>
              <a:gd name="connsiteY140" fmla="*/ 504937 h 5013196"/>
              <a:gd name="connsiteX141" fmla="*/ 11623342 w 12192000"/>
              <a:gd name="connsiteY141" fmla="*/ 401646 h 5013196"/>
              <a:gd name="connsiteX142" fmla="*/ 11786511 w 12192000"/>
              <a:gd name="connsiteY142" fmla="*/ 371608 h 5013196"/>
              <a:gd name="connsiteX143" fmla="*/ 11862577 w 12192000"/>
              <a:gd name="connsiteY143" fmla="*/ 343767 h 5013196"/>
              <a:gd name="connsiteX144" fmla="*/ 11916612 w 12192000"/>
              <a:gd name="connsiteY144" fmla="*/ 337028 h 5013196"/>
              <a:gd name="connsiteX145" fmla="*/ 11948830 w 12192000"/>
              <a:gd name="connsiteY145" fmla="*/ 331280 h 5013196"/>
              <a:gd name="connsiteX146" fmla="*/ 12001583 w 12192000"/>
              <a:gd name="connsiteY146" fmla="*/ 292861 h 5013196"/>
              <a:gd name="connsiteX147" fmla="*/ 12174977 w 12192000"/>
              <a:gd name="connsiteY147" fmla="*/ 277870 h 5013196"/>
              <a:gd name="connsiteX148" fmla="*/ 12192000 w 12192000"/>
              <a:gd name="connsiteY148" fmla="*/ 269767 h 5013196"/>
              <a:gd name="connsiteX149" fmla="*/ 12192000 w 12192000"/>
              <a:gd name="connsiteY149" fmla="*/ 5013196 h 5013196"/>
              <a:gd name="connsiteX150" fmla="*/ 0 w 12192000"/>
              <a:gd name="connsiteY150" fmla="*/ 5013196 h 5013196"/>
              <a:gd name="connsiteX151" fmla="*/ 0 w 12192000"/>
              <a:gd name="connsiteY151" fmla="*/ 630667 h 5013196"/>
              <a:gd name="connsiteX152" fmla="*/ 11075 w 12192000"/>
              <a:gd name="connsiteY152" fmla="*/ 628396 h 5013196"/>
              <a:gd name="connsiteX153" fmla="*/ 44061 w 12192000"/>
              <a:gd name="connsiteY153" fmla="*/ 621814 h 5013196"/>
              <a:gd name="connsiteX154" fmla="*/ 136694 w 12192000"/>
              <a:gd name="connsiteY154" fmla="*/ 569633 h 5013196"/>
              <a:gd name="connsiteX155" fmla="*/ 170342 w 12192000"/>
              <a:gd name="connsiteY155" fmla="*/ 564295 h 5013196"/>
              <a:gd name="connsiteX156" fmla="*/ 168955 w 12192000"/>
              <a:gd name="connsiteY156" fmla="*/ 555382 h 5013196"/>
              <a:gd name="connsiteX157" fmla="*/ 181474 w 12192000"/>
              <a:gd name="connsiteY157" fmla="*/ 554499 h 5013196"/>
              <a:gd name="connsiteX158" fmla="*/ 209440 w 12192000"/>
              <a:gd name="connsiteY158" fmla="*/ 553779 h 5013196"/>
              <a:gd name="connsiteX159" fmla="*/ 293152 w 12192000"/>
              <a:gd name="connsiteY159" fmla="*/ 549794 h 5013196"/>
              <a:gd name="connsiteX160" fmla="*/ 315693 w 12192000"/>
              <a:gd name="connsiteY160" fmla="*/ 532248 h 5013196"/>
              <a:gd name="connsiteX161" fmla="*/ 337305 w 12192000"/>
              <a:gd name="connsiteY161" fmla="*/ 531590 h 5013196"/>
              <a:gd name="connsiteX162" fmla="*/ 462252 w 12192000"/>
              <a:gd name="connsiteY162" fmla="*/ 506369 h 5013196"/>
              <a:gd name="connsiteX163" fmla="*/ 479457 w 12192000"/>
              <a:gd name="connsiteY163" fmla="*/ 504341 h 5013196"/>
              <a:gd name="connsiteX164" fmla="*/ 488653 w 12192000"/>
              <a:gd name="connsiteY164" fmla="*/ 496475 h 5013196"/>
              <a:gd name="connsiteX165" fmla="*/ 522053 w 12192000"/>
              <a:gd name="connsiteY165" fmla="*/ 494343 h 5013196"/>
              <a:gd name="connsiteX166" fmla="*/ 523520 w 12192000"/>
              <a:gd name="connsiteY166" fmla="*/ 489931 h 5013196"/>
              <a:gd name="connsiteX167" fmla="*/ 632714 w 12192000"/>
              <a:gd name="connsiteY167" fmla="*/ 450319 h 5013196"/>
              <a:gd name="connsiteX168" fmla="*/ 651426 w 12192000"/>
              <a:gd name="connsiteY168" fmla="*/ 443762 h 5013196"/>
              <a:gd name="connsiteX169" fmla="*/ 667724 w 12192000"/>
              <a:gd name="connsiteY169" fmla="*/ 445356 h 5013196"/>
              <a:gd name="connsiteX170" fmla="*/ 757679 w 12192000"/>
              <a:gd name="connsiteY170" fmla="*/ 438363 h 5013196"/>
              <a:gd name="connsiteX171" fmla="*/ 779159 w 12192000"/>
              <a:gd name="connsiteY171" fmla="*/ 441277 h 5013196"/>
              <a:gd name="connsiteX172" fmla="*/ 788293 w 12192000"/>
              <a:gd name="connsiteY172" fmla="*/ 448081 h 5013196"/>
              <a:gd name="connsiteX173" fmla="*/ 822923 w 12192000"/>
              <a:gd name="connsiteY173" fmla="*/ 434292 h 5013196"/>
              <a:gd name="connsiteX174" fmla="*/ 876559 w 12192000"/>
              <a:gd name="connsiteY174" fmla="*/ 424306 h 5013196"/>
              <a:gd name="connsiteX175" fmla="*/ 902011 w 12192000"/>
              <a:gd name="connsiteY175" fmla="*/ 417336 h 5013196"/>
              <a:gd name="connsiteX176" fmla="*/ 922715 w 12192000"/>
              <a:gd name="connsiteY176" fmla="*/ 420917 h 5013196"/>
              <a:gd name="connsiteX177" fmla="*/ 1040139 w 12192000"/>
              <a:gd name="connsiteY177" fmla="*/ 419808 h 5013196"/>
              <a:gd name="connsiteX178" fmla="*/ 1067251 w 12192000"/>
              <a:gd name="connsiteY178" fmla="*/ 425602 h 5013196"/>
              <a:gd name="connsiteX179" fmla="*/ 1080272 w 12192000"/>
              <a:gd name="connsiteY179" fmla="*/ 437887 h 5013196"/>
              <a:gd name="connsiteX180" fmla="*/ 1090219 w 12192000"/>
              <a:gd name="connsiteY180" fmla="*/ 433244 h 5013196"/>
              <a:gd name="connsiteX181" fmla="*/ 1161226 w 12192000"/>
              <a:gd name="connsiteY181" fmla="*/ 431522 h 5013196"/>
              <a:gd name="connsiteX182" fmla="*/ 1207525 w 12192000"/>
              <a:gd name="connsiteY182" fmla="*/ 429257 h 5013196"/>
              <a:gd name="connsiteX183" fmla="*/ 1210030 w 12192000"/>
              <a:gd name="connsiteY183" fmla="*/ 412023 h 5013196"/>
              <a:gd name="connsiteX184" fmla="*/ 1251170 w 12192000"/>
              <a:gd name="connsiteY184" fmla="*/ 405160 h 5013196"/>
              <a:gd name="connsiteX185" fmla="*/ 1295331 w 12192000"/>
              <a:gd name="connsiteY185" fmla="*/ 415400 h 5013196"/>
              <a:gd name="connsiteX186" fmla="*/ 1347118 w 12192000"/>
              <a:gd name="connsiteY186" fmla="*/ 412922 h 5013196"/>
              <a:gd name="connsiteX187" fmla="*/ 1378108 w 12192000"/>
              <a:gd name="connsiteY187" fmla="*/ 411628 h 5013196"/>
              <a:gd name="connsiteX188" fmla="*/ 1459192 w 12192000"/>
              <a:gd name="connsiteY188" fmla="*/ 394137 h 5013196"/>
              <a:gd name="connsiteX189" fmla="*/ 1590120 w 12192000"/>
              <a:gd name="connsiteY189" fmla="*/ 330826 h 5013196"/>
              <a:gd name="connsiteX190" fmla="*/ 1631417 w 12192000"/>
              <a:gd name="connsiteY190" fmla="*/ 321445 h 5013196"/>
              <a:gd name="connsiteX191" fmla="*/ 1638727 w 12192000"/>
              <a:gd name="connsiteY191" fmla="*/ 324828 h 5013196"/>
              <a:gd name="connsiteX192" fmla="*/ 1844438 w 12192000"/>
              <a:gd name="connsiteY192" fmla="*/ 284522 h 5013196"/>
              <a:gd name="connsiteX193" fmla="*/ 1881324 w 12192000"/>
              <a:gd name="connsiteY193" fmla="*/ 281715 h 5013196"/>
              <a:gd name="connsiteX194" fmla="*/ 1908999 w 12192000"/>
              <a:gd name="connsiteY194" fmla="*/ 282556 h 5013196"/>
              <a:gd name="connsiteX195" fmla="*/ 1974956 w 12192000"/>
              <a:gd name="connsiteY195" fmla="*/ 269176 h 5013196"/>
              <a:gd name="connsiteX196" fmla="*/ 2082409 w 12192000"/>
              <a:gd name="connsiteY196" fmla="*/ 240508 h 5013196"/>
              <a:gd name="connsiteX197" fmla="*/ 2105639 w 12192000"/>
              <a:gd name="connsiteY197" fmla="*/ 235866 h 5013196"/>
              <a:gd name="connsiteX198" fmla="*/ 2126992 w 12192000"/>
              <a:gd name="connsiteY198" fmla="*/ 237686 h 5013196"/>
              <a:gd name="connsiteX199" fmla="*/ 2133154 w 12192000"/>
              <a:gd name="connsiteY199" fmla="*/ 243170 h 5013196"/>
              <a:gd name="connsiteX200" fmla="*/ 2146154 w 12192000"/>
              <a:gd name="connsiteY200" fmla="*/ 241550 h 5013196"/>
              <a:gd name="connsiteX201" fmla="*/ 2149901 w 12192000"/>
              <a:gd name="connsiteY201" fmla="*/ 242334 h 5013196"/>
              <a:gd name="connsiteX202" fmla="*/ 2171100 w 12192000"/>
              <a:gd name="connsiteY202" fmla="*/ 245607 h 5013196"/>
              <a:gd name="connsiteX203" fmla="*/ 2209148 w 12192000"/>
              <a:gd name="connsiteY203" fmla="*/ 222443 h 5013196"/>
              <a:gd name="connsiteX204" fmla="*/ 2261889 w 12192000"/>
              <a:gd name="connsiteY204" fmla="*/ 218750 h 5013196"/>
              <a:gd name="connsiteX205" fmla="*/ 2452315 w 12192000"/>
              <a:gd name="connsiteY205" fmla="*/ 166117 h 5013196"/>
              <a:gd name="connsiteX206" fmla="*/ 2487710 w 12192000"/>
              <a:gd name="connsiteY206" fmla="*/ 182485 h 5013196"/>
              <a:gd name="connsiteX207" fmla="*/ 2567870 w 12192000"/>
              <a:gd name="connsiteY207" fmla="*/ 169640 h 5013196"/>
              <a:gd name="connsiteX208" fmla="*/ 2677053 w 12192000"/>
              <a:gd name="connsiteY208" fmla="*/ 105731 h 5013196"/>
              <a:gd name="connsiteX209" fmla="*/ 2823914 w 12192000"/>
              <a:gd name="connsiteY209" fmla="*/ 80085 h 5013196"/>
              <a:gd name="connsiteX210" fmla="*/ 2831912 w 12192000"/>
              <a:gd name="connsiteY210" fmla="*/ 68644 h 5013196"/>
              <a:gd name="connsiteX211" fmla="*/ 2843870 w 12192000"/>
              <a:gd name="connsiteY211" fmla="*/ 60725 h 5013196"/>
              <a:gd name="connsiteX212" fmla="*/ 2846217 w 12192000"/>
              <a:gd name="connsiteY212" fmla="*/ 61243 h 5013196"/>
              <a:gd name="connsiteX213" fmla="*/ 2862745 w 12192000"/>
              <a:gd name="connsiteY213" fmla="*/ 56460 h 5013196"/>
              <a:gd name="connsiteX214" fmla="*/ 2864596 w 12192000"/>
              <a:gd name="connsiteY214" fmla="*/ 52436 h 5013196"/>
              <a:gd name="connsiteX215" fmla="*/ 2875381 w 12192000"/>
              <a:gd name="connsiteY215" fmla="*/ 48221 h 5013196"/>
              <a:gd name="connsiteX216" fmla="*/ 2895139 w 12192000"/>
              <a:gd name="connsiteY216" fmla="*/ 37404 h 5013196"/>
              <a:gd name="connsiteX217" fmla="*/ 2900232 w 12192000"/>
              <a:gd name="connsiteY217" fmla="*/ 37736 h 5013196"/>
              <a:gd name="connsiteX218" fmla="*/ 2932205 w 12192000"/>
              <a:gd name="connsiteY218" fmla="*/ 25091 h 5013196"/>
              <a:gd name="connsiteX219" fmla="*/ 2933310 w 12192000"/>
              <a:gd name="connsiteY219" fmla="*/ 26034 h 5013196"/>
              <a:gd name="connsiteX220" fmla="*/ 2945218 w 12192000"/>
              <a:gd name="connsiteY220" fmla="*/ 27359 h 5013196"/>
              <a:gd name="connsiteX221" fmla="*/ 2966465 w 12192000"/>
              <a:gd name="connsiteY221" fmla="*/ 27335 h 5013196"/>
              <a:gd name="connsiteX222" fmla="*/ 3023668 w 12192000"/>
              <a:gd name="connsiteY222" fmla="*/ 41123 h 5013196"/>
              <a:gd name="connsiteX223" fmla="*/ 3057077 w 12192000"/>
              <a:gd name="connsiteY223" fmla="*/ 28063 h 5013196"/>
              <a:gd name="connsiteX224" fmla="*/ 3151915 w 12192000"/>
              <a:gd name="connsiteY224" fmla="*/ 24461 h 5013196"/>
              <a:gd name="connsiteX225" fmla="*/ 3251671 w 12192000"/>
              <a:gd name="connsiteY225" fmla="*/ 44793 h 5013196"/>
              <a:gd name="connsiteX226" fmla="*/ 3351400 w 12192000"/>
              <a:gd name="connsiteY226" fmla="*/ 45905 h 5013196"/>
              <a:gd name="connsiteX227" fmla="*/ 3387481 w 12192000"/>
              <a:gd name="connsiteY227" fmla="*/ 44661 h 5013196"/>
              <a:gd name="connsiteX228" fmla="*/ 3451923 w 12192000"/>
              <a:gd name="connsiteY228" fmla="*/ 49700 h 5013196"/>
              <a:gd name="connsiteX229" fmla="*/ 3481520 w 12192000"/>
              <a:gd name="connsiteY229" fmla="*/ 56505 h 5013196"/>
              <a:gd name="connsiteX230" fmla="*/ 3482804 w 12192000"/>
              <a:gd name="connsiteY230" fmla="*/ 56030 h 5013196"/>
              <a:gd name="connsiteX231" fmla="*/ 3485495 w 12192000"/>
              <a:gd name="connsiteY231" fmla="*/ 59139 h 5013196"/>
              <a:gd name="connsiteX232" fmla="*/ 3490972 w 12192000"/>
              <a:gd name="connsiteY232" fmla="*/ 60504 h 5013196"/>
              <a:gd name="connsiteX233" fmla="*/ 3505835 w 12192000"/>
              <a:gd name="connsiteY233" fmla="*/ 59295 h 5013196"/>
              <a:gd name="connsiteX234" fmla="*/ 3511410 w 12192000"/>
              <a:gd name="connsiteY234" fmla="*/ 58026 h 5013196"/>
              <a:gd name="connsiteX235" fmla="*/ 3519598 w 12192000"/>
              <a:gd name="connsiteY235" fmla="*/ 57901 h 5013196"/>
              <a:gd name="connsiteX236" fmla="*/ 3519807 w 12192000"/>
              <a:gd name="connsiteY236" fmla="*/ 58156 h 5013196"/>
              <a:gd name="connsiteX237" fmla="*/ 3527466 w 12192000"/>
              <a:gd name="connsiteY237" fmla="*/ 57534 h 5013196"/>
              <a:gd name="connsiteX238" fmla="*/ 3564889 w 12192000"/>
              <a:gd name="connsiteY238" fmla="*/ 51208 h 5013196"/>
              <a:gd name="connsiteX239" fmla="*/ 3614922 w 12192000"/>
              <a:gd name="connsiteY239" fmla="*/ 75022 h 5013196"/>
              <a:gd name="connsiteX240" fmla="*/ 3635506 w 12192000"/>
              <a:gd name="connsiteY240" fmla="*/ 78936 h 5013196"/>
              <a:gd name="connsiteX241" fmla="*/ 3646525 w 12192000"/>
              <a:gd name="connsiteY241" fmla="*/ 82411 h 5013196"/>
              <a:gd name="connsiteX242" fmla="*/ 3647224 w 12192000"/>
              <a:gd name="connsiteY242" fmla="*/ 83521 h 5013196"/>
              <a:gd name="connsiteX243" fmla="*/ 3683100 w 12192000"/>
              <a:gd name="connsiteY243" fmla="*/ 77327 h 5013196"/>
              <a:gd name="connsiteX244" fmla="*/ 3687901 w 12192000"/>
              <a:gd name="connsiteY244" fmla="*/ 78590 h 5013196"/>
              <a:gd name="connsiteX245" fmla="*/ 3711234 w 12192000"/>
              <a:gd name="connsiteY245" fmla="*/ 71883 h 5013196"/>
              <a:gd name="connsiteX246" fmla="*/ 3723318 w 12192000"/>
              <a:gd name="connsiteY246" fmla="*/ 69843 h 5013196"/>
              <a:gd name="connsiteX247" fmla="*/ 3726677 w 12192000"/>
              <a:gd name="connsiteY247" fmla="*/ 66330 h 5013196"/>
              <a:gd name="connsiteX248" fmla="*/ 3744535 w 12192000"/>
              <a:gd name="connsiteY248" fmla="*/ 64808 h 5013196"/>
              <a:gd name="connsiteX249" fmla="*/ 3746608 w 12192000"/>
              <a:gd name="connsiteY249" fmla="*/ 65740 h 5013196"/>
              <a:gd name="connsiteX250" fmla="*/ 3761262 w 12192000"/>
              <a:gd name="connsiteY250" fmla="*/ 60365 h 5013196"/>
              <a:gd name="connsiteX251" fmla="*/ 3773451 w 12192000"/>
              <a:gd name="connsiteY251" fmla="*/ 50884 h 5013196"/>
              <a:gd name="connsiteX252" fmla="*/ 3925626 w 12192000"/>
              <a:gd name="connsiteY252" fmla="*/ 53519 h 5013196"/>
              <a:gd name="connsiteX253" fmla="*/ 4056184 w 12192000"/>
              <a:gd name="connsiteY253" fmla="*/ 12503 h 5013196"/>
              <a:gd name="connsiteX254" fmla="*/ 4142196 w 12192000"/>
              <a:gd name="connsiteY254" fmla="*/ 33 h 501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5013196">
                <a:moveTo>
                  <a:pt x="4142196" y="33"/>
                </a:moveTo>
                <a:cubicBezTo>
                  <a:pt x="4148062" y="-396"/>
                  <a:pt x="4148371" y="3330"/>
                  <a:pt x="4138795" y="15046"/>
                </a:cubicBezTo>
                <a:cubicBezTo>
                  <a:pt x="4157457" y="11498"/>
                  <a:pt x="4177037" y="25445"/>
                  <a:pt x="4166706" y="37291"/>
                </a:cubicBezTo>
                <a:cubicBezTo>
                  <a:pt x="4223118" y="11323"/>
                  <a:pt x="4307498" y="34620"/>
                  <a:pt x="4371550" y="22134"/>
                </a:cubicBezTo>
                <a:cubicBezTo>
                  <a:pt x="4407078" y="48914"/>
                  <a:pt x="4387627" y="23893"/>
                  <a:pt x="4424056" y="28369"/>
                </a:cubicBezTo>
                <a:cubicBezTo>
                  <a:pt x="4413661" y="3313"/>
                  <a:pt x="4468424" y="41731"/>
                  <a:pt x="4469897" y="13218"/>
                </a:cubicBezTo>
                <a:cubicBezTo>
                  <a:pt x="4476479" y="14935"/>
                  <a:pt x="4482810" y="17498"/>
                  <a:pt x="4489151" y="20285"/>
                </a:cubicBezTo>
                <a:lnTo>
                  <a:pt x="4492479" y="21730"/>
                </a:lnTo>
                <a:lnTo>
                  <a:pt x="4505693" y="22584"/>
                </a:lnTo>
                <a:lnTo>
                  <a:pt x="4509529" y="28985"/>
                </a:lnTo>
                <a:lnTo>
                  <a:pt x="4529499" y="34687"/>
                </a:lnTo>
                <a:cubicBezTo>
                  <a:pt x="4536963" y="35869"/>
                  <a:pt x="4544973" y="36029"/>
                  <a:pt x="4553795" y="34541"/>
                </a:cubicBezTo>
                <a:cubicBezTo>
                  <a:pt x="4575351" y="22864"/>
                  <a:pt x="4609487" y="36086"/>
                  <a:pt x="4640118" y="34699"/>
                </a:cubicBezTo>
                <a:lnTo>
                  <a:pt x="4654127" y="30952"/>
                </a:lnTo>
                <a:lnTo>
                  <a:pt x="4700168" y="35953"/>
                </a:lnTo>
                <a:cubicBezTo>
                  <a:pt x="4713264" y="36848"/>
                  <a:pt x="4726846" y="37197"/>
                  <a:pt x="4741127" y="36527"/>
                </a:cubicBezTo>
                <a:lnTo>
                  <a:pt x="4767598" y="33272"/>
                </a:lnTo>
                <a:lnTo>
                  <a:pt x="4774592" y="35449"/>
                </a:lnTo>
                <a:cubicBezTo>
                  <a:pt x="4786697" y="34976"/>
                  <a:pt x="4802577" y="26578"/>
                  <a:pt x="4801328" y="36454"/>
                </a:cubicBezTo>
                <a:lnTo>
                  <a:pt x="4814870" y="32797"/>
                </a:lnTo>
                <a:lnTo>
                  <a:pt x="4828440" y="40415"/>
                </a:lnTo>
                <a:cubicBezTo>
                  <a:pt x="4829942" y="42215"/>
                  <a:pt x="4831084" y="44138"/>
                  <a:pt x="4831826" y="46118"/>
                </a:cubicBezTo>
                <a:lnTo>
                  <a:pt x="4850785" y="43190"/>
                </a:lnTo>
                <a:lnTo>
                  <a:pt x="4866468" y="48539"/>
                </a:lnTo>
                <a:lnTo>
                  <a:pt x="4879983" y="44615"/>
                </a:lnTo>
                <a:lnTo>
                  <a:pt x="4885635" y="45342"/>
                </a:lnTo>
                <a:lnTo>
                  <a:pt x="4899698" y="47876"/>
                </a:lnTo>
                <a:cubicBezTo>
                  <a:pt x="4906918" y="49699"/>
                  <a:pt x="4915001" y="51908"/>
                  <a:pt x="4923986" y="53632"/>
                </a:cubicBezTo>
                <a:lnTo>
                  <a:pt x="4931544" y="54358"/>
                </a:lnTo>
                <a:lnTo>
                  <a:pt x="4948135" y="63529"/>
                </a:lnTo>
                <a:cubicBezTo>
                  <a:pt x="4960212" y="70470"/>
                  <a:pt x="4969702" y="75124"/>
                  <a:pt x="4980068" y="71052"/>
                </a:cubicBezTo>
                <a:cubicBezTo>
                  <a:pt x="4998023" y="79978"/>
                  <a:pt x="5010918" y="105669"/>
                  <a:pt x="5036541" y="98293"/>
                </a:cubicBezTo>
                <a:cubicBezTo>
                  <a:pt x="5028940" y="110173"/>
                  <a:pt x="5065159" y="99199"/>
                  <a:pt x="5069678" y="111179"/>
                </a:cubicBezTo>
                <a:cubicBezTo>
                  <a:pt x="5071842" y="120855"/>
                  <a:pt x="5083332" y="119782"/>
                  <a:pt x="5092160" y="123203"/>
                </a:cubicBezTo>
                <a:cubicBezTo>
                  <a:pt x="5098585" y="133008"/>
                  <a:pt x="5142841" y="141271"/>
                  <a:pt x="5158166" y="139568"/>
                </a:cubicBezTo>
                <a:cubicBezTo>
                  <a:pt x="5201256" y="128920"/>
                  <a:pt x="5236783" y="168222"/>
                  <a:pt x="5271252" y="160738"/>
                </a:cubicBezTo>
                <a:cubicBezTo>
                  <a:pt x="5280328" y="161512"/>
                  <a:pt x="5287877" y="163623"/>
                  <a:pt x="5294438" y="166556"/>
                </a:cubicBezTo>
                <a:lnTo>
                  <a:pt x="5310840" y="176769"/>
                </a:lnTo>
                <a:cubicBezTo>
                  <a:pt x="5311084" y="179074"/>
                  <a:pt x="5311328" y="181377"/>
                  <a:pt x="5311570" y="183681"/>
                </a:cubicBezTo>
                <a:lnTo>
                  <a:pt x="5323756" y="187718"/>
                </a:lnTo>
                <a:lnTo>
                  <a:pt x="5326259" y="189880"/>
                </a:lnTo>
                <a:cubicBezTo>
                  <a:pt x="5331024" y="194034"/>
                  <a:pt x="5335878" y="197977"/>
                  <a:pt x="5341357" y="201193"/>
                </a:cubicBezTo>
                <a:cubicBezTo>
                  <a:pt x="5355787" y="174949"/>
                  <a:pt x="5390353" y="224216"/>
                  <a:pt x="5391908" y="198291"/>
                </a:cubicBezTo>
                <a:cubicBezTo>
                  <a:pt x="5424533" y="211393"/>
                  <a:pt x="5417454" y="183279"/>
                  <a:pt x="5439031" y="216975"/>
                </a:cubicBezTo>
                <a:cubicBezTo>
                  <a:pt x="5505697" y="221021"/>
                  <a:pt x="5575360" y="263433"/>
                  <a:pt x="5640913" y="253028"/>
                </a:cubicBezTo>
                <a:cubicBezTo>
                  <a:pt x="5625666" y="261550"/>
                  <a:pt x="5637932" y="279363"/>
                  <a:pt x="5657312" y="280626"/>
                </a:cubicBezTo>
                <a:cubicBezTo>
                  <a:pt x="5599451" y="314971"/>
                  <a:pt x="5750508" y="268765"/>
                  <a:pt x="5734773" y="303244"/>
                </a:cubicBezTo>
                <a:cubicBezTo>
                  <a:pt x="5761561" y="276899"/>
                  <a:pt x="5869387" y="261233"/>
                  <a:pt x="5877770" y="296965"/>
                </a:cubicBezTo>
                <a:cubicBezTo>
                  <a:pt x="5915819" y="308827"/>
                  <a:pt x="5955621" y="307835"/>
                  <a:pt x="5989615" y="319663"/>
                </a:cubicBezTo>
                <a:lnTo>
                  <a:pt x="5996857" y="323549"/>
                </a:lnTo>
                <a:lnTo>
                  <a:pt x="6037387" y="312526"/>
                </a:lnTo>
                <a:cubicBezTo>
                  <a:pt x="6073044" y="306507"/>
                  <a:pt x="6106738" y="308466"/>
                  <a:pt x="6113074" y="325845"/>
                </a:cubicBezTo>
                <a:cubicBezTo>
                  <a:pt x="6172518" y="336304"/>
                  <a:pt x="6233561" y="323646"/>
                  <a:pt x="6280929" y="350444"/>
                </a:cubicBezTo>
                <a:cubicBezTo>
                  <a:pt x="6286383" y="347055"/>
                  <a:pt x="6292357" y="344643"/>
                  <a:pt x="6298665" y="342931"/>
                </a:cubicBezTo>
                <a:lnTo>
                  <a:pt x="6317326" y="339794"/>
                </a:lnTo>
                <a:lnTo>
                  <a:pt x="6319212" y="341004"/>
                </a:lnTo>
                <a:cubicBezTo>
                  <a:pt x="6328393" y="343898"/>
                  <a:pt x="6334701" y="343685"/>
                  <a:pt x="6339724" y="342098"/>
                </a:cubicBezTo>
                <a:lnTo>
                  <a:pt x="6345010" y="339148"/>
                </a:lnTo>
                <a:lnTo>
                  <a:pt x="6359332" y="338899"/>
                </a:lnTo>
                <a:lnTo>
                  <a:pt x="6388220" y="335714"/>
                </a:lnTo>
                <a:lnTo>
                  <a:pt x="6392994" y="337644"/>
                </a:lnTo>
                <a:lnTo>
                  <a:pt x="6435581" y="336775"/>
                </a:lnTo>
                <a:cubicBezTo>
                  <a:pt x="6435677" y="337170"/>
                  <a:pt x="6435772" y="337567"/>
                  <a:pt x="6435870" y="337963"/>
                </a:cubicBezTo>
                <a:cubicBezTo>
                  <a:pt x="6437488" y="340605"/>
                  <a:pt x="6440513" y="342516"/>
                  <a:pt x="6446571" y="342957"/>
                </a:cubicBezTo>
                <a:cubicBezTo>
                  <a:pt x="6432902" y="359852"/>
                  <a:pt x="6448636" y="349961"/>
                  <a:pt x="6467701" y="349765"/>
                </a:cubicBezTo>
                <a:cubicBezTo>
                  <a:pt x="6450726" y="375964"/>
                  <a:pt x="6507518" y="364791"/>
                  <a:pt x="6512727" y="380305"/>
                </a:cubicBezTo>
                <a:cubicBezTo>
                  <a:pt x="6527112" y="379570"/>
                  <a:pt x="6542020" y="379271"/>
                  <a:pt x="6557094" y="379532"/>
                </a:cubicBezTo>
                <a:lnTo>
                  <a:pt x="6565879" y="380030"/>
                </a:lnTo>
                <a:cubicBezTo>
                  <a:pt x="6565919" y="380123"/>
                  <a:pt x="6565958" y="380216"/>
                  <a:pt x="6565997" y="380310"/>
                </a:cubicBezTo>
                <a:cubicBezTo>
                  <a:pt x="6567779" y="380994"/>
                  <a:pt x="6570621" y="381376"/>
                  <a:pt x="6575147" y="381374"/>
                </a:cubicBezTo>
                <a:lnTo>
                  <a:pt x="6581899" y="380938"/>
                </a:lnTo>
                <a:lnTo>
                  <a:pt x="6598943" y="381906"/>
                </a:lnTo>
                <a:lnTo>
                  <a:pt x="6604421" y="384033"/>
                </a:lnTo>
                <a:lnTo>
                  <a:pt x="6606035" y="387465"/>
                </a:lnTo>
                <a:lnTo>
                  <a:pt x="6607669" y="387186"/>
                </a:lnTo>
                <a:cubicBezTo>
                  <a:pt x="6620475" y="382131"/>
                  <a:pt x="6625312" y="374007"/>
                  <a:pt x="6637532" y="398125"/>
                </a:cubicBezTo>
                <a:cubicBezTo>
                  <a:pt x="6666345" y="390437"/>
                  <a:pt x="6669861" y="404891"/>
                  <a:pt x="6706880" y="412381"/>
                </a:cubicBezTo>
                <a:cubicBezTo>
                  <a:pt x="6723837" y="404468"/>
                  <a:pt x="6736071" y="408511"/>
                  <a:pt x="6747500" y="416386"/>
                </a:cubicBezTo>
                <a:cubicBezTo>
                  <a:pt x="6784745" y="414659"/>
                  <a:pt x="6816872" y="426761"/>
                  <a:pt x="6857783" y="431905"/>
                </a:cubicBezTo>
                <a:cubicBezTo>
                  <a:pt x="6903934" y="423229"/>
                  <a:pt x="6923989" y="445532"/>
                  <a:pt x="6967720" y="450939"/>
                </a:cubicBezTo>
                <a:cubicBezTo>
                  <a:pt x="7008578" y="433412"/>
                  <a:pt x="6996867" y="470461"/>
                  <a:pt x="7018394" y="479831"/>
                </a:cubicBezTo>
                <a:lnTo>
                  <a:pt x="7024679" y="480968"/>
                </a:lnTo>
                <a:lnTo>
                  <a:pt x="7041715" y="479120"/>
                </a:lnTo>
                <a:lnTo>
                  <a:pt x="7048103" y="477610"/>
                </a:lnTo>
                <a:cubicBezTo>
                  <a:pt x="7052510" y="476872"/>
                  <a:pt x="7055450" y="476773"/>
                  <a:pt x="7057490" y="477135"/>
                </a:cubicBezTo>
                <a:lnTo>
                  <a:pt x="7057730" y="477383"/>
                </a:lnTo>
                <a:lnTo>
                  <a:pt x="7066511" y="476432"/>
                </a:lnTo>
                <a:cubicBezTo>
                  <a:pt x="7081316" y="474229"/>
                  <a:pt x="7095708" y="471522"/>
                  <a:pt x="7109401" y="468486"/>
                </a:cubicBezTo>
                <a:cubicBezTo>
                  <a:pt x="7121361" y="482413"/>
                  <a:pt x="7171741" y="462549"/>
                  <a:pt x="7166830" y="490255"/>
                </a:cubicBezTo>
                <a:cubicBezTo>
                  <a:pt x="7185318" y="486971"/>
                  <a:pt x="7196261" y="474996"/>
                  <a:pt x="7190442" y="493308"/>
                </a:cubicBezTo>
                <a:cubicBezTo>
                  <a:pt x="7196540" y="492742"/>
                  <a:pt x="7200336" y="494071"/>
                  <a:pt x="7203083" y="496324"/>
                </a:cubicBezTo>
                <a:lnTo>
                  <a:pt x="7203894" y="497408"/>
                </a:lnTo>
                <a:lnTo>
                  <a:pt x="7245004" y="489662"/>
                </a:lnTo>
                <a:lnTo>
                  <a:pt x="7250514" y="490724"/>
                </a:lnTo>
                <a:lnTo>
                  <a:pt x="7277246" y="483000"/>
                </a:lnTo>
                <a:lnTo>
                  <a:pt x="7291092" y="480435"/>
                </a:lnTo>
                <a:lnTo>
                  <a:pt x="7294933" y="476767"/>
                </a:lnTo>
                <a:cubicBezTo>
                  <a:pt x="7299121" y="474441"/>
                  <a:pt x="7305176" y="473213"/>
                  <a:pt x="7315408" y="474478"/>
                </a:cubicBezTo>
                <a:lnTo>
                  <a:pt x="7317786" y="475324"/>
                </a:lnTo>
                <a:lnTo>
                  <a:pt x="7334572" y="469306"/>
                </a:lnTo>
                <a:cubicBezTo>
                  <a:pt x="7339959" y="466649"/>
                  <a:pt x="7344710" y="463382"/>
                  <a:pt x="7348520" y="459268"/>
                </a:cubicBezTo>
                <a:cubicBezTo>
                  <a:pt x="7406571" y="477093"/>
                  <a:pt x="7460434" y="455124"/>
                  <a:pt x="7522997" y="455427"/>
                </a:cubicBezTo>
                <a:cubicBezTo>
                  <a:pt x="7592791" y="446837"/>
                  <a:pt x="7640927" y="437451"/>
                  <a:pt x="7686985" y="433023"/>
                </a:cubicBezTo>
                <a:cubicBezTo>
                  <a:pt x="7708370" y="428668"/>
                  <a:pt x="7865878" y="410662"/>
                  <a:pt x="7854068" y="422992"/>
                </a:cubicBezTo>
                <a:cubicBezTo>
                  <a:pt x="7918669" y="394524"/>
                  <a:pt x="7960767" y="420179"/>
                  <a:pt x="8034165" y="404917"/>
                </a:cubicBezTo>
                <a:cubicBezTo>
                  <a:pt x="8074975" y="430280"/>
                  <a:pt x="8052607" y="405995"/>
                  <a:pt x="8094381" y="408936"/>
                </a:cubicBezTo>
                <a:cubicBezTo>
                  <a:pt x="8082391" y="384233"/>
                  <a:pt x="8145291" y="420455"/>
                  <a:pt x="8146898" y="391776"/>
                </a:cubicBezTo>
                <a:cubicBezTo>
                  <a:pt x="8154450" y="393217"/>
                  <a:pt x="8161714" y="395521"/>
                  <a:pt x="8168993" y="398048"/>
                </a:cubicBezTo>
                <a:lnTo>
                  <a:pt x="8172809" y="399355"/>
                </a:lnTo>
                <a:lnTo>
                  <a:pt x="8187962" y="399651"/>
                </a:lnTo>
                <a:lnTo>
                  <a:pt x="8192382" y="405910"/>
                </a:lnTo>
                <a:lnTo>
                  <a:pt x="8375192" y="397097"/>
                </a:lnTo>
                <a:cubicBezTo>
                  <a:pt x="8390681" y="391124"/>
                  <a:pt x="8442343" y="386212"/>
                  <a:pt x="8454377" y="393549"/>
                </a:cubicBezTo>
                <a:cubicBezTo>
                  <a:pt x="8465613" y="394229"/>
                  <a:pt x="8477337" y="389940"/>
                  <a:pt x="8484740" y="398377"/>
                </a:cubicBezTo>
                <a:cubicBezTo>
                  <a:pt x="8509291" y="401173"/>
                  <a:pt x="8565518" y="407621"/>
                  <a:pt x="8601673" y="410319"/>
                </a:cubicBezTo>
                <a:cubicBezTo>
                  <a:pt x="8619550" y="396781"/>
                  <a:pt x="8652058" y="416886"/>
                  <a:pt x="8701676" y="414569"/>
                </a:cubicBezTo>
                <a:cubicBezTo>
                  <a:pt x="8721163" y="399040"/>
                  <a:pt x="8735137" y="413192"/>
                  <a:pt x="8773288" y="391295"/>
                </a:cubicBezTo>
                <a:cubicBezTo>
                  <a:pt x="8775124" y="392937"/>
                  <a:pt x="8777353" y="394408"/>
                  <a:pt x="8779909" y="395664"/>
                </a:cubicBezTo>
                <a:cubicBezTo>
                  <a:pt x="8794759" y="402954"/>
                  <a:pt x="8817153" y="401520"/>
                  <a:pt x="8829932" y="392461"/>
                </a:cubicBezTo>
                <a:cubicBezTo>
                  <a:pt x="8891235" y="362336"/>
                  <a:pt x="8949370" y="358860"/>
                  <a:pt x="9003386" y="349460"/>
                </a:cubicBezTo>
                <a:cubicBezTo>
                  <a:pt x="9064740" y="341657"/>
                  <a:pt x="9026331" y="373992"/>
                  <a:pt x="9101185" y="344080"/>
                </a:cubicBezTo>
                <a:cubicBezTo>
                  <a:pt x="9110310" y="353604"/>
                  <a:pt x="9120116" y="353365"/>
                  <a:pt x="9136185" y="347296"/>
                </a:cubicBezTo>
                <a:cubicBezTo>
                  <a:pt x="9166057" y="344262"/>
                  <a:pt x="9165783" y="369927"/>
                  <a:pt x="9194801" y="352367"/>
                </a:cubicBezTo>
                <a:cubicBezTo>
                  <a:pt x="9190472" y="366462"/>
                  <a:pt x="9252023" y="353523"/>
                  <a:pt x="9239316" y="368776"/>
                </a:cubicBezTo>
                <a:cubicBezTo>
                  <a:pt x="9259813" y="379833"/>
                  <a:pt x="9267827" y="358579"/>
                  <a:pt x="9288052" y="368014"/>
                </a:cubicBezTo>
                <a:cubicBezTo>
                  <a:pt x="9310099" y="368953"/>
                  <a:pt x="9274359" y="354287"/>
                  <a:pt x="9298465" y="351514"/>
                </a:cubicBezTo>
                <a:cubicBezTo>
                  <a:pt x="9327883" y="350627"/>
                  <a:pt x="9325850" y="325510"/>
                  <a:pt x="9350892" y="355996"/>
                </a:cubicBezTo>
                <a:lnTo>
                  <a:pt x="9430522" y="364586"/>
                </a:lnTo>
                <a:cubicBezTo>
                  <a:pt x="9447485" y="355425"/>
                  <a:pt x="9461870" y="358450"/>
                  <a:pt x="9476215" y="365325"/>
                </a:cubicBezTo>
                <a:cubicBezTo>
                  <a:pt x="9516917" y="360669"/>
                  <a:pt x="9555019" y="370080"/>
                  <a:pt x="9601276" y="371922"/>
                </a:cubicBezTo>
                <a:cubicBezTo>
                  <a:pt x="9650279" y="359692"/>
                  <a:pt x="9677305" y="380141"/>
                  <a:pt x="9726733" y="382019"/>
                </a:cubicBezTo>
                <a:cubicBezTo>
                  <a:pt x="9773839" y="358530"/>
                  <a:pt x="9760877" y="410908"/>
                  <a:pt x="9802144" y="407697"/>
                </a:cubicBezTo>
                <a:cubicBezTo>
                  <a:pt x="9868120" y="385365"/>
                  <a:pt x="9801669" y="424896"/>
                  <a:pt x="9905153" y="413868"/>
                </a:cubicBezTo>
                <a:cubicBezTo>
                  <a:pt x="9910811" y="410359"/>
                  <a:pt x="9923612" y="413238"/>
                  <a:pt x="9922553" y="417787"/>
                </a:cubicBezTo>
                <a:cubicBezTo>
                  <a:pt x="9945213" y="415195"/>
                  <a:pt x="10012509" y="437971"/>
                  <a:pt x="10044658" y="431295"/>
                </a:cubicBezTo>
                <a:cubicBezTo>
                  <a:pt x="10108994" y="441322"/>
                  <a:pt x="10138326" y="418598"/>
                  <a:pt x="10184585" y="420356"/>
                </a:cubicBezTo>
                <a:cubicBezTo>
                  <a:pt x="10238805" y="433245"/>
                  <a:pt x="10270973" y="446023"/>
                  <a:pt x="10366435" y="475646"/>
                </a:cubicBezTo>
                <a:lnTo>
                  <a:pt x="10688220" y="555476"/>
                </a:lnTo>
                <a:cubicBezTo>
                  <a:pt x="10812002" y="626549"/>
                  <a:pt x="10955764" y="565297"/>
                  <a:pt x="11026690" y="563899"/>
                </a:cubicBezTo>
                <a:cubicBezTo>
                  <a:pt x="11053150" y="535972"/>
                  <a:pt x="11079708" y="560938"/>
                  <a:pt x="11113779" y="547086"/>
                </a:cubicBezTo>
                <a:cubicBezTo>
                  <a:pt x="11191398" y="533240"/>
                  <a:pt x="11265999" y="496724"/>
                  <a:pt x="11369556" y="504937"/>
                </a:cubicBezTo>
                <a:cubicBezTo>
                  <a:pt x="11406977" y="422376"/>
                  <a:pt x="11530972" y="456417"/>
                  <a:pt x="11623342" y="401646"/>
                </a:cubicBezTo>
                <a:cubicBezTo>
                  <a:pt x="11678749" y="386540"/>
                  <a:pt x="11771467" y="415601"/>
                  <a:pt x="11786511" y="371608"/>
                </a:cubicBezTo>
                <a:cubicBezTo>
                  <a:pt x="11815065" y="394479"/>
                  <a:pt x="11834769" y="350469"/>
                  <a:pt x="11862577" y="343767"/>
                </a:cubicBezTo>
                <a:cubicBezTo>
                  <a:pt x="11886839" y="357655"/>
                  <a:pt x="11896496" y="342356"/>
                  <a:pt x="11916612" y="337028"/>
                </a:cubicBezTo>
                <a:cubicBezTo>
                  <a:pt x="11926953" y="346090"/>
                  <a:pt x="11944208" y="343709"/>
                  <a:pt x="11948830" y="331280"/>
                </a:cubicBezTo>
                <a:cubicBezTo>
                  <a:pt x="11937556" y="304981"/>
                  <a:pt x="11999127" y="312097"/>
                  <a:pt x="12001583" y="292861"/>
                </a:cubicBezTo>
                <a:cubicBezTo>
                  <a:pt x="12027437" y="287117"/>
                  <a:pt x="12120562" y="289932"/>
                  <a:pt x="12174977" y="277870"/>
                </a:cubicBezTo>
                <a:lnTo>
                  <a:pt x="12192000" y="269767"/>
                </a:lnTo>
                <a:lnTo>
                  <a:pt x="12192000" y="5013196"/>
                </a:lnTo>
                <a:lnTo>
                  <a:pt x="0" y="5013196"/>
                </a:lnTo>
                <a:lnTo>
                  <a:pt x="0" y="630667"/>
                </a:lnTo>
                <a:lnTo>
                  <a:pt x="11075" y="628396"/>
                </a:lnTo>
                <a:cubicBezTo>
                  <a:pt x="23002" y="626376"/>
                  <a:pt x="33255" y="624731"/>
                  <a:pt x="44061" y="621814"/>
                </a:cubicBezTo>
                <a:cubicBezTo>
                  <a:pt x="78982" y="608550"/>
                  <a:pt x="115649" y="579219"/>
                  <a:pt x="136694" y="569633"/>
                </a:cubicBezTo>
                <a:lnTo>
                  <a:pt x="170342" y="564295"/>
                </a:lnTo>
                <a:cubicBezTo>
                  <a:pt x="169880" y="561325"/>
                  <a:pt x="169417" y="558353"/>
                  <a:pt x="168955" y="555382"/>
                </a:cubicBezTo>
                <a:lnTo>
                  <a:pt x="181474" y="554499"/>
                </a:lnTo>
                <a:lnTo>
                  <a:pt x="209440" y="553779"/>
                </a:lnTo>
                <a:cubicBezTo>
                  <a:pt x="226869" y="552113"/>
                  <a:pt x="275442" y="553383"/>
                  <a:pt x="293152" y="549794"/>
                </a:cubicBezTo>
                <a:cubicBezTo>
                  <a:pt x="298104" y="540169"/>
                  <a:pt x="305921" y="534831"/>
                  <a:pt x="315693" y="532248"/>
                </a:cubicBezTo>
                <a:lnTo>
                  <a:pt x="337305" y="531590"/>
                </a:lnTo>
                <a:lnTo>
                  <a:pt x="462252" y="506369"/>
                </a:lnTo>
                <a:lnTo>
                  <a:pt x="479457" y="504341"/>
                </a:lnTo>
                <a:lnTo>
                  <a:pt x="488653" y="496475"/>
                </a:lnTo>
                <a:cubicBezTo>
                  <a:pt x="495751" y="494808"/>
                  <a:pt x="516240" y="495433"/>
                  <a:pt x="522053" y="494343"/>
                </a:cubicBezTo>
                <a:lnTo>
                  <a:pt x="523520" y="489931"/>
                </a:lnTo>
                <a:cubicBezTo>
                  <a:pt x="541965" y="482593"/>
                  <a:pt x="611396" y="458013"/>
                  <a:pt x="632714" y="450319"/>
                </a:cubicBezTo>
                <a:cubicBezTo>
                  <a:pt x="637120" y="456979"/>
                  <a:pt x="646523" y="446165"/>
                  <a:pt x="651426" y="443762"/>
                </a:cubicBezTo>
                <a:cubicBezTo>
                  <a:pt x="652273" y="448286"/>
                  <a:pt x="664268" y="449456"/>
                  <a:pt x="667724" y="445356"/>
                </a:cubicBezTo>
                <a:cubicBezTo>
                  <a:pt x="751466" y="421701"/>
                  <a:pt x="710176" y="468211"/>
                  <a:pt x="757679" y="438363"/>
                </a:cubicBezTo>
                <a:cubicBezTo>
                  <a:pt x="766141" y="436289"/>
                  <a:pt x="773060" y="437997"/>
                  <a:pt x="779159" y="441277"/>
                </a:cubicBezTo>
                <a:lnTo>
                  <a:pt x="788293" y="448081"/>
                </a:lnTo>
                <a:lnTo>
                  <a:pt x="822923" y="434292"/>
                </a:lnTo>
                <a:cubicBezTo>
                  <a:pt x="840014" y="429396"/>
                  <a:pt x="858036" y="426029"/>
                  <a:pt x="876559" y="424306"/>
                </a:cubicBezTo>
                <a:cubicBezTo>
                  <a:pt x="880889" y="433506"/>
                  <a:pt x="895209" y="420068"/>
                  <a:pt x="902011" y="417336"/>
                </a:cubicBezTo>
                <a:cubicBezTo>
                  <a:pt x="902191" y="423390"/>
                  <a:pt x="917419" y="426022"/>
                  <a:pt x="922715" y="420917"/>
                </a:cubicBezTo>
                <a:cubicBezTo>
                  <a:pt x="1035495" y="397234"/>
                  <a:pt x="972839" y="454951"/>
                  <a:pt x="1040139" y="419808"/>
                </a:cubicBezTo>
                <a:cubicBezTo>
                  <a:pt x="1051469" y="417835"/>
                  <a:pt x="1060048" y="420716"/>
                  <a:pt x="1067251" y="425602"/>
                </a:cubicBezTo>
                <a:lnTo>
                  <a:pt x="1080272" y="437887"/>
                </a:lnTo>
                <a:lnTo>
                  <a:pt x="1090219" y="433244"/>
                </a:lnTo>
                <a:cubicBezTo>
                  <a:pt x="1128054" y="432213"/>
                  <a:pt x="1139443" y="444840"/>
                  <a:pt x="1161226" y="431522"/>
                </a:cubicBezTo>
                <a:cubicBezTo>
                  <a:pt x="1194247" y="457797"/>
                  <a:pt x="1182853" y="433812"/>
                  <a:pt x="1207525" y="429257"/>
                </a:cubicBezTo>
                <a:cubicBezTo>
                  <a:pt x="1226951" y="423550"/>
                  <a:pt x="1190923" y="413889"/>
                  <a:pt x="1210030" y="412023"/>
                </a:cubicBezTo>
                <a:cubicBezTo>
                  <a:pt x="1230853" y="418586"/>
                  <a:pt x="1229491" y="397066"/>
                  <a:pt x="1251170" y="405160"/>
                </a:cubicBezTo>
                <a:cubicBezTo>
                  <a:pt x="1246235" y="421478"/>
                  <a:pt x="1293590" y="401251"/>
                  <a:pt x="1295331" y="415400"/>
                </a:cubicBezTo>
                <a:cubicBezTo>
                  <a:pt x="1313247" y="394801"/>
                  <a:pt x="1322885" y="419606"/>
                  <a:pt x="1347118" y="412922"/>
                </a:cubicBezTo>
                <a:cubicBezTo>
                  <a:pt x="1358442" y="405047"/>
                  <a:pt x="1366690" y="403583"/>
                  <a:pt x="1378108" y="411628"/>
                </a:cubicBezTo>
                <a:cubicBezTo>
                  <a:pt x="1430244" y="373345"/>
                  <a:pt x="1410029" y="409382"/>
                  <a:pt x="1459192" y="394137"/>
                </a:cubicBezTo>
                <a:cubicBezTo>
                  <a:pt x="1501499" y="378273"/>
                  <a:pt x="1549591" y="367610"/>
                  <a:pt x="1590120" y="330826"/>
                </a:cubicBezTo>
                <a:cubicBezTo>
                  <a:pt x="1597495" y="320478"/>
                  <a:pt x="1615987" y="316279"/>
                  <a:pt x="1631417" y="321445"/>
                </a:cubicBezTo>
                <a:cubicBezTo>
                  <a:pt x="1634069" y="322335"/>
                  <a:pt x="1636534" y="323476"/>
                  <a:pt x="1638727" y="324828"/>
                </a:cubicBezTo>
                <a:cubicBezTo>
                  <a:pt x="1674229" y="318675"/>
                  <a:pt x="1804005" y="291708"/>
                  <a:pt x="1844438" y="284522"/>
                </a:cubicBezTo>
                <a:cubicBezTo>
                  <a:pt x="1847960" y="297582"/>
                  <a:pt x="1868036" y="273541"/>
                  <a:pt x="1881324" y="281715"/>
                </a:cubicBezTo>
                <a:cubicBezTo>
                  <a:pt x="1890865" y="288925"/>
                  <a:pt x="1899182" y="283313"/>
                  <a:pt x="1908999" y="282556"/>
                </a:cubicBezTo>
                <a:cubicBezTo>
                  <a:pt x="1922050" y="288125"/>
                  <a:pt x="1964084" y="276888"/>
                  <a:pt x="1974956" y="269176"/>
                </a:cubicBezTo>
                <a:cubicBezTo>
                  <a:pt x="2000789" y="242591"/>
                  <a:pt x="2060915" y="260908"/>
                  <a:pt x="2082409" y="240508"/>
                </a:cubicBezTo>
                <a:cubicBezTo>
                  <a:pt x="2090286" y="237431"/>
                  <a:pt x="2098026" y="236104"/>
                  <a:pt x="2105639" y="235866"/>
                </a:cubicBezTo>
                <a:lnTo>
                  <a:pt x="2126992" y="237686"/>
                </a:lnTo>
                <a:lnTo>
                  <a:pt x="2133154" y="243170"/>
                </a:lnTo>
                <a:lnTo>
                  <a:pt x="2146154" y="241550"/>
                </a:lnTo>
                <a:lnTo>
                  <a:pt x="2149901" y="242334"/>
                </a:lnTo>
                <a:cubicBezTo>
                  <a:pt x="2157061" y="243856"/>
                  <a:pt x="2164126" y="245165"/>
                  <a:pt x="2171100" y="245607"/>
                </a:cubicBezTo>
                <a:cubicBezTo>
                  <a:pt x="2161432" y="217726"/>
                  <a:pt x="2228843" y="244778"/>
                  <a:pt x="2209148" y="222443"/>
                </a:cubicBezTo>
                <a:cubicBezTo>
                  <a:pt x="2245795" y="220027"/>
                  <a:pt x="2217435" y="199404"/>
                  <a:pt x="2261889" y="218750"/>
                </a:cubicBezTo>
                <a:cubicBezTo>
                  <a:pt x="2318421" y="194794"/>
                  <a:pt x="2408342" y="201713"/>
                  <a:pt x="2452315" y="166117"/>
                </a:cubicBezTo>
                <a:cubicBezTo>
                  <a:pt x="2447016" y="179502"/>
                  <a:pt x="2471204" y="189377"/>
                  <a:pt x="2487710" y="182485"/>
                </a:cubicBezTo>
                <a:cubicBezTo>
                  <a:pt x="2469218" y="234964"/>
                  <a:pt x="2552592" y="134331"/>
                  <a:pt x="2567870" y="169640"/>
                </a:cubicBezTo>
                <a:cubicBezTo>
                  <a:pt x="2567993" y="136603"/>
                  <a:pt x="2641492" y="79264"/>
                  <a:pt x="2677053" y="105731"/>
                </a:cubicBezTo>
                <a:cubicBezTo>
                  <a:pt x="2730362" y="98156"/>
                  <a:pt x="2767701" y="70180"/>
                  <a:pt x="2823914" y="80085"/>
                </a:cubicBezTo>
                <a:cubicBezTo>
                  <a:pt x="2825573" y="75636"/>
                  <a:pt x="2828354" y="71885"/>
                  <a:pt x="2831912" y="68644"/>
                </a:cubicBezTo>
                <a:lnTo>
                  <a:pt x="2843870" y="60725"/>
                </a:lnTo>
                <a:lnTo>
                  <a:pt x="2846217" y="61243"/>
                </a:lnTo>
                <a:cubicBezTo>
                  <a:pt x="2855406" y="61177"/>
                  <a:pt x="2860075" y="59230"/>
                  <a:pt x="2862745" y="56460"/>
                </a:cubicBezTo>
                <a:lnTo>
                  <a:pt x="2864596" y="52436"/>
                </a:lnTo>
                <a:lnTo>
                  <a:pt x="2875381" y="48221"/>
                </a:lnTo>
                <a:lnTo>
                  <a:pt x="2895139" y="37404"/>
                </a:lnTo>
                <a:lnTo>
                  <a:pt x="2900232" y="37736"/>
                </a:lnTo>
                <a:lnTo>
                  <a:pt x="2932205" y="25091"/>
                </a:lnTo>
                <a:lnTo>
                  <a:pt x="2933310" y="26034"/>
                </a:lnTo>
                <a:cubicBezTo>
                  <a:pt x="2936512" y="27864"/>
                  <a:pt x="2940256" y="28670"/>
                  <a:pt x="2945218" y="27359"/>
                </a:cubicBezTo>
                <a:cubicBezTo>
                  <a:pt x="2947316" y="45762"/>
                  <a:pt x="2952012" y="32829"/>
                  <a:pt x="2966465" y="27335"/>
                </a:cubicBezTo>
                <a:cubicBezTo>
                  <a:pt x="2972951" y="54691"/>
                  <a:pt x="3008144" y="29186"/>
                  <a:pt x="3023668" y="41123"/>
                </a:cubicBezTo>
                <a:cubicBezTo>
                  <a:pt x="3034143" y="36470"/>
                  <a:pt x="3045337" y="32050"/>
                  <a:pt x="3057077" y="28063"/>
                </a:cubicBezTo>
                <a:lnTo>
                  <a:pt x="3151915" y="24461"/>
                </a:lnTo>
                <a:lnTo>
                  <a:pt x="3251671" y="44793"/>
                </a:lnTo>
                <a:cubicBezTo>
                  <a:pt x="3288430" y="44614"/>
                  <a:pt x="3320402" y="52254"/>
                  <a:pt x="3351400" y="45905"/>
                </a:cubicBezTo>
                <a:cubicBezTo>
                  <a:pt x="3364152" y="52066"/>
                  <a:pt x="3376107" y="54432"/>
                  <a:pt x="3387481" y="44661"/>
                </a:cubicBezTo>
                <a:cubicBezTo>
                  <a:pt x="3421834" y="47236"/>
                  <a:pt x="3430384" y="60743"/>
                  <a:pt x="3451923" y="49700"/>
                </a:cubicBezTo>
                <a:cubicBezTo>
                  <a:pt x="3471592" y="71444"/>
                  <a:pt x="3472580" y="62993"/>
                  <a:pt x="3481520" y="56505"/>
                </a:cubicBezTo>
                <a:lnTo>
                  <a:pt x="3482804" y="56030"/>
                </a:lnTo>
                <a:lnTo>
                  <a:pt x="3485495" y="59139"/>
                </a:lnTo>
                <a:lnTo>
                  <a:pt x="3490972" y="60504"/>
                </a:lnTo>
                <a:lnTo>
                  <a:pt x="3505835" y="59295"/>
                </a:lnTo>
                <a:lnTo>
                  <a:pt x="3511410" y="58026"/>
                </a:lnTo>
                <a:cubicBezTo>
                  <a:pt x="3515254" y="57455"/>
                  <a:pt x="3517816" y="57465"/>
                  <a:pt x="3519598" y="57901"/>
                </a:cubicBezTo>
                <a:lnTo>
                  <a:pt x="3519807" y="58156"/>
                </a:lnTo>
                <a:lnTo>
                  <a:pt x="3527466" y="57534"/>
                </a:lnTo>
                <a:cubicBezTo>
                  <a:pt x="3540383" y="55888"/>
                  <a:pt x="3552942" y="53726"/>
                  <a:pt x="3564889" y="51208"/>
                </a:cubicBezTo>
                <a:cubicBezTo>
                  <a:pt x="3575289" y="65525"/>
                  <a:pt x="3619274" y="47602"/>
                  <a:pt x="3614922" y="75022"/>
                </a:cubicBezTo>
                <a:cubicBezTo>
                  <a:pt x="3631051" y="72436"/>
                  <a:pt x="3640626" y="60912"/>
                  <a:pt x="3635506" y="78936"/>
                </a:cubicBezTo>
                <a:cubicBezTo>
                  <a:pt x="3640824" y="78600"/>
                  <a:pt x="3644132" y="80065"/>
                  <a:pt x="3646525" y="82411"/>
                </a:cubicBezTo>
                <a:lnTo>
                  <a:pt x="3647224" y="83521"/>
                </a:lnTo>
                <a:lnTo>
                  <a:pt x="3683100" y="77327"/>
                </a:lnTo>
                <a:lnTo>
                  <a:pt x="3687901" y="78590"/>
                </a:lnTo>
                <a:lnTo>
                  <a:pt x="3711234" y="71883"/>
                </a:lnTo>
                <a:lnTo>
                  <a:pt x="3723318" y="69843"/>
                </a:lnTo>
                <a:lnTo>
                  <a:pt x="3726677" y="66330"/>
                </a:lnTo>
                <a:cubicBezTo>
                  <a:pt x="3730335" y="64168"/>
                  <a:pt x="3735615" y="63170"/>
                  <a:pt x="3744535" y="64808"/>
                </a:cubicBezTo>
                <a:lnTo>
                  <a:pt x="3746608" y="65740"/>
                </a:lnTo>
                <a:lnTo>
                  <a:pt x="3761262" y="60365"/>
                </a:lnTo>
                <a:cubicBezTo>
                  <a:pt x="3765968" y="57919"/>
                  <a:pt x="3770117" y="54839"/>
                  <a:pt x="3773451" y="50884"/>
                </a:cubicBezTo>
                <a:cubicBezTo>
                  <a:pt x="3824036" y="70790"/>
                  <a:pt x="3871065" y="50900"/>
                  <a:pt x="3925626" y="53519"/>
                </a:cubicBezTo>
                <a:cubicBezTo>
                  <a:pt x="3949771" y="85474"/>
                  <a:pt x="4043223" y="44139"/>
                  <a:pt x="4056184" y="12503"/>
                </a:cubicBezTo>
                <a:cubicBezTo>
                  <a:pt x="4056987" y="40004"/>
                  <a:pt x="4124598" y="1322"/>
                  <a:pt x="4142196" y="3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FEDBF05-BCF0-0490-2D06-1B19BD11488B}"/>
              </a:ext>
            </a:extLst>
          </p:cNvPr>
          <p:cNvGraphicFramePr>
            <a:graphicFrameLocks noGrp="1"/>
          </p:cNvGraphicFramePr>
          <p:nvPr>
            <p:ph idx="1"/>
            <p:extLst>
              <p:ext uri="{D42A27DB-BD31-4B8C-83A1-F6EECF244321}">
                <p14:modId xmlns:p14="http://schemas.microsoft.com/office/powerpoint/2010/main" val="847108402"/>
              </p:ext>
            </p:extLst>
          </p:nvPr>
        </p:nvGraphicFramePr>
        <p:xfrm>
          <a:off x="1050925" y="2504941"/>
          <a:ext cx="9810750" cy="3749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0441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CB94-8678-8A51-C890-6F1947D819C2}"/>
              </a:ext>
            </a:extLst>
          </p:cNvPr>
          <p:cNvSpPr>
            <a:spLocks noGrp="1"/>
          </p:cNvSpPr>
          <p:nvPr>
            <p:ph type="title"/>
          </p:nvPr>
        </p:nvSpPr>
        <p:spPr/>
        <p:txBody>
          <a:bodyPr/>
          <a:lstStyle/>
          <a:p>
            <a:r>
              <a:rPr lang="en-US" b="1" i="1" dirty="0"/>
              <a:t>Data Cleaning: Analysis Question 2</a:t>
            </a:r>
          </a:p>
        </p:txBody>
      </p:sp>
      <p:sp>
        <p:nvSpPr>
          <p:cNvPr id="3" name="Text Placeholder 2">
            <a:extLst>
              <a:ext uri="{FF2B5EF4-FFF2-40B4-BE49-F238E27FC236}">
                <a16:creationId xmlns:a16="http://schemas.microsoft.com/office/drawing/2014/main" id="{97914EB3-1FE7-1DF1-06B1-B6F7651E15B6}"/>
              </a:ext>
            </a:extLst>
          </p:cNvPr>
          <p:cNvSpPr>
            <a:spLocks noGrp="1"/>
          </p:cNvSpPr>
          <p:nvPr>
            <p:ph type="body" idx="1"/>
          </p:nvPr>
        </p:nvSpPr>
        <p:spPr/>
        <p:txBody>
          <a:bodyPr/>
          <a:lstStyle/>
          <a:p>
            <a:r>
              <a:rPr lang="en-US" dirty="0"/>
              <a:t>What was the state of the car before it crashed?</a:t>
            </a:r>
          </a:p>
        </p:txBody>
      </p:sp>
    </p:spTree>
    <p:extLst>
      <p:ext uri="{BB962C8B-B14F-4D97-AF65-F5344CB8AC3E}">
        <p14:creationId xmlns:p14="http://schemas.microsoft.com/office/powerpoint/2010/main" val="1465406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Subsetting</a:t>
            </a:r>
          </a:p>
        </p:txBody>
      </p:sp>
      <p:pic>
        <p:nvPicPr>
          <p:cNvPr id="19" name="Content Placeholder 18">
            <a:extLst>
              <a:ext uri="{FF2B5EF4-FFF2-40B4-BE49-F238E27FC236}">
                <a16:creationId xmlns:a16="http://schemas.microsoft.com/office/drawing/2014/main" id="{F5A978C1-D517-893D-192C-1011981B4D3F}"/>
              </a:ext>
            </a:extLst>
          </p:cNvPr>
          <p:cNvPicPr>
            <a:picLocks noGrp="1" noChangeAspect="1"/>
          </p:cNvPicPr>
          <p:nvPr>
            <p:ph sz="half" idx="2"/>
          </p:nvPr>
        </p:nvPicPr>
        <p:blipFill>
          <a:blip r:embed="rId2"/>
          <a:stretch>
            <a:fillRect/>
          </a:stretch>
        </p:blipFill>
        <p:spPr>
          <a:xfrm>
            <a:off x="1721824" y="2668725"/>
            <a:ext cx="3152416" cy="3919221"/>
          </a:xfrm>
        </p:spPr>
      </p:pic>
      <p:pic>
        <p:nvPicPr>
          <p:cNvPr id="8" name="Content Placeholder 7">
            <a:extLst>
              <a:ext uri="{FF2B5EF4-FFF2-40B4-BE49-F238E27FC236}">
                <a16:creationId xmlns:a16="http://schemas.microsoft.com/office/drawing/2014/main" id="{B848FF9A-05AC-3801-A314-0A4337386175}"/>
              </a:ext>
            </a:extLst>
          </p:cNvPr>
          <p:cNvPicPr>
            <a:picLocks noGrp="1" noChangeAspect="1"/>
          </p:cNvPicPr>
          <p:nvPr>
            <p:ph sz="quarter" idx="4"/>
          </p:nvPr>
        </p:nvPicPr>
        <p:blipFill>
          <a:blip r:embed="rId3"/>
          <a:stretch>
            <a:fillRect/>
          </a:stretch>
        </p:blipFill>
        <p:spPr>
          <a:xfrm>
            <a:off x="6290160" y="3429000"/>
            <a:ext cx="4180016" cy="1976421"/>
          </a:xfrm>
        </p:spPr>
      </p:pic>
    </p:spTree>
    <p:extLst>
      <p:ext uri="{BB962C8B-B14F-4D97-AF65-F5344CB8AC3E}">
        <p14:creationId xmlns:p14="http://schemas.microsoft.com/office/powerpoint/2010/main" val="4121082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Dropping NA’s</a:t>
            </a:r>
          </a:p>
        </p:txBody>
      </p:sp>
      <p:pic>
        <p:nvPicPr>
          <p:cNvPr id="8" name="Content Placeholder 7">
            <a:extLst>
              <a:ext uri="{FF2B5EF4-FFF2-40B4-BE49-F238E27FC236}">
                <a16:creationId xmlns:a16="http://schemas.microsoft.com/office/drawing/2014/main" id="{BD65FEB7-7258-CC07-073A-1CCE9703A588}"/>
              </a:ext>
            </a:extLst>
          </p:cNvPr>
          <p:cNvPicPr>
            <a:picLocks noGrp="1" noChangeAspect="1"/>
          </p:cNvPicPr>
          <p:nvPr>
            <p:ph sz="half" idx="2"/>
          </p:nvPr>
        </p:nvPicPr>
        <p:blipFill>
          <a:blip r:embed="rId2"/>
          <a:stretch>
            <a:fillRect/>
          </a:stretch>
        </p:blipFill>
        <p:spPr>
          <a:xfrm>
            <a:off x="1721008" y="3335373"/>
            <a:ext cx="3401497" cy="1976719"/>
          </a:xfrm>
        </p:spPr>
      </p:pic>
      <p:pic>
        <p:nvPicPr>
          <p:cNvPr id="12" name="Content Placeholder 11">
            <a:extLst>
              <a:ext uri="{FF2B5EF4-FFF2-40B4-BE49-F238E27FC236}">
                <a16:creationId xmlns:a16="http://schemas.microsoft.com/office/drawing/2014/main" id="{C3D99F51-B004-1A23-CA2E-35F52F7AE0F7}"/>
              </a:ext>
            </a:extLst>
          </p:cNvPr>
          <p:cNvPicPr>
            <a:picLocks noGrp="1" noChangeAspect="1"/>
          </p:cNvPicPr>
          <p:nvPr>
            <p:ph sz="quarter" idx="4"/>
          </p:nvPr>
        </p:nvPicPr>
        <p:blipFill>
          <a:blip r:embed="rId3"/>
          <a:stretch>
            <a:fillRect/>
          </a:stretch>
        </p:blipFill>
        <p:spPr>
          <a:xfrm>
            <a:off x="6652936" y="3319425"/>
            <a:ext cx="3401495" cy="1992667"/>
          </a:xfrm>
        </p:spPr>
      </p:pic>
    </p:spTree>
    <p:extLst>
      <p:ext uri="{BB962C8B-B14F-4D97-AF65-F5344CB8AC3E}">
        <p14:creationId xmlns:p14="http://schemas.microsoft.com/office/powerpoint/2010/main" val="167029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3E882CD-3327-4730-BC76-77CEC765D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57B4B2D-0BF5-41DE-AFF5-8A26695B1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3260759"/>
          </a:xfrm>
          <a:custGeom>
            <a:avLst/>
            <a:gdLst>
              <a:gd name="connsiteX0" fmla="*/ 0 w 12192000"/>
              <a:gd name="connsiteY0" fmla="*/ 0 h 3383591"/>
              <a:gd name="connsiteX1" fmla="*/ 12192000 w 12192000"/>
              <a:gd name="connsiteY1" fmla="*/ 0 h 3383591"/>
              <a:gd name="connsiteX2" fmla="*/ 12192000 w 12192000"/>
              <a:gd name="connsiteY2" fmla="*/ 3383591 h 3383591"/>
              <a:gd name="connsiteX3" fmla="*/ 12096623 w 12192000"/>
              <a:gd name="connsiteY3" fmla="*/ 3342502 h 3383591"/>
              <a:gd name="connsiteX4" fmla="*/ 12003042 w 12192000"/>
              <a:gd name="connsiteY4" fmla="*/ 3277528 h 3383591"/>
              <a:gd name="connsiteX5" fmla="*/ 11796095 w 12192000"/>
              <a:gd name="connsiteY5" fmla="*/ 3229916 h 3383591"/>
              <a:gd name="connsiteX6" fmla="*/ 11646344 w 12192000"/>
              <a:gd name="connsiteY6" fmla="*/ 3221773 h 3383591"/>
              <a:gd name="connsiteX7" fmla="*/ 11534232 w 12192000"/>
              <a:gd name="connsiteY7" fmla="*/ 3198236 h 3383591"/>
              <a:gd name="connsiteX8" fmla="*/ 11348888 w 12192000"/>
              <a:gd name="connsiteY8" fmla="*/ 3199503 h 3383591"/>
              <a:gd name="connsiteX9" fmla="*/ 11203586 w 12192000"/>
              <a:gd name="connsiteY9" fmla="*/ 3170916 h 3383591"/>
              <a:gd name="connsiteX10" fmla="*/ 11085706 w 12192000"/>
              <a:gd name="connsiteY10" fmla="*/ 3139320 h 3383591"/>
              <a:gd name="connsiteX11" fmla="*/ 10990421 w 12192000"/>
              <a:gd name="connsiteY11" fmla="*/ 3122625 h 3383591"/>
              <a:gd name="connsiteX12" fmla="*/ 10938802 w 12192000"/>
              <a:gd name="connsiteY12" fmla="*/ 3113864 h 3383591"/>
              <a:gd name="connsiteX13" fmla="*/ 10178173 w 12192000"/>
              <a:gd name="connsiteY13" fmla="*/ 2911545 h 3383591"/>
              <a:gd name="connsiteX14" fmla="*/ 8720786 w 12192000"/>
              <a:gd name="connsiteY14" fmla="*/ 2855447 h 3383591"/>
              <a:gd name="connsiteX15" fmla="*/ 8169184 w 12192000"/>
              <a:gd name="connsiteY15" fmla="*/ 2756045 h 3383591"/>
              <a:gd name="connsiteX16" fmla="*/ 7747307 w 12192000"/>
              <a:gd name="connsiteY16" fmla="*/ 2758037 h 3383591"/>
              <a:gd name="connsiteX17" fmla="*/ 7674334 w 12192000"/>
              <a:gd name="connsiteY17" fmla="*/ 2748894 h 3383591"/>
              <a:gd name="connsiteX18" fmla="*/ 7638104 w 12192000"/>
              <a:gd name="connsiteY18" fmla="*/ 2747520 h 3383591"/>
              <a:gd name="connsiteX19" fmla="*/ 7563009 w 12192000"/>
              <a:gd name="connsiteY19" fmla="*/ 2694837 h 3383591"/>
              <a:gd name="connsiteX20" fmla="*/ 7416988 w 12192000"/>
              <a:gd name="connsiteY20" fmla="*/ 2606525 h 3383591"/>
              <a:gd name="connsiteX21" fmla="*/ 7201337 w 12192000"/>
              <a:gd name="connsiteY21" fmla="*/ 2549334 h 3383591"/>
              <a:gd name="connsiteX22" fmla="*/ 7024912 w 12192000"/>
              <a:gd name="connsiteY22" fmla="*/ 2493208 h 3383591"/>
              <a:gd name="connsiteX23" fmla="*/ 6959502 w 12192000"/>
              <a:gd name="connsiteY23" fmla="*/ 2475822 h 3383591"/>
              <a:gd name="connsiteX24" fmla="*/ 6849665 w 12192000"/>
              <a:gd name="connsiteY24" fmla="*/ 2431890 h 3383591"/>
              <a:gd name="connsiteX25" fmla="*/ 6776682 w 12192000"/>
              <a:gd name="connsiteY25" fmla="*/ 2405153 h 3383591"/>
              <a:gd name="connsiteX26" fmla="*/ 6681643 w 12192000"/>
              <a:gd name="connsiteY26" fmla="*/ 2416670 h 3383591"/>
              <a:gd name="connsiteX27" fmla="*/ 6626849 w 12192000"/>
              <a:gd name="connsiteY27" fmla="*/ 2370433 h 3383591"/>
              <a:gd name="connsiteX28" fmla="*/ 6545281 w 12192000"/>
              <a:gd name="connsiteY28" fmla="*/ 2340433 h 3383591"/>
              <a:gd name="connsiteX29" fmla="*/ 6496688 w 12192000"/>
              <a:gd name="connsiteY29" fmla="*/ 2322168 h 3383591"/>
              <a:gd name="connsiteX30" fmla="*/ 6352723 w 12192000"/>
              <a:gd name="connsiteY30" fmla="*/ 2297955 h 3383591"/>
              <a:gd name="connsiteX31" fmla="*/ 6142209 w 12192000"/>
              <a:gd name="connsiteY31" fmla="*/ 2295054 h 3383591"/>
              <a:gd name="connsiteX32" fmla="*/ 5997396 w 12192000"/>
              <a:gd name="connsiteY32" fmla="*/ 2295474 h 3383591"/>
              <a:gd name="connsiteX33" fmla="*/ 5892589 w 12192000"/>
              <a:gd name="connsiteY33" fmla="*/ 2285801 h 3383591"/>
              <a:gd name="connsiteX34" fmla="*/ 5739318 w 12192000"/>
              <a:gd name="connsiteY34" fmla="*/ 2270882 h 3383591"/>
              <a:gd name="connsiteX35" fmla="*/ 5636991 w 12192000"/>
              <a:gd name="connsiteY35" fmla="*/ 2227247 h 3383591"/>
              <a:gd name="connsiteX36" fmla="*/ 5577647 w 12192000"/>
              <a:gd name="connsiteY36" fmla="*/ 2207623 h 3383591"/>
              <a:gd name="connsiteX37" fmla="*/ 5536647 w 12192000"/>
              <a:gd name="connsiteY37" fmla="*/ 2187970 h 3383591"/>
              <a:gd name="connsiteX38" fmla="*/ 5420546 w 12192000"/>
              <a:gd name="connsiteY38" fmla="*/ 2166859 h 3383591"/>
              <a:gd name="connsiteX39" fmla="*/ 5223187 w 12192000"/>
              <a:gd name="connsiteY39" fmla="*/ 2143950 h 3383591"/>
              <a:gd name="connsiteX40" fmla="*/ 5182387 w 12192000"/>
              <a:gd name="connsiteY40" fmla="*/ 2136397 h 3383591"/>
              <a:gd name="connsiteX41" fmla="*/ 5152148 w 12192000"/>
              <a:gd name="connsiteY41" fmla="*/ 2119277 h 3383591"/>
              <a:gd name="connsiteX42" fmla="*/ 5149345 w 12192000"/>
              <a:gd name="connsiteY42" fmla="*/ 2106041 h 3383591"/>
              <a:gd name="connsiteX43" fmla="*/ 5127679 w 12192000"/>
              <a:gd name="connsiteY43" fmla="*/ 2100180 h 3383591"/>
              <a:gd name="connsiteX44" fmla="*/ 5122928 w 12192000"/>
              <a:gd name="connsiteY44" fmla="*/ 2096401 h 3383591"/>
              <a:gd name="connsiteX45" fmla="*/ 5094662 w 12192000"/>
              <a:gd name="connsiteY45" fmla="*/ 2076951 h 3383591"/>
              <a:gd name="connsiteX46" fmla="*/ 5009233 w 12192000"/>
              <a:gd name="connsiteY46" fmla="*/ 2090596 h 3383591"/>
              <a:gd name="connsiteX47" fmla="*/ 4924764 w 12192000"/>
              <a:gd name="connsiteY47" fmla="*/ 2061998 h 3383591"/>
              <a:gd name="connsiteX48" fmla="*/ 4662830 w 12192000"/>
              <a:gd name="connsiteY48" fmla="*/ 2047859 h 3383591"/>
              <a:gd name="connsiteX49" fmla="*/ 4559997 w 12192000"/>
              <a:gd name="connsiteY49" fmla="*/ 2037381 h 3383591"/>
              <a:gd name="connsiteX50" fmla="*/ 4387924 w 12192000"/>
              <a:gd name="connsiteY50" fmla="*/ 2049284 h 3383591"/>
              <a:gd name="connsiteX51" fmla="*/ 4199951 w 12192000"/>
              <a:gd name="connsiteY51" fmla="*/ 2091254 h 3383591"/>
              <a:gd name="connsiteX52" fmla="*/ 4045229 w 12192000"/>
              <a:gd name="connsiteY52" fmla="*/ 2122867 h 3383591"/>
              <a:gd name="connsiteX53" fmla="*/ 3995025 w 12192000"/>
              <a:gd name="connsiteY53" fmla="*/ 2131589 h 3383591"/>
              <a:gd name="connsiteX54" fmla="*/ 3912439 w 12192000"/>
              <a:gd name="connsiteY54" fmla="*/ 2148983 h 3383591"/>
              <a:gd name="connsiteX55" fmla="*/ 3793978 w 12192000"/>
              <a:gd name="connsiteY55" fmla="*/ 2174324 h 3383591"/>
              <a:gd name="connsiteX56" fmla="*/ 3693786 w 12192000"/>
              <a:gd name="connsiteY56" fmla="*/ 2169591 h 3383591"/>
              <a:gd name="connsiteX57" fmla="*/ 3630669 w 12192000"/>
              <a:gd name="connsiteY57" fmla="*/ 2182279 h 3383591"/>
              <a:gd name="connsiteX58" fmla="*/ 3554725 w 12192000"/>
              <a:gd name="connsiteY58" fmla="*/ 2172253 h 3383591"/>
              <a:gd name="connsiteX59" fmla="*/ 3490505 w 12192000"/>
              <a:gd name="connsiteY59" fmla="*/ 2164730 h 3383591"/>
              <a:gd name="connsiteX60" fmla="*/ 3396935 w 12192000"/>
              <a:gd name="connsiteY60" fmla="*/ 2148997 h 3383591"/>
              <a:gd name="connsiteX61" fmla="*/ 3361543 w 12192000"/>
              <a:gd name="connsiteY61" fmla="*/ 2156896 h 3383591"/>
              <a:gd name="connsiteX62" fmla="*/ 3336113 w 12192000"/>
              <a:gd name="connsiteY62" fmla="*/ 2143603 h 3383591"/>
              <a:gd name="connsiteX63" fmla="*/ 3291312 w 12192000"/>
              <a:gd name="connsiteY63" fmla="*/ 2147162 h 3383591"/>
              <a:gd name="connsiteX64" fmla="*/ 3201173 w 12192000"/>
              <a:gd name="connsiteY64" fmla="*/ 2168979 h 3383591"/>
              <a:gd name="connsiteX65" fmla="*/ 3044546 w 12192000"/>
              <a:gd name="connsiteY65" fmla="*/ 2138796 h 3383591"/>
              <a:gd name="connsiteX66" fmla="*/ 2815263 w 12192000"/>
              <a:gd name="connsiteY66" fmla="*/ 2125347 h 3383591"/>
              <a:gd name="connsiteX67" fmla="*/ 2543831 w 12192000"/>
              <a:gd name="connsiteY67" fmla="*/ 2113626 h 3383591"/>
              <a:gd name="connsiteX68" fmla="*/ 2479300 w 12192000"/>
              <a:gd name="connsiteY68" fmla="*/ 2087542 h 3383591"/>
              <a:gd name="connsiteX69" fmla="*/ 2387809 w 12192000"/>
              <a:gd name="connsiteY69" fmla="*/ 2076045 h 3383591"/>
              <a:gd name="connsiteX70" fmla="*/ 2371210 w 12192000"/>
              <a:gd name="connsiteY70" fmla="*/ 2070567 h 3383591"/>
              <a:gd name="connsiteX71" fmla="*/ 2369471 w 12192000"/>
              <a:gd name="connsiteY71" fmla="*/ 2059604 h 3383591"/>
              <a:gd name="connsiteX72" fmla="*/ 2346598 w 12192000"/>
              <a:gd name="connsiteY72" fmla="*/ 2044610 h 3383591"/>
              <a:gd name="connsiteX73" fmla="*/ 2315222 w 12192000"/>
              <a:gd name="connsiteY73" fmla="*/ 2037157 h 3383591"/>
              <a:gd name="connsiteX74" fmla="*/ 2163007 w 12192000"/>
              <a:gd name="connsiteY74" fmla="*/ 2012297 h 3383591"/>
              <a:gd name="connsiteX75" fmla="*/ 2073709 w 12192000"/>
              <a:gd name="connsiteY75" fmla="*/ 1991400 h 3383591"/>
              <a:gd name="connsiteX76" fmla="*/ 2042576 w 12192000"/>
              <a:gd name="connsiteY76" fmla="*/ 1973997 h 3383591"/>
              <a:gd name="connsiteX77" fmla="*/ 1997227 w 12192000"/>
              <a:gd name="connsiteY77" fmla="*/ 1956058 h 3383591"/>
              <a:gd name="connsiteX78" fmla="*/ 1882438 w 12192000"/>
              <a:gd name="connsiteY78" fmla="*/ 1928816 h 3383591"/>
              <a:gd name="connsiteX79" fmla="*/ 1783995 w 12192000"/>
              <a:gd name="connsiteY79" fmla="*/ 1928240 h 3383591"/>
              <a:gd name="connsiteX80" fmla="*/ 1674358 w 12192000"/>
              <a:gd name="connsiteY80" fmla="*/ 1880147 h 3383591"/>
              <a:gd name="connsiteX81" fmla="*/ 1617466 w 12192000"/>
              <a:gd name="connsiteY81" fmla="*/ 1879622 h 3383591"/>
              <a:gd name="connsiteX82" fmla="*/ 1444791 w 12192000"/>
              <a:gd name="connsiteY82" fmla="*/ 1876069 h 3383591"/>
              <a:gd name="connsiteX83" fmla="*/ 1333998 w 12192000"/>
              <a:gd name="connsiteY83" fmla="*/ 1851771 h 3383591"/>
              <a:gd name="connsiteX84" fmla="*/ 1296939 w 12192000"/>
              <a:gd name="connsiteY84" fmla="*/ 1835275 h 3383591"/>
              <a:gd name="connsiteX85" fmla="*/ 1234703 w 12192000"/>
              <a:gd name="connsiteY85" fmla="*/ 1808128 h 3383591"/>
              <a:gd name="connsiteX86" fmla="*/ 1181600 w 12192000"/>
              <a:gd name="connsiteY86" fmla="*/ 1770800 h 3383591"/>
              <a:gd name="connsiteX87" fmla="*/ 1119709 w 12192000"/>
              <a:gd name="connsiteY87" fmla="*/ 1775015 h 3383591"/>
              <a:gd name="connsiteX88" fmla="*/ 1068610 w 12192000"/>
              <a:gd name="connsiteY88" fmla="*/ 1767175 h 3383591"/>
              <a:gd name="connsiteX89" fmla="*/ 1066295 w 12192000"/>
              <a:gd name="connsiteY89" fmla="*/ 1758912 h 3383591"/>
              <a:gd name="connsiteX90" fmla="*/ 1059904 w 12192000"/>
              <a:gd name="connsiteY90" fmla="*/ 1757133 h 3383591"/>
              <a:gd name="connsiteX91" fmla="*/ 1054596 w 12192000"/>
              <a:gd name="connsiteY91" fmla="*/ 1764259 h 3383591"/>
              <a:gd name="connsiteX92" fmla="*/ 967177 w 12192000"/>
              <a:gd name="connsiteY92" fmla="*/ 1775623 h 3383591"/>
              <a:gd name="connsiteX93" fmla="*/ 862494 w 12192000"/>
              <a:gd name="connsiteY93" fmla="*/ 1744053 h 3383591"/>
              <a:gd name="connsiteX94" fmla="*/ 772839 w 12192000"/>
              <a:gd name="connsiteY94" fmla="*/ 1724603 h 3383591"/>
              <a:gd name="connsiteX95" fmla="*/ 636713 w 12192000"/>
              <a:gd name="connsiteY95" fmla="*/ 1671769 h 3383591"/>
              <a:gd name="connsiteX96" fmla="*/ 521887 w 12192000"/>
              <a:gd name="connsiteY96" fmla="*/ 1584332 h 3383591"/>
              <a:gd name="connsiteX97" fmla="*/ 441262 w 12192000"/>
              <a:gd name="connsiteY97" fmla="*/ 1509188 h 3383591"/>
              <a:gd name="connsiteX98" fmla="*/ 369543 w 12192000"/>
              <a:gd name="connsiteY98" fmla="*/ 1448984 h 3383591"/>
              <a:gd name="connsiteX99" fmla="*/ 350244 w 12192000"/>
              <a:gd name="connsiteY99" fmla="*/ 1370001 h 3383591"/>
              <a:gd name="connsiteX100" fmla="*/ 284215 w 12192000"/>
              <a:gd name="connsiteY100" fmla="*/ 1348687 h 3383591"/>
              <a:gd name="connsiteX101" fmla="*/ 90496 w 12192000"/>
              <a:gd name="connsiteY101" fmla="*/ 1282222 h 3383591"/>
              <a:gd name="connsiteX102" fmla="*/ 32764 w 12192000"/>
              <a:gd name="connsiteY102" fmla="*/ 1282189 h 3383591"/>
              <a:gd name="connsiteX103" fmla="*/ 4092 w 12192000"/>
              <a:gd name="connsiteY103" fmla="*/ 1286084 h 3383591"/>
              <a:gd name="connsiteX104" fmla="*/ 0 w 12192000"/>
              <a:gd name="connsiteY104" fmla="*/ 1281889 h 33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2192000" h="3383591">
                <a:moveTo>
                  <a:pt x="0" y="0"/>
                </a:moveTo>
                <a:lnTo>
                  <a:pt x="12192000" y="0"/>
                </a:lnTo>
                <a:lnTo>
                  <a:pt x="12192000" y="3383591"/>
                </a:lnTo>
                <a:lnTo>
                  <a:pt x="12096623" y="3342502"/>
                </a:lnTo>
                <a:cubicBezTo>
                  <a:pt x="12085971" y="3278071"/>
                  <a:pt x="12035820" y="3302934"/>
                  <a:pt x="12003042" y="3277528"/>
                </a:cubicBezTo>
                <a:cubicBezTo>
                  <a:pt x="11937058" y="3239952"/>
                  <a:pt x="11855545" y="3239209"/>
                  <a:pt x="11796095" y="3229916"/>
                </a:cubicBezTo>
                <a:cubicBezTo>
                  <a:pt x="11736645" y="3220624"/>
                  <a:pt x="11648812" y="3255225"/>
                  <a:pt x="11646344" y="3221773"/>
                </a:cubicBezTo>
                <a:cubicBezTo>
                  <a:pt x="11624842" y="3219055"/>
                  <a:pt x="11540852" y="3218458"/>
                  <a:pt x="11534232" y="3198236"/>
                </a:cubicBezTo>
                <a:cubicBezTo>
                  <a:pt x="11461937" y="3244118"/>
                  <a:pt x="11416263" y="3167876"/>
                  <a:pt x="11348888" y="3199503"/>
                </a:cubicBezTo>
                <a:cubicBezTo>
                  <a:pt x="11259912" y="3168769"/>
                  <a:pt x="11275515" y="3203386"/>
                  <a:pt x="11203586" y="3170916"/>
                </a:cubicBezTo>
                <a:cubicBezTo>
                  <a:pt x="11154704" y="3194190"/>
                  <a:pt x="11130861" y="3137899"/>
                  <a:pt x="11085706" y="3139320"/>
                </a:cubicBezTo>
                <a:cubicBezTo>
                  <a:pt x="11063550" y="3134414"/>
                  <a:pt x="11029919" y="3128973"/>
                  <a:pt x="10990421" y="3122625"/>
                </a:cubicBezTo>
                <a:lnTo>
                  <a:pt x="10938802" y="3113864"/>
                </a:lnTo>
                <a:cubicBezTo>
                  <a:pt x="10685259" y="3046424"/>
                  <a:pt x="10303977" y="2962156"/>
                  <a:pt x="10178173" y="2911545"/>
                </a:cubicBezTo>
                <a:cubicBezTo>
                  <a:pt x="9808503" y="2836748"/>
                  <a:pt x="8910459" y="2913414"/>
                  <a:pt x="8720786" y="2855447"/>
                </a:cubicBezTo>
                <a:cubicBezTo>
                  <a:pt x="8536919" y="2822313"/>
                  <a:pt x="8364664" y="2845277"/>
                  <a:pt x="8169184" y="2756045"/>
                </a:cubicBezTo>
                <a:lnTo>
                  <a:pt x="7747307" y="2758037"/>
                </a:lnTo>
                <a:cubicBezTo>
                  <a:pt x="7722825" y="2757400"/>
                  <a:pt x="7698299" y="2754347"/>
                  <a:pt x="7674334" y="2748894"/>
                </a:cubicBezTo>
                <a:cubicBezTo>
                  <a:pt x="7675611" y="2734853"/>
                  <a:pt x="7648410" y="2746732"/>
                  <a:pt x="7638104" y="2747520"/>
                </a:cubicBezTo>
                <a:cubicBezTo>
                  <a:pt x="7642222" y="2739394"/>
                  <a:pt x="7573158" y="2690264"/>
                  <a:pt x="7563009" y="2694837"/>
                </a:cubicBezTo>
                <a:cubicBezTo>
                  <a:pt x="7519383" y="2672273"/>
                  <a:pt x="7485976" y="2637320"/>
                  <a:pt x="7416988" y="2606525"/>
                </a:cubicBezTo>
                <a:cubicBezTo>
                  <a:pt x="7346841" y="2585703"/>
                  <a:pt x="7278899" y="2543663"/>
                  <a:pt x="7201337" y="2549334"/>
                </a:cubicBezTo>
                <a:cubicBezTo>
                  <a:pt x="7135741" y="2529691"/>
                  <a:pt x="7086206" y="2498771"/>
                  <a:pt x="7024912" y="2493208"/>
                </a:cubicBezTo>
                <a:cubicBezTo>
                  <a:pt x="7008160" y="2475347"/>
                  <a:pt x="6989158" y="2464657"/>
                  <a:pt x="6959502" y="2475822"/>
                </a:cubicBezTo>
                <a:cubicBezTo>
                  <a:pt x="6900842" y="2452601"/>
                  <a:pt x="6898645" y="2423982"/>
                  <a:pt x="6849665" y="2431890"/>
                </a:cubicBezTo>
                <a:cubicBezTo>
                  <a:pt x="6830936" y="2366189"/>
                  <a:pt x="6819575" y="2413802"/>
                  <a:pt x="6776682" y="2405153"/>
                </a:cubicBezTo>
                <a:cubicBezTo>
                  <a:pt x="6748678" y="2402616"/>
                  <a:pt x="6706615" y="2422457"/>
                  <a:pt x="6681643" y="2416670"/>
                </a:cubicBezTo>
                <a:cubicBezTo>
                  <a:pt x="6708630" y="2392638"/>
                  <a:pt x="6612585" y="2395237"/>
                  <a:pt x="6626849" y="2370433"/>
                </a:cubicBezTo>
                <a:cubicBezTo>
                  <a:pt x="6575041" y="2393061"/>
                  <a:pt x="6590047" y="2345233"/>
                  <a:pt x="6545281" y="2340433"/>
                </a:cubicBezTo>
                <a:cubicBezTo>
                  <a:pt x="6518680" y="2346135"/>
                  <a:pt x="6504413" y="2343145"/>
                  <a:pt x="6496688" y="2322168"/>
                </a:cubicBezTo>
                <a:cubicBezTo>
                  <a:pt x="6371819" y="2351801"/>
                  <a:pt x="6445559" y="2304876"/>
                  <a:pt x="6352723" y="2297955"/>
                </a:cubicBezTo>
                <a:cubicBezTo>
                  <a:pt x="6269548" y="2296584"/>
                  <a:pt x="6247683" y="2260271"/>
                  <a:pt x="6142209" y="2295054"/>
                </a:cubicBezTo>
                <a:lnTo>
                  <a:pt x="5997396" y="2295474"/>
                </a:lnTo>
                <a:cubicBezTo>
                  <a:pt x="5929969" y="2322995"/>
                  <a:pt x="5929500" y="2263627"/>
                  <a:pt x="5892589" y="2285801"/>
                </a:cubicBezTo>
                <a:cubicBezTo>
                  <a:pt x="5819783" y="2272743"/>
                  <a:pt x="5772779" y="2251864"/>
                  <a:pt x="5739318" y="2270882"/>
                </a:cubicBezTo>
                <a:cubicBezTo>
                  <a:pt x="5706720" y="2256498"/>
                  <a:pt x="5678956" y="2208918"/>
                  <a:pt x="5636991" y="2227247"/>
                </a:cubicBezTo>
                <a:cubicBezTo>
                  <a:pt x="5647251" y="2203088"/>
                  <a:pt x="5588050" y="2230046"/>
                  <a:pt x="5577647" y="2207623"/>
                </a:cubicBezTo>
                <a:cubicBezTo>
                  <a:pt x="5571781" y="2189274"/>
                  <a:pt x="5552451" y="2193176"/>
                  <a:pt x="5536647" y="2187970"/>
                </a:cubicBezTo>
                <a:cubicBezTo>
                  <a:pt x="5523489" y="2170053"/>
                  <a:pt x="5446261" y="2161131"/>
                  <a:pt x="5420546" y="2166859"/>
                </a:cubicBezTo>
                <a:cubicBezTo>
                  <a:pt x="5349572" y="2194278"/>
                  <a:pt x="5280190" y="2124010"/>
                  <a:pt x="5223187" y="2143950"/>
                </a:cubicBezTo>
                <a:cubicBezTo>
                  <a:pt x="5207558" y="2143899"/>
                  <a:pt x="5194223" y="2141020"/>
                  <a:pt x="5182387" y="2136397"/>
                </a:cubicBezTo>
                <a:lnTo>
                  <a:pt x="5152148" y="2119277"/>
                </a:lnTo>
                <a:lnTo>
                  <a:pt x="5149345" y="2106041"/>
                </a:lnTo>
                <a:lnTo>
                  <a:pt x="5127679" y="2100180"/>
                </a:lnTo>
                <a:lnTo>
                  <a:pt x="5122928" y="2096401"/>
                </a:lnTo>
                <a:cubicBezTo>
                  <a:pt x="5113876" y="2089135"/>
                  <a:pt x="5104720" y="2082290"/>
                  <a:pt x="5094662" y="2076951"/>
                </a:cubicBezTo>
                <a:cubicBezTo>
                  <a:pt x="5076022" y="2129942"/>
                  <a:pt x="5006021" y="2040269"/>
                  <a:pt x="5009233" y="2090596"/>
                </a:cubicBezTo>
                <a:cubicBezTo>
                  <a:pt x="4950718" y="2070476"/>
                  <a:pt x="4969125" y="2123659"/>
                  <a:pt x="4924764" y="2061998"/>
                </a:cubicBezTo>
                <a:cubicBezTo>
                  <a:pt x="4813911" y="2043638"/>
                  <a:pt x="4830353" y="2032460"/>
                  <a:pt x="4662830" y="2047859"/>
                </a:cubicBezTo>
                <a:cubicBezTo>
                  <a:pt x="4642332" y="2035305"/>
                  <a:pt x="4580972" y="2041133"/>
                  <a:pt x="4559997" y="2037381"/>
                </a:cubicBezTo>
                <a:lnTo>
                  <a:pt x="4387924" y="2049284"/>
                </a:lnTo>
                <a:cubicBezTo>
                  <a:pt x="4330138" y="2079010"/>
                  <a:pt x="4252376" y="2076098"/>
                  <a:pt x="4199951" y="2091254"/>
                </a:cubicBezTo>
                <a:cubicBezTo>
                  <a:pt x="4136489" y="2113078"/>
                  <a:pt x="4120688" y="2081238"/>
                  <a:pt x="4045229" y="2122867"/>
                </a:cubicBezTo>
                <a:cubicBezTo>
                  <a:pt x="4031840" y="2094871"/>
                  <a:pt x="4009246" y="2127360"/>
                  <a:pt x="3995025" y="2131589"/>
                </a:cubicBezTo>
                <a:cubicBezTo>
                  <a:pt x="3978208" y="2140280"/>
                  <a:pt x="3947268" y="2138987"/>
                  <a:pt x="3912439" y="2148983"/>
                </a:cubicBezTo>
                <a:cubicBezTo>
                  <a:pt x="3855826" y="2161553"/>
                  <a:pt x="3907046" y="2143234"/>
                  <a:pt x="3793978" y="2174324"/>
                </a:cubicBezTo>
                <a:cubicBezTo>
                  <a:pt x="3761466" y="2180959"/>
                  <a:pt x="3729338" y="2156036"/>
                  <a:pt x="3693786" y="2169591"/>
                </a:cubicBezTo>
                <a:lnTo>
                  <a:pt x="3630669" y="2182279"/>
                </a:lnTo>
                <a:lnTo>
                  <a:pt x="3554725" y="2172253"/>
                </a:lnTo>
                <a:lnTo>
                  <a:pt x="3490505" y="2164730"/>
                </a:lnTo>
                <a:lnTo>
                  <a:pt x="3396935" y="2148997"/>
                </a:lnTo>
                <a:cubicBezTo>
                  <a:pt x="3391134" y="2151136"/>
                  <a:pt x="3372213" y="2162212"/>
                  <a:pt x="3361543" y="2156896"/>
                </a:cubicBezTo>
                <a:lnTo>
                  <a:pt x="3336113" y="2143603"/>
                </a:lnTo>
                <a:lnTo>
                  <a:pt x="3291312" y="2147162"/>
                </a:lnTo>
                <a:cubicBezTo>
                  <a:pt x="3284024" y="2149405"/>
                  <a:pt x="3207454" y="2164003"/>
                  <a:pt x="3201173" y="2168979"/>
                </a:cubicBezTo>
                <a:cubicBezTo>
                  <a:pt x="3145978" y="2122669"/>
                  <a:pt x="3113540" y="2160022"/>
                  <a:pt x="3044546" y="2138796"/>
                </a:cubicBezTo>
                <a:cubicBezTo>
                  <a:pt x="2958958" y="2121545"/>
                  <a:pt x="2913649" y="2140852"/>
                  <a:pt x="2815263" y="2125347"/>
                </a:cubicBezTo>
                <a:cubicBezTo>
                  <a:pt x="2729556" y="2147093"/>
                  <a:pt x="2632623" y="2114833"/>
                  <a:pt x="2543831" y="2113626"/>
                </a:cubicBezTo>
                <a:cubicBezTo>
                  <a:pt x="2511476" y="2061601"/>
                  <a:pt x="2523994" y="2105868"/>
                  <a:pt x="2479300" y="2087542"/>
                </a:cubicBezTo>
                <a:lnTo>
                  <a:pt x="2387809" y="2076045"/>
                </a:lnTo>
                <a:lnTo>
                  <a:pt x="2371210" y="2070567"/>
                </a:lnTo>
                <a:lnTo>
                  <a:pt x="2369471" y="2059604"/>
                </a:lnTo>
                <a:lnTo>
                  <a:pt x="2346598" y="2044610"/>
                </a:lnTo>
                <a:cubicBezTo>
                  <a:pt x="2337576" y="2040450"/>
                  <a:pt x="2327336" y="2037677"/>
                  <a:pt x="2315222" y="2037157"/>
                </a:cubicBezTo>
                <a:cubicBezTo>
                  <a:pt x="2270384" y="2051800"/>
                  <a:pt x="2218920" y="1991934"/>
                  <a:pt x="2163007" y="2012297"/>
                </a:cubicBezTo>
                <a:cubicBezTo>
                  <a:pt x="2142885" y="2016219"/>
                  <a:pt x="2083319" y="2006527"/>
                  <a:pt x="2073709" y="1991400"/>
                </a:cubicBezTo>
                <a:cubicBezTo>
                  <a:pt x="2061632" y="1986639"/>
                  <a:pt x="2046522" y="1989255"/>
                  <a:pt x="2042576" y="1973997"/>
                </a:cubicBezTo>
                <a:cubicBezTo>
                  <a:pt x="2035252" y="1955251"/>
                  <a:pt x="1988479" y="1975595"/>
                  <a:pt x="1997227" y="1956058"/>
                </a:cubicBezTo>
                <a:cubicBezTo>
                  <a:pt x="1964095" y="1969835"/>
                  <a:pt x="1907230" y="1941632"/>
                  <a:pt x="1882438" y="1928816"/>
                </a:cubicBezTo>
                <a:cubicBezTo>
                  <a:pt x="1836254" y="1917637"/>
                  <a:pt x="1818052" y="1934395"/>
                  <a:pt x="1783995" y="1928240"/>
                </a:cubicBezTo>
                <a:cubicBezTo>
                  <a:pt x="1782791" y="1925142"/>
                  <a:pt x="1702112" y="1888250"/>
                  <a:pt x="1674358" y="1880147"/>
                </a:cubicBezTo>
                <a:cubicBezTo>
                  <a:pt x="1646604" y="1872044"/>
                  <a:pt x="1636136" y="1870118"/>
                  <a:pt x="1617466" y="1879622"/>
                </a:cubicBezTo>
                <a:cubicBezTo>
                  <a:pt x="1534568" y="1904979"/>
                  <a:pt x="1509215" y="1879739"/>
                  <a:pt x="1444791" y="1876069"/>
                </a:cubicBezTo>
                <a:cubicBezTo>
                  <a:pt x="1373063" y="1867543"/>
                  <a:pt x="1431765" y="1831235"/>
                  <a:pt x="1333998" y="1851771"/>
                </a:cubicBezTo>
                <a:cubicBezTo>
                  <a:pt x="1328706" y="1834295"/>
                  <a:pt x="1317746" y="1831402"/>
                  <a:pt x="1296939" y="1835275"/>
                </a:cubicBezTo>
                <a:cubicBezTo>
                  <a:pt x="1262400" y="1829963"/>
                  <a:pt x="1275607" y="1791117"/>
                  <a:pt x="1234703" y="1808128"/>
                </a:cubicBezTo>
                <a:lnTo>
                  <a:pt x="1181600" y="1770800"/>
                </a:lnTo>
                <a:cubicBezTo>
                  <a:pt x="1183139" y="1777760"/>
                  <a:pt x="1133728" y="1776914"/>
                  <a:pt x="1119709" y="1775015"/>
                </a:cubicBezTo>
                <a:cubicBezTo>
                  <a:pt x="1090871" y="1767650"/>
                  <a:pt x="1079320" y="1796419"/>
                  <a:pt x="1068610" y="1767175"/>
                </a:cubicBezTo>
                <a:lnTo>
                  <a:pt x="1066295" y="1758912"/>
                </a:lnTo>
                <a:lnTo>
                  <a:pt x="1059904" y="1757133"/>
                </a:lnTo>
                <a:cubicBezTo>
                  <a:pt x="1056420" y="1757137"/>
                  <a:pt x="1054338" y="1758966"/>
                  <a:pt x="1054596" y="1764259"/>
                </a:cubicBezTo>
                <a:cubicBezTo>
                  <a:pt x="1028562" y="1740594"/>
                  <a:pt x="995156" y="1771624"/>
                  <a:pt x="967177" y="1775623"/>
                </a:cubicBezTo>
                <a:cubicBezTo>
                  <a:pt x="947611" y="1753307"/>
                  <a:pt x="919816" y="1750037"/>
                  <a:pt x="862494" y="1744053"/>
                </a:cubicBezTo>
                <a:lnTo>
                  <a:pt x="772839" y="1724603"/>
                </a:lnTo>
                <a:cubicBezTo>
                  <a:pt x="687816" y="1696466"/>
                  <a:pt x="715571" y="1723733"/>
                  <a:pt x="636713" y="1671769"/>
                </a:cubicBezTo>
                <a:cubicBezTo>
                  <a:pt x="609585" y="1629970"/>
                  <a:pt x="543037" y="1623250"/>
                  <a:pt x="521887" y="1584332"/>
                </a:cubicBezTo>
                <a:cubicBezTo>
                  <a:pt x="500819" y="1509912"/>
                  <a:pt x="475475" y="1552748"/>
                  <a:pt x="441262" y="1509188"/>
                </a:cubicBezTo>
                <a:cubicBezTo>
                  <a:pt x="438086" y="1482689"/>
                  <a:pt x="370900" y="1478564"/>
                  <a:pt x="369543" y="1448984"/>
                </a:cubicBezTo>
                <a:cubicBezTo>
                  <a:pt x="397890" y="1426944"/>
                  <a:pt x="329515" y="1393761"/>
                  <a:pt x="350244" y="1370001"/>
                </a:cubicBezTo>
                <a:cubicBezTo>
                  <a:pt x="325258" y="1346104"/>
                  <a:pt x="337365" y="1364345"/>
                  <a:pt x="284215" y="1348687"/>
                </a:cubicBezTo>
                <a:cubicBezTo>
                  <a:pt x="232696" y="1341101"/>
                  <a:pt x="173177" y="1255288"/>
                  <a:pt x="90496" y="1282222"/>
                </a:cubicBezTo>
                <a:cubicBezTo>
                  <a:pt x="53544" y="1277386"/>
                  <a:pt x="53110" y="1285254"/>
                  <a:pt x="32764" y="1282189"/>
                </a:cubicBezTo>
                <a:cubicBezTo>
                  <a:pt x="18923" y="1287816"/>
                  <a:pt x="10087" y="1288268"/>
                  <a:pt x="4092" y="1286084"/>
                </a:cubicBezTo>
                <a:lnTo>
                  <a:pt x="0" y="12818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B9B775-F510-D1AD-3D2B-2EC371C4577E}"/>
              </a:ext>
            </a:extLst>
          </p:cNvPr>
          <p:cNvSpPr>
            <a:spLocks noGrp="1"/>
          </p:cNvSpPr>
          <p:nvPr>
            <p:ph type="title"/>
          </p:nvPr>
        </p:nvSpPr>
        <p:spPr>
          <a:xfrm>
            <a:off x="1050878" y="609601"/>
            <a:ext cx="10168411" cy="1216024"/>
          </a:xfrm>
        </p:spPr>
        <p:txBody>
          <a:bodyPr>
            <a:normAutofit/>
          </a:bodyPr>
          <a:lstStyle/>
          <a:p>
            <a:r>
              <a:rPr lang="en-US" b="1" dirty="0"/>
              <a:t>Team Introduction</a:t>
            </a:r>
            <a:endParaRPr lang="en-US" b="1"/>
          </a:p>
        </p:txBody>
      </p:sp>
      <p:sp>
        <p:nvSpPr>
          <p:cNvPr id="3" name="Content Placeholder 2">
            <a:extLst>
              <a:ext uri="{FF2B5EF4-FFF2-40B4-BE49-F238E27FC236}">
                <a16:creationId xmlns:a16="http://schemas.microsoft.com/office/drawing/2014/main" id="{CB577B6B-3EB1-2F53-D28A-43EBA62B90ED}"/>
              </a:ext>
            </a:extLst>
          </p:cNvPr>
          <p:cNvSpPr>
            <a:spLocks noGrp="1"/>
          </p:cNvSpPr>
          <p:nvPr>
            <p:ph idx="1"/>
          </p:nvPr>
        </p:nvSpPr>
        <p:spPr>
          <a:xfrm>
            <a:off x="1050880" y="2568271"/>
            <a:ext cx="6089136" cy="3686107"/>
          </a:xfrm>
        </p:spPr>
        <p:txBody>
          <a:bodyPr>
            <a:normAutofit/>
          </a:bodyPr>
          <a:lstStyle/>
          <a:p>
            <a:r>
              <a:rPr lang="en-US" dirty="0"/>
              <a:t>Group Number : 06</a:t>
            </a:r>
          </a:p>
          <a:p>
            <a:r>
              <a:rPr lang="en-US" dirty="0"/>
              <a:t>Section Number : 004</a:t>
            </a:r>
          </a:p>
          <a:p>
            <a:r>
              <a:rPr lang="en-US" dirty="0"/>
              <a:t>Team Members:</a:t>
            </a:r>
          </a:p>
          <a:p>
            <a:pPr lvl="2"/>
            <a:r>
              <a:rPr lang="en-US"/>
              <a:t>Deepak Mathaiah Pattem</a:t>
            </a:r>
          </a:p>
          <a:p>
            <a:pPr lvl="2"/>
            <a:r>
              <a:rPr lang="en-US"/>
              <a:t>Joel Soloman Raj Addala</a:t>
            </a:r>
          </a:p>
          <a:p>
            <a:pPr lvl="2"/>
            <a:r>
              <a:rPr lang="en-US"/>
              <a:t>Jerusha Sheba Maben</a:t>
            </a:r>
          </a:p>
          <a:p>
            <a:pPr lvl="2"/>
            <a:r>
              <a:rPr lang="en-US"/>
              <a:t>Manushree Venkatesh</a:t>
            </a:r>
          </a:p>
          <a:p>
            <a:pPr lvl="2"/>
            <a:r>
              <a:rPr lang="en-US"/>
              <a:t>Ram Sundar Thanumalaya Perumal </a:t>
            </a:r>
          </a:p>
        </p:txBody>
      </p:sp>
      <p:sp>
        <p:nvSpPr>
          <p:cNvPr id="25" name="Freeform: Shape 24">
            <a:extLst>
              <a:ext uri="{FF2B5EF4-FFF2-40B4-BE49-F238E27FC236}">
                <a16:creationId xmlns:a16="http://schemas.microsoft.com/office/drawing/2014/main" id="{8101159E-D455-456F-8FE1-396AB159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4945" y="2019534"/>
            <a:ext cx="3346520" cy="391724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Diagram&#10;&#10;Description automatically generated">
            <a:extLst>
              <a:ext uri="{FF2B5EF4-FFF2-40B4-BE49-F238E27FC236}">
                <a16:creationId xmlns:a16="http://schemas.microsoft.com/office/drawing/2014/main" id="{932B386A-0CA0-6B81-3A92-C6B69A2ABB1A}"/>
              </a:ext>
            </a:extLst>
          </p:cNvPr>
          <p:cNvPicPr>
            <a:picLocks noChangeAspect="1"/>
          </p:cNvPicPr>
          <p:nvPr/>
        </p:nvPicPr>
        <p:blipFill rotWithShape="1">
          <a:blip r:embed="rId2">
            <a:extLst>
              <a:ext uri="{28A0092B-C50C-407E-A947-70E740481C1C}">
                <a14:useLocalDpi xmlns:a14="http://schemas.microsoft.com/office/drawing/2010/main" val="0"/>
              </a:ext>
            </a:extLst>
          </a:blip>
          <a:srcRect l="40494" r="28290"/>
          <a:stretch/>
        </p:blipFill>
        <p:spPr>
          <a:xfrm>
            <a:off x="7902054" y="2187828"/>
            <a:ext cx="2998543" cy="3626118"/>
          </a:xfrm>
          <a:prstGeom prst="rect">
            <a:avLst/>
          </a:prstGeom>
        </p:spPr>
      </p:pic>
      <p:sp>
        <p:nvSpPr>
          <p:cNvPr id="27" name="Freeform: Shape 26">
            <a:extLst>
              <a:ext uri="{FF2B5EF4-FFF2-40B4-BE49-F238E27FC236}">
                <a16:creationId xmlns:a16="http://schemas.microsoft.com/office/drawing/2014/main" id="{F4C10EBF-5EBD-46E2-885B-8108A52C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92000" y="3383591"/>
            <a:ext cx="1076" cy="71780"/>
          </a:xfrm>
          <a:custGeom>
            <a:avLst/>
            <a:gdLst>
              <a:gd name="connsiteX0" fmla="*/ 0 w 1076"/>
              <a:gd name="connsiteY0" fmla="*/ 0 h 71780"/>
              <a:gd name="connsiteX1" fmla="*/ 877 w 1076"/>
              <a:gd name="connsiteY1" fmla="*/ 10952 h 71780"/>
              <a:gd name="connsiteX2" fmla="*/ 0 w 1076"/>
              <a:gd name="connsiteY2" fmla="*/ 71780 h 71780"/>
              <a:gd name="connsiteX3" fmla="*/ 0 w 1076"/>
              <a:gd name="connsiteY3" fmla="*/ 0 h 71780"/>
            </a:gdLst>
            <a:ahLst/>
            <a:cxnLst>
              <a:cxn ang="0">
                <a:pos x="connsiteX0" y="connsiteY0"/>
              </a:cxn>
              <a:cxn ang="0">
                <a:pos x="connsiteX1" y="connsiteY1"/>
              </a:cxn>
              <a:cxn ang="0">
                <a:pos x="connsiteX2" y="connsiteY2"/>
              </a:cxn>
              <a:cxn ang="0">
                <a:pos x="connsiteX3" y="connsiteY3"/>
              </a:cxn>
            </a:cxnLst>
            <a:rect l="l" t="t" r="r" b="b"/>
            <a:pathLst>
              <a:path w="1076" h="71780">
                <a:moveTo>
                  <a:pt x="0" y="0"/>
                </a:moveTo>
                <a:lnTo>
                  <a:pt x="877" y="10952"/>
                </a:lnTo>
                <a:cubicBezTo>
                  <a:pt x="1309" y="27661"/>
                  <a:pt x="1049" y="47705"/>
                  <a:pt x="0" y="71780"/>
                </a:cubicBezTo>
                <a:lnTo>
                  <a:pt x="0" y="0"/>
                </a:lnTo>
                <a:close/>
              </a:path>
            </a:pathLst>
          </a:custGeom>
          <a:solidFill>
            <a:schemeClr val="bg2">
              <a:lumMod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6">
            <a:extLst>
              <a:ext uri="{FF2B5EF4-FFF2-40B4-BE49-F238E27FC236}">
                <a16:creationId xmlns:a16="http://schemas.microsoft.com/office/drawing/2014/main" id="{C9EE1BFB-C443-4A2F-BA8F-C79440485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26435" y="571475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7AB49228-684A-402B-9414-41464E0BE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00"/>
            <a:ext cx="12192000" cy="15902"/>
          </a:xfrm>
          <a:custGeom>
            <a:avLst/>
            <a:gdLst>
              <a:gd name="connsiteX0" fmla="*/ 0 w 12192000"/>
              <a:gd name="connsiteY0" fmla="*/ 0 h 15902"/>
              <a:gd name="connsiteX1" fmla="*/ 12192000 w 12192000"/>
              <a:gd name="connsiteY1" fmla="*/ 0 h 15902"/>
              <a:gd name="connsiteX2" fmla="*/ 12192000 w 12192000"/>
              <a:gd name="connsiteY2" fmla="*/ 6656 h 15902"/>
              <a:gd name="connsiteX3" fmla="*/ 7668289 w 12192000"/>
              <a:gd name="connsiteY3" fmla="*/ 15902 h 15902"/>
              <a:gd name="connsiteX4" fmla="*/ 0 w 12192000"/>
              <a:gd name="connsiteY4" fmla="*/ 15902 h 15902"/>
              <a:gd name="connsiteX5" fmla="*/ 0 w 12192000"/>
              <a:gd name="connsiteY5" fmla="*/ 0 h 15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15902">
                <a:moveTo>
                  <a:pt x="0" y="0"/>
                </a:moveTo>
                <a:lnTo>
                  <a:pt x="12192000" y="0"/>
                </a:lnTo>
                <a:lnTo>
                  <a:pt x="12192000" y="6656"/>
                </a:lnTo>
                <a:lnTo>
                  <a:pt x="7668289" y="15902"/>
                </a:lnTo>
                <a:lnTo>
                  <a:pt x="0" y="15902"/>
                </a:lnTo>
                <a:lnTo>
                  <a:pt x="0" y="0"/>
                </a:lnTo>
                <a:close/>
              </a:path>
            </a:pathLst>
          </a:custGeom>
          <a:solidFill>
            <a:schemeClr val="bg2">
              <a:lumMod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30574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Grouping</a:t>
            </a:r>
          </a:p>
        </p:txBody>
      </p:sp>
      <p:pic>
        <p:nvPicPr>
          <p:cNvPr id="4098" name="Picture 2">
            <a:extLst>
              <a:ext uri="{FF2B5EF4-FFF2-40B4-BE49-F238E27FC236}">
                <a16:creationId xmlns:a16="http://schemas.microsoft.com/office/drawing/2014/main" id="{7EC4F3A9-BF83-BDAD-EBA5-0BC7D807FE3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69963" y="2983615"/>
            <a:ext cx="4657369" cy="2900240"/>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9">
            <a:extLst>
              <a:ext uri="{FF2B5EF4-FFF2-40B4-BE49-F238E27FC236}">
                <a16:creationId xmlns:a16="http://schemas.microsoft.com/office/drawing/2014/main" id="{BBB9A133-631A-E18F-92C4-EEB2772D89F7}"/>
              </a:ext>
            </a:extLst>
          </p:cNvPr>
          <p:cNvPicPr>
            <a:picLocks noGrp="1" noChangeAspect="1"/>
          </p:cNvPicPr>
          <p:nvPr>
            <p:ph sz="quarter" idx="4"/>
          </p:nvPr>
        </p:nvPicPr>
        <p:blipFill>
          <a:blip r:embed="rId3"/>
          <a:stretch>
            <a:fillRect/>
          </a:stretch>
        </p:blipFill>
        <p:spPr>
          <a:xfrm>
            <a:off x="5956181" y="2983615"/>
            <a:ext cx="5016500" cy="2634864"/>
          </a:xfrm>
          <a:prstGeom prst="rect">
            <a:avLst/>
          </a:prstGeom>
        </p:spPr>
      </p:pic>
    </p:spTree>
    <p:extLst>
      <p:ext uri="{BB962C8B-B14F-4D97-AF65-F5344CB8AC3E}">
        <p14:creationId xmlns:p14="http://schemas.microsoft.com/office/powerpoint/2010/main" val="2893561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02E2-A104-3CE1-5BE7-40110092C703}"/>
              </a:ext>
            </a:extLst>
          </p:cNvPr>
          <p:cNvSpPr>
            <a:spLocks noGrp="1"/>
          </p:cNvSpPr>
          <p:nvPr>
            <p:ph type="title"/>
          </p:nvPr>
        </p:nvSpPr>
        <p:spPr>
          <a:xfrm>
            <a:off x="1036694" y="274321"/>
            <a:ext cx="9810604" cy="1216024"/>
          </a:xfrm>
        </p:spPr>
        <p:txBody>
          <a:bodyPr>
            <a:normAutofit/>
          </a:bodyPr>
          <a:lstStyle/>
          <a:p>
            <a:pPr algn="ctr"/>
            <a:r>
              <a:rPr lang="en-US" b="1" baseline="0" dirty="0"/>
              <a:t>What was the state of the cars before they crashed?</a:t>
            </a:r>
            <a:endParaRPr lang="en-CA" b="1" dirty="0"/>
          </a:p>
        </p:txBody>
      </p:sp>
      <p:pic>
        <p:nvPicPr>
          <p:cNvPr id="5" name="Content Placeholder 9">
            <a:extLst>
              <a:ext uri="{FF2B5EF4-FFF2-40B4-BE49-F238E27FC236}">
                <a16:creationId xmlns:a16="http://schemas.microsoft.com/office/drawing/2014/main" id="{53114A5E-52A8-791A-E549-C875DF2562DA}"/>
              </a:ext>
            </a:extLst>
          </p:cNvPr>
          <p:cNvPicPr>
            <a:picLocks noGrp="1" noChangeAspect="1"/>
          </p:cNvPicPr>
          <p:nvPr>
            <p:ph idx="1"/>
          </p:nvPr>
        </p:nvPicPr>
        <p:blipFill>
          <a:blip r:embed="rId2"/>
          <a:stretch>
            <a:fillRect/>
          </a:stretch>
        </p:blipFill>
        <p:spPr>
          <a:xfrm>
            <a:off x="1050925" y="1837261"/>
            <a:ext cx="9810750" cy="4405853"/>
          </a:xfrm>
          <a:prstGeom prst="rect">
            <a:avLst/>
          </a:prstGeom>
        </p:spPr>
      </p:pic>
    </p:spTree>
    <p:extLst>
      <p:ext uri="{BB962C8B-B14F-4D97-AF65-F5344CB8AC3E}">
        <p14:creationId xmlns:p14="http://schemas.microsoft.com/office/powerpoint/2010/main" val="35602288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157C6B-313A-CAAC-D1CA-3A4FD65257C4}"/>
              </a:ext>
            </a:extLst>
          </p:cNvPr>
          <p:cNvSpPr>
            <a:spLocks noGrp="1"/>
          </p:cNvSpPr>
          <p:nvPr>
            <p:ph type="title"/>
          </p:nvPr>
        </p:nvSpPr>
        <p:spPr>
          <a:xfrm>
            <a:off x="1050879" y="609601"/>
            <a:ext cx="9810604" cy="1216024"/>
          </a:xfrm>
        </p:spPr>
        <p:txBody>
          <a:bodyPr>
            <a:normAutofit/>
          </a:bodyPr>
          <a:lstStyle/>
          <a:p>
            <a:r>
              <a:rPr lang="en-CA" b="1"/>
              <a:t>OBSERVATION</a:t>
            </a:r>
          </a:p>
        </p:txBody>
      </p:sp>
      <p:sp>
        <p:nvSpPr>
          <p:cNvPr id="13" name="Freeform: Shape 1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4DEC1684-EFBA-A1B8-5F79-6EDBB7F4F39C}"/>
              </a:ext>
            </a:extLst>
          </p:cNvPr>
          <p:cNvGraphicFramePr>
            <a:graphicFrameLocks noGrp="1"/>
          </p:cNvGraphicFramePr>
          <p:nvPr>
            <p:ph idx="1"/>
            <p:extLst>
              <p:ext uri="{D42A27DB-BD31-4B8C-83A1-F6EECF244321}">
                <p14:modId xmlns:p14="http://schemas.microsoft.com/office/powerpoint/2010/main" val="33396592"/>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1969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CB94-8678-8A51-C890-6F1947D819C2}"/>
              </a:ext>
            </a:extLst>
          </p:cNvPr>
          <p:cNvSpPr>
            <a:spLocks noGrp="1"/>
          </p:cNvSpPr>
          <p:nvPr>
            <p:ph type="title"/>
          </p:nvPr>
        </p:nvSpPr>
        <p:spPr/>
        <p:txBody>
          <a:bodyPr/>
          <a:lstStyle/>
          <a:p>
            <a:r>
              <a:rPr lang="en-US" b="1" i="1" dirty="0"/>
              <a:t>Data Cleaning: Analysis Question 3</a:t>
            </a:r>
          </a:p>
        </p:txBody>
      </p:sp>
      <p:sp>
        <p:nvSpPr>
          <p:cNvPr id="3" name="Text Placeholder 2">
            <a:extLst>
              <a:ext uri="{FF2B5EF4-FFF2-40B4-BE49-F238E27FC236}">
                <a16:creationId xmlns:a16="http://schemas.microsoft.com/office/drawing/2014/main" id="{97914EB3-1FE7-1DF1-06B1-B6F7651E15B6}"/>
              </a:ext>
            </a:extLst>
          </p:cNvPr>
          <p:cNvSpPr>
            <a:spLocks noGrp="1"/>
          </p:cNvSpPr>
          <p:nvPr>
            <p:ph type="body" idx="1"/>
          </p:nvPr>
        </p:nvSpPr>
        <p:spPr/>
        <p:txBody>
          <a:bodyPr/>
          <a:lstStyle/>
          <a:p>
            <a:r>
              <a:rPr lang="en-US" dirty="0"/>
              <a:t>What is the most Frequent Time of day, accidents happen?</a:t>
            </a:r>
          </a:p>
        </p:txBody>
      </p:sp>
    </p:spTree>
    <p:extLst>
      <p:ext uri="{BB962C8B-B14F-4D97-AF65-F5344CB8AC3E}">
        <p14:creationId xmlns:p14="http://schemas.microsoft.com/office/powerpoint/2010/main" val="3965728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Subsetting</a:t>
            </a:r>
          </a:p>
        </p:txBody>
      </p:sp>
      <p:pic>
        <p:nvPicPr>
          <p:cNvPr id="19" name="Content Placeholder 18">
            <a:extLst>
              <a:ext uri="{FF2B5EF4-FFF2-40B4-BE49-F238E27FC236}">
                <a16:creationId xmlns:a16="http://schemas.microsoft.com/office/drawing/2014/main" id="{F5A978C1-D517-893D-192C-1011981B4D3F}"/>
              </a:ext>
            </a:extLst>
          </p:cNvPr>
          <p:cNvPicPr>
            <a:picLocks noGrp="1" noChangeAspect="1"/>
          </p:cNvPicPr>
          <p:nvPr>
            <p:ph sz="half" idx="2"/>
          </p:nvPr>
        </p:nvPicPr>
        <p:blipFill>
          <a:blip r:embed="rId2"/>
          <a:stretch>
            <a:fillRect/>
          </a:stretch>
        </p:blipFill>
        <p:spPr>
          <a:xfrm>
            <a:off x="1721824" y="2668725"/>
            <a:ext cx="3152416" cy="3919221"/>
          </a:xfrm>
        </p:spPr>
      </p:pic>
      <p:pic>
        <p:nvPicPr>
          <p:cNvPr id="9" name="Content Placeholder 8">
            <a:extLst>
              <a:ext uri="{FF2B5EF4-FFF2-40B4-BE49-F238E27FC236}">
                <a16:creationId xmlns:a16="http://schemas.microsoft.com/office/drawing/2014/main" id="{B55C6D5B-6B9E-9EE6-FEBF-E84E0AF0E3B2}"/>
              </a:ext>
            </a:extLst>
          </p:cNvPr>
          <p:cNvPicPr>
            <a:picLocks noGrp="1" noChangeAspect="1"/>
          </p:cNvPicPr>
          <p:nvPr>
            <p:ph sz="quarter" idx="4"/>
          </p:nvPr>
        </p:nvPicPr>
        <p:blipFill>
          <a:blip r:embed="rId3"/>
          <a:stretch>
            <a:fillRect/>
          </a:stretch>
        </p:blipFill>
        <p:spPr>
          <a:xfrm>
            <a:off x="6277751" y="3505200"/>
            <a:ext cx="4337167" cy="1782762"/>
          </a:xfrm>
        </p:spPr>
      </p:pic>
    </p:spTree>
    <p:extLst>
      <p:ext uri="{BB962C8B-B14F-4D97-AF65-F5344CB8AC3E}">
        <p14:creationId xmlns:p14="http://schemas.microsoft.com/office/powerpoint/2010/main" val="953311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Dropping NA’s</a:t>
            </a:r>
          </a:p>
        </p:txBody>
      </p:sp>
      <p:sp>
        <p:nvSpPr>
          <p:cNvPr id="4" name="Text Placeholder 3">
            <a:extLst>
              <a:ext uri="{FF2B5EF4-FFF2-40B4-BE49-F238E27FC236}">
                <a16:creationId xmlns:a16="http://schemas.microsoft.com/office/drawing/2014/main" id="{73DC6A6C-136B-9B29-8788-5462203B9235}"/>
              </a:ext>
            </a:extLst>
          </p:cNvPr>
          <p:cNvSpPr>
            <a:spLocks noGrp="1"/>
          </p:cNvSpPr>
          <p:nvPr>
            <p:ph idx="1"/>
          </p:nvPr>
        </p:nvSpPr>
        <p:spPr/>
        <p:txBody>
          <a:bodyPr/>
          <a:lstStyle/>
          <a:p>
            <a:pPr marL="0" indent="0">
              <a:buNone/>
            </a:pPr>
            <a:r>
              <a:rPr lang="en-IN" dirty="0"/>
              <a:t>T</a:t>
            </a:r>
            <a:r>
              <a:rPr lang="en-US" dirty="0"/>
              <a:t>here were no Null values, so we didn’t clean</a:t>
            </a:r>
          </a:p>
        </p:txBody>
      </p:sp>
    </p:spTree>
    <p:extLst>
      <p:ext uri="{BB962C8B-B14F-4D97-AF65-F5344CB8AC3E}">
        <p14:creationId xmlns:p14="http://schemas.microsoft.com/office/powerpoint/2010/main" val="787998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Grouping</a:t>
            </a:r>
          </a:p>
        </p:txBody>
      </p:sp>
      <p:pic>
        <p:nvPicPr>
          <p:cNvPr id="11" name="Content Placeholder 10">
            <a:extLst>
              <a:ext uri="{FF2B5EF4-FFF2-40B4-BE49-F238E27FC236}">
                <a16:creationId xmlns:a16="http://schemas.microsoft.com/office/drawing/2014/main" id="{FECF5C43-5EA2-6F70-70F3-513D3DEADD81}"/>
              </a:ext>
            </a:extLst>
          </p:cNvPr>
          <p:cNvPicPr>
            <a:picLocks noGrp="1" noChangeAspect="1"/>
          </p:cNvPicPr>
          <p:nvPr>
            <p:ph idx="1"/>
          </p:nvPr>
        </p:nvPicPr>
        <p:blipFill>
          <a:blip r:embed="rId2"/>
          <a:stretch>
            <a:fillRect/>
          </a:stretch>
        </p:blipFill>
        <p:spPr>
          <a:xfrm>
            <a:off x="2255837" y="2182812"/>
            <a:ext cx="7400925" cy="3714750"/>
          </a:xfrm>
        </p:spPr>
      </p:pic>
    </p:spTree>
    <p:extLst>
      <p:ext uri="{BB962C8B-B14F-4D97-AF65-F5344CB8AC3E}">
        <p14:creationId xmlns:p14="http://schemas.microsoft.com/office/powerpoint/2010/main" val="3177262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A5F8-5755-CA05-C4E5-B24DF8FDC9BA}"/>
              </a:ext>
            </a:extLst>
          </p:cNvPr>
          <p:cNvSpPr>
            <a:spLocks noGrp="1"/>
          </p:cNvSpPr>
          <p:nvPr>
            <p:ph type="title"/>
          </p:nvPr>
        </p:nvSpPr>
        <p:spPr>
          <a:xfrm>
            <a:off x="1050998" y="294641"/>
            <a:ext cx="9810604" cy="1216024"/>
          </a:xfrm>
        </p:spPr>
        <p:txBody>
          <a:bodyPr>
            <a:normAutofit fontScale="90000"/>
          </a:bodyPr>
          <a:lstStyle/>
          <a:p>
            <a:pPr algn="ctr"/>
            <a:r>
              <a:rPr lang="en-US" b="1" baseline="0" dirty="0"/>
              <a:t>What is the relation between time and frequency of car crashes?</a:t>
            </a:r>
            <a:endParaRPr lang="en-CA" b="1" dirty="0"/>
          </a:p>
        </p:txBody>
      </p:sp>
      <p:pic>
        <p:nvPicPr>
          <p:cNvPr id="3074" name="Picture 2">
            <a:extLst>
              <a:ext uri="{FF2B5EF4-FFF2-40B4-BE49-F238E27FC236}">
                <a16:creationId xmlns:a16="http://schemas.microsoft.com/office/drawing/2014/main" id="{62E308FC-86F3-C3E4-B3BC-D7FD5FC987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8662" y="1825625"/>
            <a:ext cx="9652940" cy="473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84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157C6B-313A-CAAC-D1CA-3A4FD65257C4}"/>
              </a:ext>
            </a:extLst>
          </p:cNvPr>
          <p:cNvSpPr>
            <a:spLocks noGrp="1"/>
          </p:cNvSpPr>
          <p:nvPr>
            <p:ph type="title"/>
          </p:nvPr>
        </p:nvSpPr>
        <p:spPr>
          <a:xfrm>
            <a:off x="1050879" y="609601"/>
            <a:ext cx="9810604" cy="1216024"/>
          </a:xfrm>
        </p:spPr>
        <p:txBody>
          <a:bodyPr>
            <a:normAutofit/>
          </a:bodyPr>
          <a:lstStyle/>
          <a:p>
            <a:r>
              <a:rPr lang="en-CA" b="1" dirty="0"/>
              <a:t>OBSERVATION</a:t>
            </a:r>
            <a:endParaRPr lang="en-CA" b="1"/>
          </a:p>
        </p:txBody>
      </p:sp>
      <p:sp>
        <p:nvSpPr>
          <p:cNvPr id="13" name="Freeform: Shape 1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5C58EE-8454-310C-986C-5C236F3A917A}"/>
              </a:ext>
            </a:extLst>
          </p:cNvPr>
          <p:cNvGraphicFramePr>
            <a:graphicFrameLocks noGrp="1"/>
          </p:cNvGraphicFramePr>
          <p:nvPr>
            <p:ph idx="1"/>
            <p:extLst>
              <p:ext uri="{D42A27DB-BD31-4B8C-83A1-F6EECF244321}">
                <p14:modId xmlns:p14="http://schemas.microsoft.com/office/powerpoint/2010/main" val="989011590"/>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7924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393D-EC96-6D6D-E776-9E9774AAA266}"/>
              </a:ext>
            </a:extLst>
          </p:cNvPr>
          <p:cNvSpPr>
            <a:spLocks noGrp="1"/>
          </p:cNvSpPr>
          <p:nvPr>
            <p:ph type="title"/>
          </p:nvPr>
        </p:nvSpPr>
        <p:spPr/>
        <p:txBody>
          <a:bodyPr/>
          <a:lstStyle/>
          <a:p>
            <a:r>
              <a:rPr lang="en-US" b="1" i="1" dirty="0"/>
              <a:t>Crashes according to Every Month and Year</a:t>
            </a:r>
          </a:p>
        </p:txBody>
      </p:sp>
      <p:sp>
        <p:nvSpPr>
          <p:cNvPr id="3" name="Text Placeholder 2">
            <a:extLst>
              <a:ext uri="{FF2B5EF4-FFF2-40B4-BE49-F238E27FC236}">
                <a16:creationId xmlns:a16="http://schemas.microsoft.com/office/drawing/2014/main" id="{0F6F30DD-7192-38B1-3D9E-C21D971242C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591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4D4D16-0D2F-C775-ED96-04EAF9F1BFE6}"/>
              </a:ext>
            </a:extLst>
          </p:cNvPr>
          <p:cNvSpPr>
            <a:spLocks noGrp="1"/>
          </p:cNvSpPr>
          <p:nvPr>
            <p:ph type="title"/>
          </p:nvPr>
        </p:nvSpPr>
        <p:spPr>
          <a:xfrm>
            <a:off x="1050879" y="609601"/>
            <a:ext cx="6967181" cy="1216024"/>
          </a:xfrm>
        </p:spPr>
        <p:txBody>
          <a:bodyPr>
            <a:normAutofit/>
          </a:bodyPr>
          <a:lstStyle/>
          <a:p>
            <a:r>
              <a:rPr lang="en-US" b="1" dirty="0"/>
              <a:t>motivation</a:t>
            </a:r>
          </a:p>
        </p:txBody>
      </p:sp>
      <p:sp>
        <p:nvSpPr>
          <p:cNvPr id="3" name="Content Placeholder 2">
            <a:extLst>
              <a:ext uri="{FF2B5EF4-FFF2-40B4-BE49-F238E27FC236}">
                <a16:creationId xmlns:a16="http://schemas.microsoft.com/office/drawing/2014/main" id="{A42CE2EA-39D9-CCE5-550B-DB6A73E5C1DA}"/>
              </a:ext>
            </a:extLst>
          </p:cNvPr>
          <p:cNvSpPr>
            <a:spLocks noGrp="1"/>
          </p:cNvSpPr>
          <p:nvPr>
            <p:ph idx="1"/>
          </p:nvPr>
        </p:nvSpPr>
        <p:spPr>
          <a:xfrm>
            <a:off x="1050879" y="2147356"/>
            <a:ext cx="6967181" cy="4107021"/>
          </a:xfrm>
        </p:spPr>
        <p:txBody>
          <a:bodyPr>
            <a:normAutofit lnSpcReduction="10000"/>
          </a:bodyPr>
          <a:lstStyle/>
          <a:p>
            <a:pPr>
              <a:lnSpc>
                <a:spcPct val="90000"/>
              </a:lnSpc>
            </a:pPr>
            <a:r>
              <a:rPr lang="en-US" sz="1900" dirty="0"/>
              <a:t>New York City is the most populated city in the United States of America. As a result, it is not surprising that there is a lot of traffic in the city, which increases the likelihood of accidents.</a:t>
            </a:r>
          </a:p>
          <a:p>
            <a:pPr>
              <a:lnSpc>
                <a:spcPct val="90000"/>
              </a:lnSpc>
            </a:pPr>
            <a:r>
              <a:rPr lang="en-US" sz="1900" dirty="0"/>
              <a:t>Statistical research conducted by analysts at Jay S. </a:t>
            </a:r>
            <a:r>
              <a:rPr lang="en-US" sz="1900" dirty="0" err="1"/>
              <a:t>Knispel</a:t>
            </a:r>
            <a:r>
              <a:rPr lang="en-US" sz="1900" dirty="0"/>
              <a:t> revealed that there were over 88k accidents in 2020 alone. Considering that the epidemic kept most of the year behind lock and key, that is a lot. Since then, the world has mostly recovered from the epidemic; thus, the traffic problem is only going to become worse. </a:t>
            </a:r>
            <a:r>
              <a:rPr lang="en-US" sz="1900" b="1" dirty="0"/>
              <a:t>(</a:t>
            </a:r>
            <a:r>
              <a:rPr lang="en-US" sz="1800" b="1" dirty="0">
                <a:effectLst/>
              </a:rPr>
              <a:t>New York City Car Accident Statistics - 2020 Update. (n.d.). Retrieved from Law Offices of Jay S. </a:t>
            </a:r>
            <a:r>
              <a:rPr lang="en-US" sz="1800" b="1" dirty="0" err="1">
                <a:effectLst/>
              </a:rPr>
              <a:t>Knispel</a:t>
            </a:r>
            <a:r>
              <a:rPr lang="en-US" sz="1800" b="1" dirty="0">
                <a:effectLst/>
              </a:rPr>
              <a:t>, LLC website: </a:t>
            </a:r>
            <a:r>
              <a:rPr lang="en-US" sz="1800" b="1" dirty="0">
                <a:effectLst/>
                <a:hlinkClick r:id="rId2"/>
              </a:rPr>
              <a:t>https://jknylaw.com/new-york-car-accident-lawyer/statistics/</a:t>
            </a:r>
            <a:r>
              <a:rPr lang="en-US" sz="1800" b="1" dirty="0">
                <a:effectLst/>
              </a:rPr>
              <a:t>) </a:t>
            </a:r>
            <a:endParaRPr lang="en-US" sz="1900" b="1" dirty="0"/>
          </a:p>
          <a:p>
            <a:pPr>
              <a:lnSpc>
                <a:spcPct val="90000"/>
              </a:lnSpc>
            </a:pPr>
            <a:r>
              <a:rPr lang="en-US" sz="1900" dirty="0"/>
              <a:t>By understanding and analyzing the contributors to these accidents in NYC, it is possible to raise public health and safety and reduce the occurrence of accidents in other cities in similar situations.</a:t>
            </a:r>
          </a:p>
        </p:txBody>
      </p:sp>
      <p:pic>
        <p:nvPicPr>
          <p:cNvPr id="4" name="Picture 3" descr="Shape&#10;&#10;Description automatically generated with low confidence">
            <a:extLst>
              <a:ext uri="{FF2B5EF4-FFF2-40B4-BE49-F238E27FC236}">
                <a16:creationId xmlns:a16="http://schemas.microsoft.com/office/drawing/2014/main" id="{6BBF4A13-CD9F-F4F8-CFD1-82B037A2A7CA}"/>
              </a:ext>
            </a:extLst>
          </p:cNvPr>
          <p:cNvPicPr>
            <a:picLocks noChangeAspect="1"/>
          </p:cNvPicPr>
          <p:nvPr/>
        </p:nvPicPr>
        <p:blipFill rotWithShape="1">
          <a:blip r:embed="rId3">
            <a:extLst>
              <a:ext uri="{28A0092B-C50C-407E-A947-70E740481C1C}">
                <a14:useLocalDpi xmlns:a14="http://schemas.microsoft.com/office/drawing/2010/main" val="0"/>
              </a:ext>
            </a:extLst>
          </a:blip>
          <a:srcRect l="19493" r="18989"/>
          <a:stretch/>
        </p:blipFill>
        <p:spPr>
          <a:xfrm>
            <a:off x="8618482" y="2"/>
            <a:ext cx="3573517" cy="6865951"/>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Tree>
    <p:extLst>
      <p:ext uri="{BB962C8B-B14F-4D97-AF65-F5344CB8AC3E}">
        <p14:creationId xmlns:p14="http://schemas.microsoft.com/office/powerpoint/2010/main" val="119424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0543-9F29-F5E2-F115-15995CB29E54}"/>
              </a:ext>
            </a:extLst>
          </p:cNvPr>
          <p:cNvSpPr>
            <a:spLocks noGrp="1"/>
          </p:cNvSpPr>
          <p:nvPr>
            <p:ph type="title"/>
          </p:nvPr>
        </p:nvSpPr>
        <p:spPr>
          <a:xfrm>
            <a:off x="989672" y="0"/>
            <a:ext cx="9810604" cy="1216024"/>
          </a:xfrm>
        </p:spPr>
        <p:txBody>
          <a:bodyPr/>
          <a:lstStyle/>
          <a:p>
            <a:pPr algn="ctr"/>
            <a:r>
              <a:rPr lang="en-CA" b="1" dirty="0"/>
              <a:t>CRASHES IN 2019</a:t>
            </a:r>
          </a:p>
        </p:txBody>
      </p:sp>
      <p:pic>
        <p:nvPicPr>
          <p:cNvPr id="4098" name="Picture 2">
            <a:extLst>
              <a:ext uri="{FF2B5EF4-FFF2-40B4-BE49-F238E27FC236}">
                <a16:creationId xmlns:a16="http://schemas.microsoft.com/office/drawing/2014/main" id="{4A660A6E-0372-4CA2-244A-A9D4C10EDE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5146" y="1073765"/>
            <a:ext cx="7639656" cy="5692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058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153E-A863-C66B-287A-50AD743122DA}"/>
              </a:ext>
            </a:extLst>
          </p:cNvPr>
          <p:cNvSpPr>
            <a:spLocks noGrp="1"/>
          </p:cNvSpPr>
          <p:nvPr>
            <p:ph type="title"/>
          </p:nvPr>
        </p:nvSpPr>
        <p:spPr>
          <a:xfrm>
            <a:off x="1050998" y="0"/>
            <a:ext cx="9810604" cy="1216024"/>
          </a:xfrm>
        </p:spPr>
        <p:txBody>
          <a:bodyPr/>
          <a:lstStyle/>
          <a:p>
            <a:pPr algn="ctr"/>
            <a:r>
              <a:rPr lang="en-CA" b="1" dirty="0"/>
              <a:t>CRASHES IN 2020</a:t>
            </a:r>
          </a:p>
        </p:txBody>
      </p:sp>
      <p:pic>
        <p:nvPicPr>
          <p:cNvPr id="5122" name="Picture 2">
            <a:extLst>
              <a:ext uri="{FF2B5EF4-FFF2-40B4-BE49-F238E27FC236}">
                <a16:creationId xmlns:a16="http://schemas.microsoft.com/office/drawing/2014/main" id="{5DF5F04D-91F6-F949-204F-E66A058ED2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6175" y="1022984"/>
            <a:ext cx="7419649" cy="552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021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5D3D-7BCC-89B8-F31E-3777F3792D12}"/>
              </a:ext>
            </a:extLst>
          </p:cNvPr>
          <p:cNvSpPr>
            <a:spLocks noGrp="1"/>
          </p:cNvSpPr>
          <p:nvPr>
            <p:ph type="title"/>
          </p:nvPr>
        </p:nvSpPr>
        <p:spPr>
          <a:xfrm>
            <a:off x="1050998" y="-4762"/>
            <a:ext cx="9810604" cy="1216024"/>
          </a:xfrm>
        </p:spPr>
        <p:txBody>
          <a:bodyPr/>
          <a:lstStyle/>
          <a:p>
            <a:pPr algn="ctr"/>
            <a:r>
              <a:rPr lang="en-CA" b="1" dirty="0"/>
              <a:t>CRASHES IN 2021</a:t>
            </a:r>
          </a:p>
        </p:txBody>
      </p:sp>
      <p:pic>
        <p:nvPicPr>
          <p:cNvPr id="6146" name="Picture 2">
            <a:extLst>
              <a:ext uri="{FF2B5EF4-FFF2-40B4-BE49-F238E27FC236}">
                <a16:creationId xmlns:a16="http://schemas.microsoft.com/office/drawing/2014/main" id="{A4AA8A1F-84D6-7DBF-F1B2-59CBAFFEA2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0647" y="924560"/>
            <a:ext cx="7670705" cy="571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087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7C6B-313A-CAAC-D1CA-3A4FD65257C4}"/>
              </a:ext>
            </a:extLst>
          </p:cNvPr>
          <p:cNvSpPr>
            <a:spLocks noGrp="1"/>
          </p:cNvSpPr>
          <p:nvPr>
            <p:ph type="title"/>
          </p:nvPr>
        </p:nvSpPr>
        <p:spPr>
          <a:xfrm>
            <a:off x="1050879" y="609601"/>
            <a:ext cx="9810604" cy="1216024"/>
          </a:xfrm>
        </p:spPr>
        <p:txBody>
          <a:bodyPr>
            <a:normAutofit/>
          </a:bodyPr>
          <a:lstStyle/>
          <a:p>
            <a:r>
              <a:rPr lang="en-CA" b="1" dirty="0"/>
              <a:t>OBSERVATION</a:t>
            </a:r>
            <a:endParaRPr lang="en-CA" b="1"/>
          </a:p>
        </p:txBody>
      </p:sp>
      <p:graphicFrame>
        <p:nvGraphicFramePr>
          <p:cNvPr id="5" name="Content Placeholder 2">
            <a:extLst>
              <a:ext uri="{FF2B5EF4-FFF2-40B4-BE49-F238E27FC236}">
                <a16:creationId xmlns:a16="http://schemas.microsoft.com/office/drawing/2014/main" id="{405C58EE-8454-310C-986C-5C236F3A917A}"/>
              </a:ext>
            </a:extLst>
          </p:cNvPr>
          <p:cNvGraphicFramePr>
            <a:graphicFrameLocks noGrp="1"/>
          </p:cNvGraphicFramePr>
          <p:nvPr>
            <p:ph idx="1"/>
            <p:extLst>
              <p:ext uri="{D42A27DB-BD31-4B8C-83A1-F6EECF244321}">
                <p14:modId xmlns:p14="http://schemas.microsoft.com/office/powerpoint/2010/main" val="121126816"/>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4037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D21D-080B-4CBB-91D9-C5DC7C27AB25}"/>
              </a:ext>
            </a:extLst>
          </p:cNvPr>
          <p:cNvSpPr>
            <a:spLocks noGrp="1"/>
          </p:cNvSpPr>
          <p:nvPr>
            <p:ph type="title"/>
          </p:nvPr>
        </p:nvSpPr>
        <p:spPr/>
        <p:txBody>
          <a:bodyPr/>
          <a:lstStyle/>
          <a:p>
            <a:r>
              <a:rPr lang="en-US" b="1" i="1" dirty="0"/>
              <a:t>Recommendations</a:t>
            </a:r>
          </a:p>
        </p:txBody>
      </p:sp>
      <p:sp>
        <p:nvSpPr>
          <p:cNvPr id="3" name="Content Placeholder 2">
            <a:extLst>
              <a:ext uri="{FF2B5EF4-FFF2-40B4-BE49-F238E27FC236}">
                <a16:creationId xmlns:a16="http://schemas.microsoft.com/office/drawing/2014/main" id="{74EF3B03-CCB3-AC86-09B8-2F598B679D2E}"/>
              </a:ext>
            </a:extLst>
          </p:cNvPr>
          <p:cNvSpPr>
            <a:spLocks noGrp="1"/>
          </p:cNvSpPr>
          <p:nvPr>
            <p:ph idx="1"/>
          </p:nvPr>
        </p:nvSpPr>
        <p:spPr/>
        <p:txBody>
          <a:bodyPr>
            <a:normAutofit/>
          </a:bodyPr>
          <a:lstStyle/>
          <a:p>
            <a:r>
              <a:rPr lang="en-US" dirty="0">
                <a:effectLst/>
                <a:ea typeface="Calibri" panose="020F0502020204030204" pitchFamily="34" charset="0"/>
                <a:cs typeface="Arial" panose="020B0604020202020204" pitchFamily="34" charset="0"/>
              </a:rPr>
              <a:t>Strong restrictions and penalties can be applied to motorists who engage in any type of distraction while driving, including using their phones.</a:t>
            </a:r>
          </a:p>
          <a:p>
            <a:r>
              <a:rPr lang="en-US" dirty="0">
                <a:effectLst/>
                <a:ea typeface="Calibri" panose="020F0502020204030204" pitchFamily="34" charset="0"/>
                <a:cs typeface="Arial" panose="020B0604020202020204" pitchFamily="34" charset="0"/>
              </a:rPr>
              <a:t>Enforce rules: 3 second follow and maintaining 2–3-meter distance at stop signs.</a:t>
            </a:r>
          </a:p>
          <a:p>
            <a:r>
              <a:rPr lang="en-US" dirty="0">
                <a:effectLst/>
                <a:ea typeface="Calibri" panose="020F0502020204030204" pitchFamily="34" charset="0"/>
                <a:cs typeface="Arial" panose="020B0604020202020204" pitchFamily="34" charset="0"/>
              </a:rPr>
              <a:t>Ensure that there are police there to supervise the flow of traffic during mornings, and those who break the laws must face severe fines.</a:t>
            </a:r>
          </a:p>
          <a:p>
            <a:r>
              <a:rPr lang="en-US" dirty="0">
                <a:effectLst/>
                <a:ea typeface="Calibri" panose="020F0502020204030204" pitchFamily="34" charset="0"/>
                <a:cs typeface="Arial" panose="020B0604020202020204" pitchFamily="34" charset="0"/>
              </a:rPr>
              <a:t>Government can ensure that there are no obstructions that hold back traffic during rush hours.</a:t>
            </a:r>
          </a:p>
        </p:txBody>
      </p:sp>
    </p:spTree>
    <p:extLst>
      <p:ext uri="{BB962C8B-B14F-4D97-AF65-F5344CB8AC3E}">
        <p14:creationId xmlns:p14="http://schemas.microsoft.com/office/powerpoint/2010/main" val="787046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AC3B-4846-D71B-A63D-42EAE44805E7}"/>
              </a:ext>
            </a:extLst>
          </p:cNvPr>
          <p:cNvSpPr>
            <a:spLocks noGrp="1"/>
          </p:cNvSpPr>
          <p:nvPr>
            <p:ph type="title"/>
          </p:nvPr>
        </p:nvSpPr>
        <p:spPr/>
        <p:txBody>
          <a:bodyPr/>
          <a:lstStyle/>
          <a:p>
            <a:r>
              <a:rPr lang="en-IN" b="1" i="1" dirty="0"/>
              <a:t>Reference</a:t>
            </a:r>
            <a:endParaRPr lang="en-US" b="1" i="1" dirty="0"/>
          </a:p>
        </p:txBody>
      </p:sp>
      <p:sp>
        <p:nvSpPr>
          <p:cNvPr id="3" name="Content Placeholder 2">
            <a:extLst>
              <a:ext uri="{FF2B5EF4-FFF2-40B4-BE49-F238E27FC236}">
                <a16:creationId xmlns:a16="http://schemas.microsoft.com/office/drawing/2014/main" id="{DA004CD5-BFCD-396D-5FC5-ACA92E42ADC4}"/>
              </a:ext>
            </a:extLst>
          </p:cNvPr>
          <p:cNvSpPr>
            <a:spLocks noGrp="1"/>
          </p:cNvSpPr>
          <p:nvPr>
            <p:ph idx="1"/>
          </p:nvPr>
        </p:nvSpPr>
        <p:spPr/>
        <p:txBody>
          <a:bodyPr/>
          <a:lstStyle/>
          <a:p>
            <a:r>
              <a:rPr lang="en-US" i="1" dirty="0">
                <a:effectLst/>
              </a:rPr>
              <a:t>New York City car accident statistics - November 2022 update</a:t>
            </a:r>
            <a:r>
              <a:rPr lang="en-US" dirty="0">
                <a:effectLst/>
              </a:rPr>
              <a:t>. Law Offices of Jay S. Knispel Personal Injury Lawyers. (2023, March 14). Retrieved April 14, 2023, from https://jknylaw.com/new-york-car-accident-lawyer/statistics/ </a:t>
            </a:r>
          </a:p>
          <a:p>
            <a:endParaRPr lang="en-US" dirty="0"/>
          </a:p>
        </p:txBody>
      </p:sp>
    </p:spTree>
    <p:extLst>
      <p:ext uri="{BB962C8B-B14F-4D97-AF65-F5344CB8AC3E}">
        <p14:creationId xmlns:p14="http://schemas.microsoft.com/office/powerpoint/2010/main" val="1918192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27" name="Ink 26">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27" name="Ink 26">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9" name="Rectangle 28">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5440670"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AE31A5-DCBB-E4AC-6BBF-45244245ACEC}"/>
              </a:ext>
            </a:extLst>
          </p:cNvPr>
          <p:cNvSpPr>
            <a:spLocks noGrp="1"/>
          </p:cNvSpPr>
          <p:nvPr>
            <p:ph type="title"/>
          </p:nvPr>
        </p:nvSpPr>
        <p:spPr>
          <a:xfrm>
            <a:off x="773408" y="992094"/>
            <a:ext cx="3760499" cy="2795160"/>
          </a:xfrm>
        </p:spPr>
        <p:txBody>
          <a:bodyPr vert="horz" lIns="91440" tIns="45720" rIns="91440" bIns="45720" rtlCol="0" anchor="b">
            <a:normAutofit/>
          </a:bodyPr>
          <a:lstStyle/>
          <a:p>
            <a:pPr algn="ctr"/>
            <a:r>
              <a:rPr lang="en-US"/>
              <a:t>THANK YOU</a:t>
            </a:r>
          </a:p>
        </p:txBody>
      </p:sp>
      <p:pic>
        <p:nvPicPr>
          <p:cNvPr id="4" name="Picture 3" descr="A picture containing text">
            <a:extLst>
              <a:ext uri="{FF2B5EF4-FFF2-40B4-BE49-F238E27FC236}">
                <a16:creationId xmlns:a16="http://schemas.microsoft.com/office/drawing/2014/main" id="{9E9E08AB-F80B-6F52-6CE3-6619C5C7D4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7029" y="1664802"/>
            <a:ext cx="5857124" cy="3572844"/>
          </a:xfrm>
          <a:prstGeom prst="rect">
            <a:avLst/>
          </a:prstGeom>
        </p:spPr>
      </p:pic>
    </p:spTree>
    <p:extLst>
      <p:ext uri="{BB962C8B-B14F-4D97-AF65-F5344CB8AC3E}">
        <p14:creationId xmlns:p14="http://schemas.microsoft.com/office/powerpoint/2010/main" val="312389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0CA6-CACB-7548-5FCA-43EE5C815FED}"/>
              </a:ext>
            </a:extLst>
          </p:cNvPr>
          <p:cNvSpPr>
            <a:spLocks noGrp="1"/>
          </p:cNvSpPr>
          <p:nvPr>
            <p:ph type="title"/>
          </p:nvPr>
        </p:nvSpPr>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FFFB0BE1-3231-E8AB-9D71-762E7B673382}"/>
              </a:ext>
            </a:extLst>
          </p:cNvPr>
          <p:cNvSpPr>
            <a:spLocks noGrp="1"/>
          </p:cNvSpPr>
          <p:nvPr>
            <p:ph idx="1"/>
          </p:nvPr>
        </p:nvSpPr>
        <p:spPr/>
        <p:txBody>
          <a:bodyPr/>
          <a:lstStyle/>
          <a:p>
            <a:r>
              <a:rPr lang="en-IN" dirty="0"/>
              <a:t>Car accidents are a major concern regarding the safety of the population in densely populated cities. In most cases despite the government's efforts to improve road safety, car crashes continue to occur every year. This project is set to analyze an NYPD data set recording car accidents in New York cities to understand the contributing factors and aid in developing strategies for the prevention of such accidents. </a:t>
            </a:r>
            <a:endParaRPr lang="en-US" dirty="0"/>
          </a:p>
        </p:txBody>
      </p:sp>
      <p:pic>
        <p:nvPicPr>
          <p:cNvPr id="5" name="Picture 4" descr="Shape&#10;&#10;Description automatically generated with low confidence">
            <a:extLst>
              <a:ext uri="{FF2B5EF4-FFF2-40B4-BE49-F238E27FC236}">
                <a16:creationId xmlns:a16="http://schemas.microsoft.com/office/drawing/2014/main" id="{25356F72-29CE-7DBA-870A-9A8AB94BD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4540" y="3542029"/>
            <a:ext cx="5412740" cy="5412740"/>
          </a:xfrm>
          <a:prstGeom prst="rect">
            <a:avLst/>
          </a:prstGeom>
        </p:spPr>
      </p:pic>
    </p:spTree>
    <p:extLst>
      <p:ext uri="{BB962C8B-B14F-4D97-AF65-F5344CB8AC3E}">
        <p14:creationId xmlns:p14="http://schemas.microsoft.com/office/powerpoint/2010/main" val="70631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E83775-49BA-9C89-BE5E-28EC42419827}"/>
              </a:ext>
            </a:extLst>
          </p:cNvPr>
          <p:cNvSpPr>
            <a:spLocks noGrp="1"/>
          </p:cNvSpPr>
          <p:nvPr>
            <p:ph type="title"/>
          </p:nvPr>
        </p:nvSpPr>
        <p:spPr>
          <a:xfrm>
            <a:off x="1050879" y="609601"/>
            <a:ext cx="9810604" cy="1216024"/>
          </a:xfrm>
        </p:spPr>
        <p:txBody>
          <a:bodyPr>
            <a:normAutofit/>
          </a:bodyPr>
          <a:lstStyle/>
          <a:p>
            <a:r>
              <a:rPr lang="en-US" b="1" dirty="0"/>
              <a:t>Project Proposal</a:t>
            </a:r>
            <a:endParaRPr lang="en-US" b="1"/>
          </a:p>
        </p:txBody>
      </p:sp>
      <p:sp>
        <p:nvSpPr>
          <p:cNvPr id="3" name="Content Placeholder 2">
            <a:extLst>
              <a:ext uri="{FF2B5EF4-FFF2-40B4-BE49-F238E27FC236}">
                <a16:creationId xmlns:a16="http://schemas.microsoft.com/office/drawing/2014/main" id="{2C00A14F-B8E0-C920-82FE-80AD2F2BF32E}"/>
              </a:ext>
            </a:extLst>
          </p:cNvPr>
          <p:cNvSpPr>
            <a:spLocks noGrp="1"/>
          </p:cNvSpPr>
          <p:nvPr>
            <p:ph idx="1"/>
          </p:nvPr>
        </p:nvSpPr>
        <p:spPr>
          <a:xfrm>
            <a:off x="1050879" y="2296161"/>
            <a:ext cx="4788505" cy="3846012"/>
          </a:xfrm>
        </p:spPr>
        <p:txBody>
          <a:bodyPr>
            <a:normAutofit/>
          </a:bodyPr>
          <a:lstStyle/>
          <a:p>
            <a:r>
              <a:rPr lang="en-US" dirty="0"/>
              <a:t>Our team intends to identify patterns using descriptive analysis, to gain a better understanding of how, why, and when these accidents occur. With those parameters, we aim to find leading causes. This will help provide clarity on which contributors to focus on to reduce car crashes dramatically.</a:t>
            </a:r>
          </a:p>
        </p:txBody>
      </p:sp>
      <p:pic>
        <p:nvPicPr>
          <p:cNvPr id="5" name="Picture 4" descr="Diagram&#10;&#10;Description automatically generated">
            <a:extLst>
              <a:ext uri="{FF2B5EF4-FFF2-40B4-BE49-F238E27FC236}">
                <a16:creationId xmlns:a16="http://schemas.microsoft.com/office/drawing/2014/main" id="{034FF400-F90B-A671-1B8A-A2117CC74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426" y="2442427"/>
            <a:ext cx="4788505" cy="2917500"/>
          </a:xfrm>
          <a:prstGeom prst="rect">
            <a:avLst/>
          </a:prstGeom>
        </p:spPr>
      </p:pic>
      <p:sp>
        <p:nvSpPr>
          <p:cNvPr id="14" name="Freeform: Shape 13">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74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A2B4A10-ABAC-4F2C-AAD3-3D932E359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00235" cy="5464636"/>
          </a:xfrm>
          <a:custGeom>
            <a:avLst/>
            <a:gdLst>
              <a:gd name="connsiteX0" fmla="*/ 0 w 6500235"/>
              <a:gd name="connsiteY0" fmla="*/ 0 h 5464636"/>
              <a:gd name="connsiteX1" fmla="*/ 6468182 w 6500235"/>
              <a:gd name="connsiteY1" fmla="*/ 0 h 5464636"/>
              <a:gd name="connsiteX2" fmla="*/ 6468122 w 6500235"/>
              <a:gd name="connsiteY2" fmla="*/ 2458 h 5464636"/>
              <a:gd name="connsiteX3" fmla="*/ 6473409 w 6500235"/>
              <a:gd name="connsiteY3" fmla="*/ 34346 h 5464636"/>
              <a:gd name="connsiteX4" fmla="*/ 6492498 w 6500235"/>
              <a:gd name="connsiteY4" fmla="*/ 123264 h 5464636"/>
              <a:gd name="connsiteX5" fmla="*/ 6453347 w 6500235"/>
              <a:gd name="connsiteY5" fmla="*/ 355483 h 5464636"/>
              <a:gd name="connsiteX6" fmla="*/ 6446278 w 6500235"/>
              <a:gd name="connsiteY6" fmla="*/ 407805 h 5464636"/>
              <a:gd name="connsiteX7" fmla="*/ 6479973 w 6500235"/>
              <a:gd name="connsiteY7" fmla="*/ 438480 h 5464636"/>
              <a:gd name="connsiteX8" fmla="*/ 6446200 w 6500235"/>
              <a:gd name="connsiteY8" fmla="*/ 483448 h 5464636"/>
              <a:gd name="connsiteX9" fmla="*/ 6455191 w 6500235"/>
              <a:gd name="connsiteY9" fmla="*/ 585156 h 5464636"/>
              <a:gd name="connsiteX10" fmla="*/ 6455578 w 6500235"/>
              <a:gd name="connsiteY10" fmla="*/ 723310 h 5464636"/>
              <a:gd name="connsiteX11" fmla="*/ 6330650 w 6500235"/>
              <a:gd name="connsiteY11" fmla="*/ 969274 h 5464636"/>
              <a:gd name="connsiteX12" fmla="*/ 6259783 w 6500235"/>
              <a:gd name="connsiteY12" fmla="*/ 1059188 h 5464636"/>
              <a:gd name="connsiteX13" fmla="*/ 6232390 w 6500235"/>
              <a:gd name="connsiteY13" fmla="*/ 1134371 h 5464636"/>
              <a:gd name="connsiteX14" fmla="*/ 6197819 w 6500235"/>
              <a:gd name="connsiteY14" fmla="*/ 1226187 h 5464636"/>
              <a:gd name="connsiteX15" fmla="*/ 6153633 w 6500235"/>
              <a:gd name="connsiteY15" fmla="*/ 1266676 h 5464636"/>
              <a:gd name="connsiteX16" fmla="*/ 6115253 w 6500235"/>
              <a:gd name="connsiteY16" fmla="*/ 1333803 h 5464636"/>
              <a:gd name="connsiteX17" fmla="*/ 6116094 w 6500235"/>
              <a:gd name="connsiteY17" fmla="*/ 1360252 h 5464636"/>
              <a:gd name="connsiteX18" fmla="*/ 6093817 w 6500235"/>
              <a:gd name="connsiteY18" fmla="*/ 1557246 h 5464636"/>
              <a:gd name="connsiteX19" fmla="*/ 6036619 w 6500235"/>
              <a:gd name="connsiteY19" fmla="*/ 1695300 h 5464636"/>
              <a:gd name="connsiteX20" fmla="*/ 6006327 w 6500235"/>
              <a:gd name="connsiteY20" fmla="*/ 1765313 h 5464636"/>
              <a:gd name="connsiteX21" fmla="*/ 5990294 w 6500235"/>
              <a:gd name="connsiteY21" fmla="*/ 1829516 h 5464636"/>
              <a:gd name="connsiteX22" fmla="*/ 5951522 w 6500235"/>
              <a:gd name="connsiteY22" fmla="*/ 1913734 h 5464636"/>
              <a:gd name="connsiteX23" fmla="*/ 5851829 w 6500235"/>
              <a:gd name="connsiteY23" fmla="*/ 2042661 h 5464636"/>
              <a:gd name="connsiteX24" fmla="*/ 5843359 w 6500235"/>
              <a:gd name="connsiteY24" fmla="*/ 2063211 h 5464636"/>
              <a:gd name="connsiteX25" fmla="*/ 5841612 w 6500235"/>
              <a:gd name="connsiteY25" fmla="*/ 2071738 h 5464636"/>
              <a:gd name="connsiteX26" fmla="*/ 5835993 w 6500235"/>
              <a:gd name="connsiteY26" fmla="*/ 2082516 h 5464636"/>
              <a:gd name="connsiteX27" fmla="*/ 5835396 w 6500235"/>
              <a:gd name="connsiteY27" fmla="*/ 2082526 h 5464636"/>
              <a:gd name="connsiteX28" fmla="*/ 5831029 w 6500235"/>
              <a:gd name="connsiteY28" fmla="*/ 2093117 h 5464636"/>
              <a:gd name="connsiteX29" fmla="*/ 5737995 w 6500235"/>
              <a:gd name="connsiteY29" fmla="*/ 2189215 h 5464636"/>
              <a:gd name="connsiteX30" fmla="*/ 5724175 w 6500235"/>
              <a:gd name="connsiteY30" fmla="*/ 2265929 h 5464636"/>
              <a:gd name="connsiteX31" fmla="*/ 5669829 w 6500235"/>
              <a:gd name="connsiteY31" fmla="*/ 2335401 h 5464636"/>
              <a:gd name="connsiteX32" fmla="*/ 5612139 w 6500235"/>
              <a:gd name="connsiteY32" fmla="*/ 2453657 h 5464636"/>
              <a:gd name="connsiteX33" fmla="*/ 5594475 w 6500235"/>
              <a:gd name="connsiteY33" fmla="*/ 2615311 h 5464636"/>
              <a:gd name="connsiteX34" fmla="*/ 5536384 w 6500235"/>
              <a:gd name="connsiteY34" fmla="*/ 2755975 h 5464636"/>
              <a:gd name="connsiteX35" fmla="*/ 5485137 w 6500235"/>
              <a:gd name="connsiteY35" fmla="*/ 2848281 h 5464636"/>
              <a:gd name="connsiteX36" fmla="*/ 5325962 w 6500235"/>
              <a:gd name="connsiteY36" fmla="*/ 3162656 h 5464636"/>
              <a:gd name="connsiteX37" fmla="*/ 5243182 w 6500235"/>
              <a:gd name="connsiteY37" fmla="*/ 3288494 h 5464636"/>
              <a:gd name="connsiteX38" fmla="*/ 5237100 w 6500235"/>
              <a:gd name="connsiteY38" fmla="*/ 3363382 h 5464636"/>
              <a:gd name="connsiteX39" fmla="*/ 5210973 w 6500235"/>
              <a:gd name="connsiteY39" fmla="*/ 3381298 h 5464636"/>
              <a:gd name="connsiteX40" fmla="*/ 5206067 w 6500235"/>
              <a:gd name="connsiteY40" fmla="*/ 3384167 h 5464636"/>
              <a:gd name="connsiteX41" fmla="*/ 5181176 w 6500235"/>
              <a:gd name="connsiteY41" fmla="*/ 3399028 h 5464636"/>
              <a:gd name="connsiteX42" fmla="*/ 5156932 w 6500235"/>
              <a:gd name="connsiteY42" fmla="*/ 3419249 h 5464636"/>
              <a:gd name="connsiteX43" fmla="*/ 5139869 w 6500235"/>
              <a:gd name="connsiteY43" fmla="*/ 3450988 h 5464636"/>
              <a:gd name="connsiteX44" fmla="*/ 5071047 w 6500235"/>
              <a:gd name="connsiteY44" fmla="*/ 3608412 h 5464636"/>
              <a:gd name="connsiteX45" fmla="*/ 5022875 w 6500235"/>
              <a:gd name="connsiteY45" fmla="*/ 3698834 h 5464636"/>
              <a:gd name="connsiteX46" fmla="*/ 4993591 w 6500235"/>
              <a:gd name="connsiteY46" fmla="*/ 3727277 h 5464636"/>
              <a:gd name="connsiteX47" fmla="*/ 4960082 w 6500235"/>
              <a:gd name="connsiteY47" fmla="*/ 3770964 h 5464636"/>
              <a:gd name="connsiteX48" fmla="*/ 4956970 w 6500235"/>
              <a:gd name="connsiteY48" fmla="*/ 3791475 h 5464636"/>
              <a:gd name="connsiteX49" fmla="*/ 4941856 w 6500235"/>
              <a:gd name="connsiteY49" fmla="*/ 3797112 h 5464636"/>
              <a:gd name="connsiteX50" fmla="*/ 4913940 w 6500235"/>
              <a:gd name="connsiteY50" fmla="*/ 3820812 h 5464636"/>
              <a:gd name="connsiteX51" fmla="*/ 4811357 w 6500235"/>
              <a:gd name="connsiteY51" fmla="*/ 3871429 h 5464636"/>
              <a:gd name="connsiteX52" fmla="*/ 4783124 w 6500235"/>
              <a:gd name="connsiteY52" fmla="*/ 3882491 h 5464636"/>
              <a:gd name="connsiteX53" fmla="*/ 4724385 w 6500235"/>
              <a:gd name="connsiteY53" fmla="*/ 3930800 h 5464636"/>
              <a:gd name="connsiteX54" fmla="*/ 4632498 w 6500235"/>
              <a:gd name="connsiteY54" fmla="*/ 4019308 h 5464636"/>
              <a:gd name="connsiteX55" fmla="*/ 4611775 w 6500235"/>
              <a:gd name="connsiteY55" fmla="*/ 4036221 h 5464636"/>
              <a:gd name="connsiteX56" fmla="*/ 4589341 w 6500235"/>
              <a:gd name="connsiteY56" fmla="*/ 4043087 h 5464636"/>
              <a:gd name="connsiteX57" fmla="*/ 4580109 w 6500235"/>
              <a:gd name="connsiteY57" fmla="*/ 4037991 h 5464636"/>
              <a:gd name="connsiteX58" fmla="*/ 4567969 w 6500235"/>
              <a:gd name="connsiteY58" fmla="*/ 4046064 h 5464636"/>
              <a:gd name="connsiteX59" fmla="*/ 4563776 w 6500235"/>
              <a:gd name="connsiteY59" fmla="*/ 4046606 h 5464636"/>
              <a:gd name="connsiteX60" fmla="*/ 4540688 w 6500235"/>
              <a:gd name="connsiteY60" fmla="*/ 4051329 h 5464636"/>
              <a:gd name="connsiteX61" fmla="*/ 4515381 w 6500235"/>
              <a:gd name="connsiteY61" fmla="*/ 4101230 h 5464636"/>
              <a:gd name="connsiteX62" fmla="*/ 4464519 w 6500235"/>
              <a:gd name="connsiteY62" fmla="*/ 4129866 h 5464636"/>
              <a:gd name="connsiteX63" fmla="*/ 4258103 w 6500235"/>
              <a:gd name="connsiteY63" fmla="*/ 4281657 h 5464636"/>
              <a:gd name="connsiteX64" fmla="*/ 4110759 w 6500235"/>
              <a:gd name="connsiteY64" fmla="*/ 4475040 h 5464636"/>
              <a:gd name="connsiteX65" fmla="*/ 3977659 w 6500235"/>
              <a:gd name="connsiteY65" fmla="*/ 4576699 h 5464636"/>
              <a:gd name="connsiteX66" fmla="*/ 3839447 w 6500235"/>
              <a:gd name="connsiteY66" fmla="*/ 4686247 h 5464636"/>
              <a:gd name="connsiteX67" fmla="*/ 3160580 w 6500235"/>
              <a:gd name="connsiteY67" fmla="*/ 4816349 h 5464636"/>
              <a:gd name="connsiteX68" fmla="*/ 2824675 w 6500235"/>
              <a:gd name="connsiteY68" fmla="*/ 4861066 h 5464636"/>
              <a:gd name="connsiteX69" fmla="*/ 2704403 w 6500235"/>
              <a:gd name="connsiteY69" fmla="*/ 4872014 h 5464636"/>
              <a:gd name="connsiteX70" fmla="*/ 2432833 w 6500235"/>
              <a:gd name="connsiteY70" fmla="*/ 5046782 h 5464636"/>
              <a:gd name="connsiteX71" fmla="*/ 1930437 w 6500235"/>
              <a:gd name="connsiteY71" fmla="*/ 5242775 h 5464636"/>
              <a:gd name="connsiteX72" fmla="*/ 1853671 w 6500235"/>
              <a:gd name="connsiteY72" fmla="*/ 5310774 h 5464636"/>
              <a:gd name="connsiteX73" fmla="*/ 1813576 w 6500235"/>
              <a:gd name="connsiteY73" fmla="*/ 5366218 h 5464636"/>
              <a:gd name="connsiteX74" fmla="*/ 1777372 w 6500235"/>
              <a:gd name="connsiteY74" fmla="*/ 5364302 h 5464636"/>
              <a:gd name="connsiteX75" fmla="*/ 1733954 w 6500235"/>
              <a:gd name="connsiteY75" fmla="*/ 5365192 h 5464636"/>
              <a:gd name="connsiteX76" fmla="*/ 1672327 w 6500235"/>
              <a:gd name="connsiteY76" fmla="*/ 5408173 h 5464636"/>
              <a:gd name="connsiteX77" fmla="*/ 1641878 w 6500235"/>
              <a:gd name="connsiteY77" fmla="*/ 5399428 h 5464636"/>
              <a:gd name="connsiteX78" fmla="*/ 1636543 w 6500235"/>
              <a:gd name="connsiteY78" fmla="*/ 5397470 h 5464636"/>
              <a:gd name="connsiteX79" fmla="*/ 1609237 w 6500235"/>
              <a:gd name="connsiteY79" fmla="*/ 5387733 h 5464636"/>
              <a:gd name="connsiteX80" fmla="*/ 1578208 w 6500235"/>
              <a:gd name="connsiteY80" fmla="*/ 5381908 h 5464636"/>
              <a:gd name="connsiteX81" fmla="*/ 1542869 w 6500235"/>
              <a:gd name="connsiteY81" fmla="*/ 5388952 h 5464636"/>
              <a:gd name="connsiteX82" fmla="*/ 1377650 w 6500235"/>
              <a:gd name="connsiteY82" fmla="*/ 5436085 h 5464636"/>
              <a:gd name="connsiteX83" fmla="*/ 1277250 w 6500235"/>
              <a:gd name="connsiteY83" fmla="*/ 5456493 h 5464636"/>
              <a:gd name="connsiteX84" fmla="*/ 1236673 w 6500235"/>
              <a:gd name="connsiteY84" fmla="*/ 5452014 h 5464636"/>
              <a:gd name="connsiteX85" fmla="*/ 1181651 w 6500235"/>
              <a:gd name="connsiteY85" fmla="*/ 5453980 h 5464636"/>
              <a:gd name="connsiteX86" fmla="*/ 1163851 w 6500235"/>
              <a:gd name="connsiteY86" fmla="*/ 5464636 h 5464636"/>
              <a:gd name="connsiteX87" fmla="*/ 1149882 w 6500235"/>
              <a:gd name="connsiteY87" fmla="*/ 5456568 h 5464636"/>
              <a:gd name="connsiteX88" fmla="*/ 1113834 w 6500235"/>
              <a:gd name="connsiteY88" fmla="*/ 5450125 h 5464636"/>
              <a:gd name="connsiteX89" fmla="*/ 1009497 w 6500235"/>
              <a:gd name="connsiteY89" fmla="*/ 5403231 h 5464636"/>
              <a:gd name="connsiteX90" fmla="*/ 982993 w 6500235"/>
              <a:gd name="connsiteY90" fmla="*/ 5388499 h 5464636"/>
              <a:gd name="connsiteX91" fmla="*/ 908345 w 6500235"/>
              <a:gd name="connsiteY91" fmla="*/ 5373950 h 5464636"/>
              <a:gd name="connsiteX92" fmla="*/ 781592 w 6500235"/>
              <a:gd name="connsiteY92" fmla="*/ 5359426 h 5464636"/>
              <a:gd name="connsiteX93" fmla="*/ 755358 w 6500235"/>
              <a:gd name="connsiteY93" fmla="*/ 5354209 h 5464636"/>
              <a:gd name="connsiteX94" fmla="*/ 735782 w 6500235"/>
              <a:gd name="connsiteY94" fmla="*/ 5341278 h 5464636"/>
              <a:gd name="connsiteX95" fmla="*/ 733835 w 6500235"/>
              <a:gd name="connsiteY95" fmla="*/ 5330914 h 5464636"/>
              <a:gd name="connsiteX96" fmla="*/ 719882 w 6500235"/>
              <a:gd name="connsiteY96" fmla="*/ 5326690 h 5464636"/>
              <a:gd name="connsiteX97" fmla="*/ 716794 w 6500235"/>
              <a:gd name="connsiteY97" fmla="*/ 5323803 h 5464636"/>
              <a:gd name="connsiteX98" fmla="*/ 698456 w 6500235"/>
              <a:gd name="connsiteY98" fmla="*/ 5309002 h 5464636"/>
              <a:gd name="connsiteX99" fmla="*/ 643860 w 6500235"/>
              <a:gd name="connsiteY99" fmla="*/ 5321249 h 5464636"/>
              <a:gd name="connsiteX100" fmla="*/ 589399 w 6500235"/>
              <a:gd name="connsiteY100" fmla="*/ 5300252 h 5464636"/>
              <a:gd name="connsiteX101" fmla="*/ 340938 w 6500235"/>
              <a:gd name="connsiteY101" fmla="*/ 5237683 h 5464636"/>
              <a:gd name="connsiteX102" fmla="*/ 98001 w 6500235"/>
              <a:gd name="connsiteY102" fmla="*/ 5247147 h 5464636"/>
              <a:gd name="connsiteX103" fmla="*/ 12611 w 6500235"/>
              <a:gd name="connsiteY103" fmla="*/ 5237471 h 5464636"/>
              <a:gd name="connsiteX104" fmla="*/ 0 w 6500235"/>
              <a:gd name="connsiteY104" fmla="*/ 5235168 h 5464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6500235" h="5464636">
                <a:moveTo>
                  <a:pt x="0" y="0"/>
                </a:moveTo>
                <a:lnTo>
                  <a:pt x="6468182" y="0"/>
                </a:lnTo>
                <a:lnTo>
                  <a:pt x="6468122" y="2458"/>
                </a:lnTo>
                <a:cubicBezTo>
                  <a:pt x="6468560" y="7251"/>
                  <a:pt x="6469907" y="16220"/>
                  <a:pt x="6473409" y="34346"/>
                </a:cubicBezTo>
                <a:lnTo>
                  <a:pt x="6492498" y="123264"/>
                </a:lnTo>
                <a:cubicBezTo>
                  <a:pt x="6530248" y="162570"/>
                  <a:pt x="6415597" y="316177"/>
                  <a:pt x="6453347" y="355483"/>
                </a:cubicBezTo>
                <a:lnTo>
                  <a:pt x="6446278" y="407805"/>
                </a:lnTo>
                <a:cubicBezTo>
                  <a:pt x="6438855" y="419268"/>
                  <a:pt x="6492882" y="429673"/>
                  <a:pt x="6479973" y="438480"/>
                </a:cubicBezTo>
                <a:lnTo>
                  <a:pt x="6446200" y="483448"/>
                </a:lnTo>
                <a:lnTo>
                  <a:pt x="6455191" y="585156"/>
                </a:lnTo>
                <a:lnTo>
                  <a:pt x="6455578" y="723310"/>
                </a:lnTo>
                <a:lnTo>
                  <a:pt x="6330650" y="969274"/>
                </a:lnTo>
                <a:lnTo>
                  <a:pt x="6259783" y="1059188"/>
                </a:lnTo>
                <a:lnTo>
                  <a:pt x="6232390" y="1134371"/>
                </a:lnTo>
                <a:cubicBezTo>
                  <a:pt x="6233402" y="1144004"/>
                  <a:pt x="6201701" y="1218096"/>
                  <a:pt x="6197819" y="1226187"/>
                </a:cubicBezTo>
                <a:cubicBezTo>
                  <a:pt x="6193159" y="1247180"/>
                  <a:pt x="6164742" y="1253630"/>
                  <a:pt x="6153633" y="1266676"/>
                </a:cubicBezTo>
                <a:cubicBezTo>
                  <a:pt x="6143047" y="1294138"/>
                  <a:pt x="6121511" y="1318207"/>
                  <a:pt x="6115253" y="1333803"/>
                </a:cubicBezTo>
                <a:lnTo>
                  <a:pt x="6116094" y="1360252"/>
                </a:lnTo>
                <a:cubicBezTo>
                  <a:pt x="6112521" y="1397492"/>
                  <a:pt x="6092279" y="1498732"/>
                  <a:pt x="6093817" y="1557246"/>
                </a:cubicBezTo>
                <a:cubicBezTo>
                  <a:pt x="6112537" y="1631581"/>
                  <a:pt x="6029709" y="1634839"/>
                  <a:pt x="6036619" y="1695300"/>
                </a:cubicBezTo>
                <a:cubicBezTo>
                  <a:pt x="6031562" y="1739504"/>
                  <a:pt x="6015527" y="1737756"/>
                  <a:pt x="6006327" y="1765313"/>
                </a:cubicBezTo>
                <a:lnTo>
                  <a:pt x="5990294" y="1829516"/>
                </a:lnTo>
                <a:lnTo>
                  <a:pt x="5951522" y="1913734"/>
                </a:lnTo>
                <a:lnTo>
                  <a:pt x="5851829" y="2042661"/>
                </a:lnTo>
                <a:lnTo>
                  <a:pt x="5843359" y="2063211"/>
                </a:lnTo>
                <a:lnTo>
                  <a:pt x="5841612" y="2071738"/>
                </a:lnTo>
                <a:cubicBezTo>
                  <a:pt x="5839874" y="2077314"/>
                  <a:pt x="5838027" y="2080639"/>
                  <a:pt x="5835993" y="2082516"/>
                </a:cubicBezTo>
                <a:lnTo>
                  <a:pt x="5835396" y="2082526"/>
                </a:lnTo>
                <a:lnTo>
                  <a:pt x="5831029" y="2093117"/>
                </a:lnTo>
                <a:cubicBezTo>
                  <a:pt x="5814796" y="2110898"/>
                  <a:pt x="5755804" y="2160414"/>
                  <a:pt x="5737995" y="2189215"/>
                </a:cubicBezTo>
                <a:lnTo>
                  <a:pt x="5724175" y="2265929"/>
                </a:lnTo>
                <a:lnTo>
                  <a:pt x="5669829" y="2335401"/>
                </a:lnTo>
                <a:cubicBezTo>
                  <a:pt x="5651157" y="2366689"/>
                  <a:pt x="5624698" y="2407006"/>
                  <a:pt x="5612139" y="2453657"/>
                </a:cubicBezTo>
                <a:cubicBezTo>
                  <a:pt x="5613080" y="2462242"/>
                  <a:pt x="5589909" y="2606987"/>
                  <a:pt x="5594475" y="2615311"/>
                </a:cubicBezTo>
                <a:cubicBezTo>
                  <a:pt x="5543837" y="2727416"/>
                  <a:pt x="5569297" y="2670766"/>
                  <a:pt x="5536384" y="2755975"/>
                </a:cubicBezTo>
                <a:cubicBezTo>
                  <a:pt x="5489430" y="2846258"/>
                  <a:pt x="5525492" y="2766772"/>
                  <a:pt x="5485137" y="2848281"/>
                </a:cubicBezTo>
                <a:cubicBezTo>
                  <a:pt x="5448822" y="3003712"/>
                  <a:pt x="5363748" y="3103068"/>
                  <a:pt x="5325962" y="3162656"/>
                </a:cubicBezTo>
                <a:cubicBezTo>
                  <a:pt x="5253622" y="3181861"/>
                  <a:pt x="5277001" y="3245633"/>
                  <a:pt x="5243182" y="3288494"/>
                </a:cubicBezTo>
                <a:cubicBezTo>
                  <a:pt x="5294574" y="3300239"/>
                  <a:pt x="5188097" y="3332721"/>
                  <a:pt x="5237100" y="3363382"/>
                </a:cubicBezTo>
                <a:cubicBezTo>
                  <a:pt x="5229393" y="3370212"/>
                  <a:pt x="5220383" y="3375861"/>
                  <a:pt x="5210973" y="3381298"/>
                </a:cubicBezTo>
                <a:lnTo>
                  <a:pt x="5206067" y="3384167"/>
                </a:lnTo>
                <a:lnTo>
                  <a:pt x="5181176" y="3399028"/>
                </a:lnTo>
                <a:lnTo>
                  <a:pt x="5156932" y="3419249"/>
                </a:lnTo>
                <a:cubicBezTo>
                  <a:pt x="5149536" y="3427761"/>
                  <a:pt x="5143548" y="3438016"/>
                  <a:pt x="5139869" y="3450988"/>
                </a:cubicBezTo>
                <a:cubicBezTo>
                  <a:pt x="5146719" y="3504063"/>
                  <a:pt x="5059912" y="3541590"/>
                  <a:pt x="5071047" y="3608412"/>
                </a:cubicBezTo>
                <a:cubicBezTo>
                  <a:pt x="5070846" y="3631419"/>
                  <a:pt x="5043958" y="3693036"/>
                  <a:pt x="5022875" y="3698834"/>
                </a:cubicBezTo>
                <a:cubicBezTo>
                  <a:pt x="5013974" y="3710474"/>
                  <a:pt x="5013417" y="3727656"/>
                  <a:pt x="4993591" y="3727277"/>
                </a:cubicBezTo>
                <a:cubicBezTo>
                  <a:pt x="4968613" y="3729497"/>
                  <a:pt x="4982010" y="3786407"/>
                  <a:pt x="4960082" y="3770964"/>
                </a:cubicBezTo>
                <a:lnTo>
                  <a:pt x="4956970" y="3791475"/>
                </a:lnTo>
                <a:lnTo>
                  <a:pt x="4941856" y="3797112"/>
                </a:lnTo>
                <a:cubicBezTo>
                  <a:pt x="4926079" y="3802652"/>
                  <a:pt x="4914700" y="3807674"/>
                  <a:pt x="4913940" y="3820812"/>
                </a:cubicBezTo>
                <a:cubicBezTo>
                  <a:pt x="4892190" y="3833198"/>
                  <a:pt x="4833159" y="3861149"/>
                  <a:pt x="4811357" y="3871429"/>
                </a:cubicBezTo>
                <a:cubicBezTo>
                  <a:pt x="4797781" y="3865368"/>
                  <a:pt x="4792555" y="3877060"/>
                  <a:pt x="4783124" y="3882491"/>
                </a:cubicBezTo>
                <a:cubicBezTo>
                  <a:pt x="4766941" y="3880328"/>
                  <a:pt x="4731009" y="3914983"/>
                  <a:pt x="4724385" y="3930800"/>
                </a:cubicBezTo>
                <a:cubicBezTo>
                  <a:pt x="4713231" y="3980170"/>
                  <a:pt x="4642737" y="3980680"/>
                  <a:pt x="4632498" y="4019308"/>
                </a:cubicBezTo>
                <a:cubicBezTo>
                  <a:pt x="4626302" y="4027186"/>
                  <a:pt x="4619277" y="4032511"/>
                  <a:pt x="4611775" y="4036221"/>
                </a:cubicBezTo>
                <a:lnTo>
                  <a:pt x="4589341" y="4043087"/>
                </a:lnTo>
                <a:lnTo>
                  <a:pt x="4580109" y="4037991"/>
                </a:lnTo>
                <a:lnTo>
                  <a:pt x="4567969" y="4046064"/>
                </a:lnTo>
                <a:lnTo>
                  <a:pt x="4563776" y="4046606"/>
                </a:lnTo>
                <a:cubicBezTo>
                  <a:pt x="4555747" y="4047607"/>
                  <a:pt x="4547933" y="4048870"/>
                  <a:pt x="4540688" y="4051329"/>
                </a:cubicBezTo>
                <a:cubicBezTo>
                  <a:pt x="4565869" y="4086818"/>
                  <a:pt x="4483221" y="4078096"/>
                  <a:pt x="4515381" y="4101230"/>
                </a:cubicBezTo>
                <a:cubicBezTo>
                  <a:pt x="4479955" y="4120917"/>
                  <a:pt x="4519860" y="4137768"/>
                  <a:pt x="4464519" y="4129866"/>
                </a:cubicBezTo>
                <a:cubicBezTo>
                  <a:pt x="4421638" y="4159938"/>
                  <a:pt x="4317063" y="4224128"/>
                  <a:pt x="4258103" y="4281657"/>
                </a:cubicBezTo>
                <a:cubicBezTo>
                  <a:pt x="4226114" y="4312610"/>
                  <a:pt x="4157498" y="4425865"/>
                  <a:pt x="4110759" y="4475040"/>
                </a:cubicBezTo>
                <a:cubicBezTo>
                  <a:pt x="4061483" y="4509465"/>
                  <a:pt x="4039551" y="4565920"/>
                  <a:pt x="3977659" y="4576699"/>
                </a:cubicBezTo>
                <a:cubicBezTo>
                  <a:pt x="3932441" y="4611898"/>
                  <a:pt x="3975626" y="4646304"/>
                  <a:pt x="3839447" y="4686247"/>
                </a:cubicBezTo>
                <a:cubicBezTo>
                  <a:pt x="3580144" y="4740330"/>
                  <a:pt x="3329709" y="4787213"/>
                  <a:pt x="3160580" y="4816349"/>
                </a:cubicBezTo>
                <a:cubicBezTo>
                  <a:pt x="2991451" y="4845486"/>
                  <a:pt x="2914879" y="4858878"/>
                  <a:pt x="2824675" y="4861066"/>
                </a:cubicBezTo>
                <a:cubicBezTo>
                  <a:pt x="2734469" y="4863255"/>
                  <a:pt x="2739276" y="4877394"/>
                  <a:pt x="2704403" y="4872014"/>
                </a:cubicBezTo>
                <a:lnTo>
                  <a:pt x="2432833" y="5046782"/>
                </a:lnTo>
                <a:cubicBezTo>
                  <a:pt x="2305425" y="5066979"/>
                  <a:pt x="2054694" y="5159073"/>
                  <a:pt x="1930437" y="5242775"/>
                </a:cubicBezTo>
                <a:cubicBezTo>
                  <a:pt x="1899374" y="5263700"/>
                  <a:pt x="1874710" y="5286565"/>
                  <a:pt x="1853671" y="5310774"/>
                </a:cubicBezTo>
                <a:lnTo>
                  <a:pt x="1813576" y="5366218"/>
                </a:lnTo>
                <a:lnTo>
                  <a:pt x="1777372" y="5364302"/>
                </a:lnTo>
                <a:cubicBezTo>
                  <a:pt x="1762199" y="5364316"/>
                  <a:pt x="1747600" y="5364892"/>
                  <a:pt x="1733954" y="5365192"/>
                </a:cubicBezTo>
                <a:cubicBezTo>
                  <a:pt x="1757610" y="5412303"/>
                  <a:pt x="1664780" y="5350861"/>
                  <a:pt x="1672327" y="5408173"/>
                </a:cubicBezTo>
                <a:cubicBezTo>
                  <a:pt x="1662152" y="5406577"/>
                  <a:pt x="1652061" y="5403224"/>
                  <a:pt x="1641878" y="5399428"/>
                </a:cubicBezTo>
                <a:lnTo>
                  <a:pt x="1636543" y="5397470"/>
                </a:lnTo>
                <a:lnTo>
                  <a:pt x="1609237" y="5387733"/>
                </a:lnTo>
                <a:lnTo>
                  <a:pt x="1578208" y="5381908"/>
                </a:lnTo>
                <a:cubicBezTo>
                  <a:pt x="1566936" y="5381622"/>
                  <a:pt x="1555216" y="5383532"/>
                  <a:pt x="1542869" y="5388952"/>
                </a:cubicBezTo>
                <a:cubicBezTo>
                  <a:pt x="1506297" y="5428020"/>
                  <a:pt x="1422097" y="5384960"/>
                  <a:pt x="1377650" y="5436085"/>
                </a:cubicBezTo>
                <a:cubicBezTo>
                  <a:pt x="1359779" y="5450575"/>
                  <a:pt x="1295142" y="5469062"/>
                  <a:pt x="1277250" y="5456493"/>
                </a:cubicBezTo>
                <a:cubicBezTo>
                  <a:pt x="1262607" y="5457038"/>
                  <a:pt x="1249002" y="5467545"/>
                  <a:pt x="1236673" y="5452014"/>
                </a:cubicBezTo>
                <a:cubicBezTo>
                  <a:pt x="1219061" y="5434163"/>
                  <a:pt x="1183698" y="5480722"/>
                  <a:pt x="1181651" y="5453980"/>
                </a:cubicBezTo>
                <a:lnTo>
                  <a:pt x="1163851" y="5464636"/>
                </a:lnTo>
                <a:lnTo>
                  <a:pt x="1149882" y="5456568"/>
                </a:lnTo>
                <a:cubicBezTo>
                  <a:pt x="1135567" y="5447927"/>
                  <a:pt x="1124449" y="5442349"/>
                  <a:pt x="1113834" y="5450125"/>
                </a:cubicBezTo>
                <a:cubicBezTo>
                  <a:pt x="1090436" y="5441236"/>
                  <a:pt x="1031303" y="5413502"/>
                  <a:pt x="1009497" y="5403231"/>
                </a:cubicBezTo>
                <a:cubicBezTo>
                  <a:pt x="1005528" y="5388904"/>
                  <a:pt x="993185" y="5392315"/>
                  <a:pt x="982993" y="5388499"/>
                </a:cubicBezTo>
                <a:cubicBezTo>
                  <a:pt x="974358" y="5374641"/>
                  <a:pt x="924760" y="5368990"/>
                  <a:pt x="908345" y="5373950"/>
                </a:cubicBezTo>
                <a:cubicBezTo>
                  <a:pt x="863169" y="5396774"/>
                  <a:pt x="817902" y="5342732"/>
                  <a:pt x="781592" y="5359426"/>
                </a:cubicBezTo>
                <a:cubicBezTo>
                  <a:pt x="771573" y="5359661"/>
                  <a:pt x="762995" y="5357633"/>
                  <a:pt x="755358" y="5354209"/>
                </a:cubicBezTo>
                <a:lnTo>
                  <a:pt x="735782" y="5341278"/>
                </a:lnTo>
                <a:lnTo>
                  <a:pt x="733835" y="5330914"/>
                </a:lnTo>
                <a:lnTo>
                  <a:pt x="719882" y="5326690"/>
                </a:lnTo>
                <a:lnTo>
                  <a:pt x="716794" y="5323803"/>
                </a:lnTo>
                <a:cubicBezTo>
                  <a:pt x="710911" y="5318247"/>
                  <a:pt x="704963" y="5313024"/>
                  <a:pt x="698456" y="5309002"/>
                </a:cubicBezTo>
                <a:cubicBezTo>
                  <a:pt x="687114" y="5351013"/>
                  <a:pt x="641230" y="5281721"/>
                  <a:pt x="643860" y="5321249"/>
                </a:cubicBezTo>
                <a:cubicBezTo>
                  <a:pt x="606127" y="5306461"/>
                  <a:pt x="618532" y="5347963"/>
                  <a:pt x="589399" y="5300252"/>
                </a:cubicBezTo>
                <a:cubicBezTo>
                  <a:pt x="538911" y="5286324"/>
                  <a:pt x="422837" y="5246534"/>
                  <a:pt x="340938" y="5237683"/>
                </a:cubicBezTo>
                <a:cubicBezTo>
                  <a:pt x="296702" y="5232715"/>
                  <a:pt x="165679" y="5251892"/>
                  <a:pt x="98001" y="5247147"/>
                </a:cubicBezTo>
                <a:cubicBezTo>
                  <a:pt x="69043" y="5239103"/>
                  <a:pt x="40189" y="5239836"/>
                  <a:pt x="12611" y="5237471"/>
                </a:cubicBezTo>
                <a:lnTo>
                  <a:pt x="0" y="52351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988A3A-C47D-B5E5-8F77-5C7347507745}"/>
              </a:ext>
            </a:extLst>
          </p:cNvPr>
          <p:cNvSpPr>
            <a:spLocks noGrp="1"/>
          </p:cNvSpPr>
          <p:nvPr>
            <p:ph type="title"/>
          </p:nvPr>
        </p:nvSpPr>
        <p:spPr>
          <a:xfrm>
            <a:off x="724256" y="615951"/>
            <a:ext cx="4774177" cy="2071590"/>
          </a:xfrm>
        </p:spPr>
        <p:txBody>
          <a:bodyPr anchor="b">
            <a:normAutofit/>
          </a:bodyPr>
          <a:lstStyle/>
          <a:p>
            <a:pPr algn="ctr"/>
            <a:r>
              <a:rPr lang="en-US" b="1" dirty="0"/>
              <a:t>Data set description</a:t>
            </a:r>
          </a:p>
        </p:txBody>
      </p:sp>
      <p:sp>
        <p:nvSpPr>
          <p:cNvPr id="14" name="Freeform: Shape 13">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305" y="3440576"/>
            <a:ext cx="3660078" cy="2505485"/>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1798D4D7-47D1-B804-C131-FC760B29C74C}"/>
              </a:ext>
            </a:extLst>
          </p:cNvPr>
          <p:cNvSpPr>
            <a:spLocks noGrp="1"/>
          </p:cNvSpPr>
          <p:nvPr>
            <p:ph idx="1"/>
          </p:nvPr>
        </p:nvSpPr>
        <p:spPr>
          <a:xfrm>
            <a:off x="6586415" y="615951"/>
            <a:ext cx="4601882" cy="5654330"/>
          </a:xfrm>
        </p:spPr>
        <p:txBody>
          <a:bodyPr anchor="ctr">
            <a:normAutofit/>
          </a:bodyPr>
          <a:lstStyle/>
          <a:p>
            <a:r>
              <a:rPr lang="en-US" dirty="0"/>
              <a:t>This data set is the collection of all the motor vehicle collisions recorded by the NYPD, available on the data.gov site.</a:t>
            </a:r>
          </a:p>
          <a:p>
            <a:r>
              <a:rPr lang="en-US" dirty="0"/>
              <a:t>This data set contains incidents from 2016 till 2022</a:t>
            </a:r>
          </a:p>
          <a:p>
            <a:r>
              <a:rPr lang="en-US" dirty="0"/>
              <a:t>In total there are 3,704,406 records and 25 variables in the data set.</a:t>
            </a:r>
          </a:p>
          <a:p>
            <a:r>
              <a:rPr lang="en-US" dirty="0"/>
              <a:t>The Records are subset to make the data manageable for this analysis. For this we take into consideration the incidents that occurred from 2019 till 2021.</a:t>
            </a:r>
          </a:p>
          <a:p>
            <a:r>
              <a:rPr lang="en-US" dirty="0"/>
              <a:t>This makes the effective shape of the dataset to be 868,831 records and 25 variables.</a:t>
            </a:r>
          </a:p>
        </p:txBody>
      </p:sp>
      <p:pic>
        <p:nvPicPr>
          <p:cNvPr id="5" name="Picture 4" descr="A picture containing text&#10;&#10;Description automatically generated">
            <a:extLst>
              <a:ext uri="{FF2B5EF4-FFF2-40B4-BE49-F238E27FC236}">
                <a16:creationId xmlns:a16="http://schemas.microsoft.com/office/drawing/2014/main" id="{C61BD943-2858-B02F-67B8-78326587F40B}"/>
              </a:ext>
            </a:extLst>
          </p:cNvPr>
          <p:cNvPicPr>
            <a:picLocks noChangeAspect="1"/>
          </p:cNvPicPr>
          <p:nvPr/>
        </p:nvPicPr>
        <p:blipFill rotWithShape="1">
          <a:blip r:embed="rId2">
            <a:extLst>
              <a:ext uri="{28A0092B-C50C-407E-A947-70E740481C1C}">
                <a14:useLocalDpi xmlns:a14="http://schemas.microsoft.com/office/drawing/2010/main" val="0"/>
              </a:ext>
            </a:extLst>
          </a:blip>
          <a:srcRect l="3082" r="5318" b="-5"/>
          <a:stretch/>
        </p:blipFill>
        <p:spPr>
          <a:xfrm>
            <a:off x="1398929" y="3576488"/>
            <a:ext cx="3434234" cy="2287123"/>
          </a:xfrm>
          <a:prstGeom prst="rect">
            <a:avLst/>
          </a:prstGeom>
        </p:spPr>
      </p:pic>
      <p:sp>
        <p:nvSpPr>
          <p:cNvPr id="16"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57469" y="575332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389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25A4-03A7-C116-BBC6-6C742258B38B}"/>
              </a:ext>
            </a:extLst>
          </p:cNvPr>
          <p:cNvSpPr>
            <a:spLocks noGrp="1"/>
          </p:cNvSpPr>
          <p:nvPr>
            <p:ph type="title"/>
          </p:nvPr>
        </p:nvSpPr>
        <p:spPr/>
        <p:txBody>
          <a:bodyPr/>
          <a:lstStyle/>
          <a:p>
            <a:pPr algn="ctr"/>
            <a:r>
              <a:rPr lang="en-US" b="1" i="1" dirty="0"/>
              <a:t>Data set description</a:t>
            </a:r>
          </a:p>
        </p:txBody>
      </p:sp>
      <p:pic>
        <p:nvPicPr>
          <p:cNvPr id="6" name="Content Placeholder 5" descr="Graphical user interface, diagram&#10;&#10;Description automatically generated">
            <a:extLst>
              <a:ext uri="{FF2B5EF4-FFF2-40B4-BE49-F238E27FC236}">
                <a16:creationId xmlns:a16="http://schemas.microsoft.com/office/drawing/2014/main" id="{B68264AA-E83A-06AA-95BF-FA500783A78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33" t="5083" r="2652" b="3718"/>
          <a:stretch/>
        </p:blipFill>
        <p:spPr>
          <a:xfrm>
            <a:off x="1330517" y="1825625"/>
            <a:ext cx="8783609" cy="4696288"/>
          </a:xfrm>
        </p:spPr>
      </p:pic>
    </p:spTree>
    <p:extLst>
      <p:ext uri="{BB962C8B-B14F-4D97-AF65-F5344CB8AC3E}">
        <p14:creationId xmlns:p14="http://schemas.microsoft.com/office/powerpoint/2010/main" val="370680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88470751-4046-4A07-86D0-382F36ED5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60006-ADC5-7A9A-BFCD-FB48120323D5}"/>
              </a:ext>
            </a:extLst>
          </p:cNvPr>
          <p:cNvSpPr>
            <a:spLocks noGrp="1"/>
          </p:cNvSpPr>
          <p:nvPr>
            <p:ph type="title"/>
          </p:nvPr>
        </p:nvSpPr>
        <p:spPr>
          <a:xfrm>
            <a:off x="1050879" y="609601"/>
            <a:ext cx="9810604" cy="1216024"/>
          </a:xfrm>
        </p:spPr>
        <p:txBody>
          <a:bodyPr>
            <a:normAutofit/>
          </a:bodyPr>
          <a:lstStyle/>
          <a:p>
            <a:pPr algn="ctr"/>
            <a:r>
              <a:rPr lang="en-US" b="1"/>
              <a:t>Analysis Questions</a:t>
            </a:r>
          </a:p>
        </p:txBody>
      </p:sp>
      <p:sp>
        <p:nvSpPr>
          <p:cNvPr id="21" name="Freeform: Shape 17">
            <a:extLst>
              <a:ext uri="{FF2B5EF4-FFF2-40B4-BE49-F238E27FC236}">
                <a16:creationId xmlns:a16="http://schemas.microsoft.com/office/drawing/2014/main" id="{798DAB7D-3A31-4ABA-87BC-3DC43435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0DF382CA-6827-F39B-9ECB-7AC13CCA82F5}"/>
              </a:ext>
            </a:extLst>
          </p:cNvPr>
          <p:cNvGraphicFramePr>
            <a:graphicFrameLocks noGrp="1"/>
          </p:cNvGraphicFramePr>
          <p:nvPr>
            <p:ph idx="1"/>
            <p:extLst>
              <p:ext uri="{D42A27DB-BD31-4B8C-83A1-F6EECF244321}">
                <p14:modId xmlns:p14="http://schemas.microsoft.com/office/powerpoint/2010/main" val="2107973998"/>
              </p:ext>
            </p:extLst>
          </p:nvPr>
        </p:nvGraphicFramePr>
        <p:xfrm>
          <a:off x="1050925" y="2028887"/>
          <a:ext cx="9810750" cy="3990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918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70D094C-DE0C-11C0-1535-246A6A5BFA78}"/>
              </a:ext>
            </a:extLst>
          </p:cNvPr>
          <p:cNvSpPr>
            <a:spLocks noGrp="1"/>
          </p:cNvSpPr>
          <p:nvPr>
            <p:ph type="title"/>
          </p:nvPr>
        </p:nvSpPr>
        <p:spPr/>
        <p:txBody>
          <a:bodyPr/>
          <a:lstStyle/>
          <a:p>
            <a:pPr algn="ctr"/>
            <a:r>
              <a:rPr lang="en-US" b="1" i="1" dirty="0"/>
              <a:t>Data Cleaning</a:t>
            </a:r>
          </a:p>
        </p:txBody>
      </p:sp>
      <p:sp>
        <p:nvSpPr>
          <p:cNvPr id="8" name="Content Placeholder 7">
            <a:extLst>
              <a:ext uri="{FF2B5EF4-FFF2-40B4-BE49-F238E27FC236}">
                <a16:creationId xmlns:a16="http://schemas.microsoft.com/office/drawing/2014/main" id="{0117A236-076A-3C77-7248-8AD2AE2801E1}"/>
              </a:ext>
            </a:extLst>
          </p:cNvPr>
          <p:cNvSpPr>
            <a:spLocks noGrp="1"/>
          </p:cNvSpPr>
          <p:nvPr>
            <p:ph idx="1"/>
          </p:nvPr>
        </p:nvSpPr>
        <p:spPr/>
        <p:txBody>
          <a:bodyPr/>
          <a:lstStyle/>
          <a:p>
            <a:r>
              <a:rPr lang="en-US" dirty="0"/>
              <a:t>Individual cleaning for individual analysis questions</a:t>
            </a:r>
          </a:p>
          <a:p>
            <a:r>
              <a:rPr lang="en-US" dirty="0"/>
              <a:t>Process includes Subsetting, Cleaning, and Grouping</a:t>
            </a:r>
          </a:p>
          <a:p>
            <a:pPr marL="0" indent="0">
              <a:buNone/>
            </a:pPr>
            <a:endParaRPr lang="en-US" dirty="0"/>
          </a:p>
        </p:txBody>
      </p:sp>
    </p:spTree>
    <p:extLst>
      <p:ext uri="{BB962C8B-B14F-4D97-AF65-F5344CB8AC3E}">
        <p14:creationId xmlns:p14="http://schemas.microsoft.com/office/powerpoint/2010/main" val="3002981861"/>
      </p:ext>
    </p:extLst>
  </p:cSld>
  <p:clrMapOvr>
    <a:masterClrMapping/>
  </p:clrMapOvr>
</p:sld>
</file>

<file path=ppt/theme/theme1.xml><?xml version="1.0" encoding="utf-8"?>
<a:theme xmlns:a="http://schemas.openxmlformats.org/drawingml/2006/main" name="Archiv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TM03090434[[fn=Wood Type]]</Template>
  <TotalTime>737</TotalTime>
  <Words>889</Words>
  <Application>Microsoft Office PowerPoint</Application>
  <PresentationFormat>Widescreen</PresentationFormat>
  <Paragraphs>94</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Bembo</vt:lpstr>
      <vt:lpstr>ArchiveVTI</vt:lpstr>
      <vt:lpstr>Analysis on Motor Vehicle Collisions</vt:lpstr>
      <vt:lpstr>Team Introduction</vt:lpstr>
      <vt:lpstr>motivation</vt:lpstr>
      <vt:lpstr>Problem statement</vt:lpstr>
      <vt:lpstr>Project Proposal</vt:lpstr>
      <vt:lpstr>Data set description</vt:lpstr>
      <vt:lpstr>Data set description</vt:lpstr>
      <vt:lpstr>Analysis Questions</vt:lpstr>
      <vt:lpstr>Data Cleaning</vt:lpstr>
      <vt:lpstr>Data Cleaning: Analysis Question 1</vt:lpstr>
      <vt:lpstr>Subsetting</vt:lpstr>
      <vt:lpstr>Dropping NA’s</vt:lpstr>
      <vt:lpstr>Grouping</vt:lpstr>
      <vt:lpstr>Which are the largest contributors to car crashes?</vt:lpstr>
      <vt:lpstr>Leading Driver Related Factors</vt:lpstr>
      <vt:lpstr>OBSERVATIONS</vt:lpstr>
      <vt:lpstr>Data Cleaning: Analysis Question 2</vt:lpstr>
      <vt:lpstr>Subsetting</vt:lpstr>
      <vt:lpstr>Dropping NA’s</vt:lpstr>
      <vt:lpstr>Grouping</vt:lpstr>
      <vt:lpstr>What was the state of the cars before they crashed?</vt:lpstr>
      <vt:lpstr>OBSERVATION</vt:lpstr>
      <vt:lpstr>Data Cleaning: Analysis Question 3</vt:lpstr>
      <vt:lpstr>Subsetting</vt:lpstr>
      <vt:lpstr>Dropping NA’s</vt:lpstr>
      <vt:lpstr>Grouping</vt:lpstr>
      <vt:lpstr>What is the relation between time and frequency of car crashes?</vt:lpstr>
      <vt:lpstr>OBSERVATION</vt:lpstr>
      <vt:lpstr>Crashes according to Every Month and Year</vt:lpstr>
      <vt:lpstr>CRASHES IN 2019</vt:lpstr>
      <vt:lpstr>CRASHES IN 2020</vt:lpstr>
      <vt:lpstr>CRASHES IN 2021</vt:lpstr>
      <vt:lpstr>OBSERVATION</vt:lpstr>
      <vt:lpstr>Recommendations</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Motor Vehicle Collisions</dc:title>
  <dc:creator>Joel Soloman Raj Addala</dc:creator>
  <cp:lastModifiedBy>Ram Sundar Thanumalaya Perumal</cp:lastModifiedBy>
  <cp:revision>39</cp:revision>
  <dcterms:created xsi:type="dcterms:W3CDTF">2023-03-24T01:09:44Z</dcterms:created>
  <dcterms:modified xsi:type="dcterms:W3CDTF">2023-04-28T01:37:51Z</dcterms:modified>
</cp:coreProperties>
</file>