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90" r:id="rId1"/>
  </p:sldMasterIdLst>
  <p:sldIdLst>
    <p:sldId id="279" r:id="rId2"/>
    <p:sldId id="258" r:id="rId3"/>
    <p:sldId id="257" r:id="rId4"/>
    <p:sldId id="267" r:id="rId5"/>
    <p:sldId id="259" r:id="rId6"/>
    <p:sldId id="260" r:id="rId7"/>
    <p:sldId id="265" r:id="rId8"/>
    <p:sldId id="275" r:id="rId9"/>
    <p:sldId id="274" r:id="rId10"/>
    <p:sldId id="268" r:id="rId11"/>
    <p:sldId id="269" r:id="rId12"/>
    <p:sldId id="270" r:id="rId13"/>
    <p:sldId id="271" r:id="rId14"/>
    <p:sldId id="276" r:id="rId15"/>
    <p:sldId id="277" r:id="rId16"/>
    <p:sldId id="272" r:id="rId17"/>
    <p:sldId id="273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>
        <p:scale>
          <a:sx n="100" d="100"/>
          <a:sy n="100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6665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20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34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4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2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8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3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0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0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6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1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2214/ijraset.2021.36339" TargetMode="External"/><Relationship Id="rId2" Type="http://schemas.openxmlformats.org/officeDocument/2006/relationships/hyperlink" Target="https://doi.org/10.6084/m9.figshare.14869167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i.org/10.22214/ijraset.2021.36609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B6F2-7D71-8460-1680-0787D0D59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748" y="887116"/>
            <a:ext cx="7816228" cy="2125025"/>
          </a:xfrm>
        </p:spPr>
        <p:txBody>
          <a:bodyPr/>
          <a:lstStyle/>
          <a:p>
            <a:pPr algn="l"/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DEVELOPMENT FOR PAINTING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52437-8C6A-DEA4-F348-543F9302F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681757" cy="109689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BALA VARDHINI.MANNAVA</a:t>
            </a:r>
          </a:p>
          <a:p>
            <a:r>
              <a:rPr lang="en-IN" dirty="0"/>
              <a:t>RAMYA SRI.V</a:t>
            </a:r>
          </a:p>
          <a:p>
            <a:r>
              <a:rPr lang="en-IN" dirty="0"/>
              <a:t>HARSHITHA.C </a:t>
            </a:r>
          </a:p>
        </p:txBody>
      </p:sp>
    </p:spTree>
    <p:extLst>
      <p:ext uri="{BB962C8B-B14F-4D97-AF65-F5344CB8AC3E}">
        <p14:creationId xmlns:p14="http://schemas.microsoft.com/office/powerpoint/2010/main" val="420947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FED8-9DF1-ECEE-3B10-5F0D5E1C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B3F2-88FB-AC7D-8DF0-0936AEA84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7413"/>
            <a:ext cx="10018713" cy="39982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brush to draw and to adjust the thickness of the brush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Undo: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left arrow to undo the previous drawing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 to 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brush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files option to save the painting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62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E0FA-F1C9-A12C-306E-712B7872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799"/>
            <a:ext cx="4916488" cy="1788459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2D0CF4-9BF1-784B-64F0-D4B61A8B7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17" y="514350"/>
            <a:ext cx="2487453" cy="55276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931D9-CCC7-E8D5-7516-9EA0030A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3" y="3146612"/>
            <a:ext cx="4985682" cy="2017059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App interface</a:t>
            </a:r>
          </a:p>
        </p:txBody>
      </p:sp>
    </p:spTree>
    <p:extLst>
      <p:ext uri="{BB962C8B-B14F-4D97-AF65-F5344CB8AC3E}">
        <p14:creationId xmlns:p14="http://schemas.microsoft.com/office/powerpoint/2010/main" val="257847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EB770F-FCB0-C9FB-ABFB-3C70F2B3C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53" y="667871"/>
            <a:ext cx="2671483" cy="5105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B74C-438A-2EB9-6BA4-6C197FF48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488141"/>
            <a:ext cx="4862700" cy="224117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brush to increase thickness brush</a:t>
            </a:r>
          </a:p>
        </p:txBody>
      </p:sp>
    </p:spTree>
    <p:extLst>
      <p:ext uri="{BB962C8B-B14F-4D97-AF65-F5344CB8AC3E}">
        <p14:creationId xmlns:p14="http://schemas.microsoft.com/office/powerpoint/2010/main" val="145130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00EF69-15D4-0370-48E7-58088219D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603" y="665162"/>
            <a:ext cx="2578142" cy="55276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E7EBC-29DE-EF0A-8A53-0561BF3E4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384612"/>
            <a:ext cx="5391617" cy="1864659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colour option to change the colour of brush</a:t>
            </a:r>
          </a:p>
        </p:txBody>
      </p:sp>
    </p:spTree>
    <p:extLst>
      <p:ext uri="{BB962C8B-B14F-4D97-AF65-F5344CB8AC3E}">
        <p14:creationId xmlns:p14="http://schemas.microsoft.com/office/powerpoint/2010/main" val="253234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1CFE9-F825-3FEF-707C-B8804E99B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9672" y="1878104"/>
            <a:ext cx="5426158" cy="1828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Select left arrow to undo the previous drawing 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9417A40D-82ED-843B-A639-91137125A7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2" b="2942"/>
          <a:stretch>
            <a:fillRect/>
          </a:stretch>
        </p:blipFill>
        <p:spPr>
          <a:xfrm>
            <a:off x="6714565" y="609600"/>
            <a:ext cx="2559610" cy="5459413"/>
          </a:xfrm>
        </p:spPr>
      </p:pic>
    </p:spTree>
    <p:extLst>
      <p:ext uri="{BB962C8B-B14F-4D97-AF65-F5344CB8AC3E}">
        <p14:creationId xmlns:p14="http://schemas.microsoft.com/office/powerpoint/2010/main" val="32902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3D97D-AFFF-A7F4-E19D-D3D889D5D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2724" y="1376082"/>
            <a:ext cx="5426158" cy="1828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Select the files option to save the painting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B8E0998-EC0B-4CCC-66FB-43D0DD584A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" r="3088"/>
          <a:stretch>
            <a:fillRect/>
          </a:stretch>
        </p:blipFill>
        <p:spPr>
          <a:xfrm>
            <a:off x="6742113" y="609600"/>
            <a:ext cx="2532062" cy="5422900"/>
          </a:xfrm>
        </p:spPr>
      </p:pic>
    </p:spTree>
    <p:extLst>
      <p:ext uri="{BB962C8B-B14F-4D97-AF65-F5344CB8AC3E}">
        <p14:creationId xmlns:p14="http://schemas.microsoft.com/office/powerpoint/2010/main" val="1037319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92B5-CD62-5F05-4E0C-CFAC31E6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071282"/>
          </a:xfrm>
        </p:spPr>
        <p:txBody>
          <a:bodyPr>
            <a:normAutofit/>
          </a:bodyPr>
          <a:lstStyle/>
          <a:p>
            <a:pPr algn="just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8E50E-E3A2-B861-351C-361759B5C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388" y="1972235"/>
            <a:ext cx="9036425" cy="3836893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Painting helps us to express what our heart feels, and if you are depressed it will help you to feel relaxed.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improves our creativity which could be used in all aspects of life to make it more beautiful.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Painting can be taken up as a hobby or as a career option also.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them putting up paintings in galleries and being a art teacher there are other options out there like designing book, magazine, landscape etc.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just start painting from today itself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just requires paper,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brush. You can also portray your creativity on glass, or a vase, or wooden frame and you can be creative with 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4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3493-F6BD-42F8-297C-B5413E8C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72354"/>
            <a:ext cx="10018711" cy="1165412"/>
          </a:xfrm>
        </p:spPr>
        <p:txBody>
          <a:bodyPr>
            <a:normAutofit/>
          </a:bodyPr>
          <a:lstStyle/>
          <a:p>
            <a:pPr algn="just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0333D-BEA6-7E90-18A9-73DE2ED0E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636" y="1963271"/>
            <a:ext cx="9063318" cy="4580964"/>
          </a:xfrm>
        </p:spPr>
        <p:txBody>
          <a:bodyPr>
            <a:no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Thakur and Karan Dhiman, “Chat Room Using HTML, PHP, CSS, JS, AJAX.”, International Research Journal of Engineering and Technology (IRJET), 1948–1951, 08 June 2021.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https://doi.org/10.6084/m9.figshare.14869167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Thakur and Karan Dhiman, “Chat Room Using HTML, PHP, CSS, JS, AJAX.”,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abs/2106.14704 (2021): n. Pag.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Thakur."Car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Rental System", Volume 9, Issue VII, International Journal for Research in Applied Science and Engineering Technology (IJRASET) Page No: 402-412, ISSN: 2321-9653,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https://doi.org/10.22214/ijraset.2021.36339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Thakur, Mega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Satish."Digital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Bookstore", Volume 9, Issue VII, International Journal for Research in Applied Science and Engineering Technology (IJRASET) Page No: 1302-1313, ISSN: 2321-9653,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https://doi.org/10.22214/ijraset.2021.36609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17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F170E-1861-E287-833D-C376C1C27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89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4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The best way of making use of these colours is through Painting.</a:t>
            </a:r>
          </a:p>
          <a:p>
            <a:pPr algn="just"/>
            <a:r>
              <a:rPr lang="en-US"/>
              <a:t> Painting is a mode of creative expression.</a:t>
            </a:r>
          </a:p>
          <a:p>
            <a:pPr algn="just"/>
            <a:r>
              <a:rPr lang="en-US"/>
              <a:t> It's an art form which gives us the freedom of expressing our </a:t>
            </a:r>
          </a:p>
          <a:p>
            <a:pPr marL="0" indent="0" algn="just">
              <a:buNone/>
            </a:pPr>
            <a:r>
              <a:rPr lang="en-US"/>
              <a:t>thoughts on a canvas with the help of colours and a brush. </a:t>
            </a:r>
          </a:p>
          <a:p>
            <a:pPr algn="just"/>
            <a:r>
              <a:rPr lang="en-US"/>
              <a:t>Paintings can be naturalistic and representational (as in a still life or </a:t>
            </a:r>
          </a:p>
          <a:p>
            <a:pPr marL="0" indent="0" algn="just">
              <a:buNone/>
            </a:pPr>
            <a:r>
              <a:rPr lang="en-US"/>
              <a:t>landscape painting), photographic, abstract, be loaded with narrative</a:t>
            </a:r>
          </a:p>
          <a:p>
            <a:pPr marL="0" indent="0" algn="just">
              <a:buNone/>
            </a:pPr>
            <a:r>
              <a:rPr lang="en-US"/>
              <a:t>content, symbolism, emotion or be political in nature.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677334" y="1743635"/>
            <a:ext cx="8519189" cy="337072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Abstract painting usually utilizes form and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colours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in a non-figurative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way and do not portray any entity or object in the natural world.</a:t>
            </a:r>
          </a:p>
          <a:p>
            <a:pPr algn="just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It is usually used to portray realistic forms in a simplified manner,</a:t>
            </a:r>
          </a:p>
          <a:p>
            <a:pPr algn="just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leaving only a reference of the original subject.</a:t>
            </a:r>
          </a:p>
          <a:p>
            <a:pPr algn="just"/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Colours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play an important part in our lives.</a:t>
            </a:r>
          </a:p>
          <a:p>
            <a:pPr algn="just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They add fun and life to it and make it beautiful and enjoyable for us.</a:t>
            </a:r>
          </a:p>
          <a:p>
            <a:pPr algn="just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We see different shades of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colours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all around us in everything from nature to the place we live and work.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F758-373A-F39A-85EE-B42126D9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2" y="685800"/>
            <a:ext cx="8373037" cy="1241612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E2373-99C9-6A54-95BB-49CBE1221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165" y="1739153"/>
            <a:ext cx="9179860" cy="405204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way of making use of these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through Painting.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Painting is a mode of creative expression.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an art form which gives us the freedom of expressing our thoughts on a canvas with the help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sand a brush.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Paintings can be naturalistic and representational photographic, abstract, be loaded with narrative content, symbolism, emotion or be political in nature.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33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penalty for specifying and engineering an inefficient paint application process is severe for any business and is a price that is paid every day during the lifetime of the system. 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For even mid-sized systems, it can easily run into the millions of dollars each year.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Quality issues can easily strain existing customer relationships and discourage new accounts. 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most efficient application technology will often result in the need for additional applicators and equipment, larger booths, and much more pollution and waste.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HISTORY OF PAINTING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history of painting reaches back in time to artifacts from pre-historic humans, and spans all cultures.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It represents a continuous, though periodically disrupted tradition from ancient times. 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oldest known paintings are at the Grotte Chauvet in France, claimed by some historians to be about 32,000 years old.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They are engraved and painted using red ochre and black pigment and show horses, rhinoceros, lions, buffalo, mammoth or humans often hunting. 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E350257-129E-B0CA-B454-29484D685D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4" r="7644"/>
          <a:stretch>
            <a:fillRect/>
          </a:stretch>
        </p:blipFill>
        <p:spPr>
          <a:xfrm>
            <a:off x="623546" y="2451918"/>
            <a:ext cx="8596668" cy="384571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C0646-AB38-6597-9734-CF345F12F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1340" y="560364"/>
            <a:ext cx="8673368" cy="182424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Indian painting has a very long tradition and history in Indian art.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earliest Indian times, the as found in places like Bhimbetka, but the paintings of the Ajanta Caves are the most significant of the few survivals.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68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23AE-877C-CDC4-A0A1-69529462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10" y="44824"/>
            <a:ext cx="5426158" cy="708211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Painting for kids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F95BC99-CEC9-4847-4AD7-12992AD5A0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3" b="8443"/>
          <a:stretch>
            <a:fillRect/>
          </a:stretch>
        </p:blipFill>
        <p:spPr>
          <a:xfrm>
            <a:off x="560792" y="2850776"/>
            <a:ext cx="8323232" cy="37562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B9AD-7256-C39E-ED21-76B0C4F9D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9951" y="815789"/>
            <a:ext cx="8494073" cy="2034987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 painting is a happy sight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Painting is a great activity for child development as well.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they paint, children are able to experiment and express themselves, which is definitely good for them.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 many different options available for kids to paint.</a:t>
            </a:r>
          </a:p>
        </p:txBody>
      </p:sp>
    </p:spTree>
    <p:extLst>
      <p:ext uri="{BB962C8B-B14F-4D97-AF65-F5344CB8AC3E}">
        <p14:creationId xmlns:p14="http://schemas.microsoft.com/office/powerpoint/2010/main" val="181585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4337-BB94-AF28-81C9-E7CCEC1C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295400"/>
          </a:xfrm>
        </p:spPr>
        <p:txBody>
          <a:bodyPr>
            <a:normAutofit/>
          </a:bodyPr>
          <a:lstStyle/>
          <a:p>
            <a:pPr algn="just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C15CD-9A94-9000-7B6F-FA751D28A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1981200"/>
            <a:ext cx="10018713" cy="381000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JDK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EMULATOR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GRADLE BUILD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620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</TotalTime>
  <Words>956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Trebuchet MS</vt:lpstr>
      <vt:lpstr>Wingdings 3</vt:lpstr>
      <vt:lpstr>Facet</vt:lpstr>
      <vt:lpstr>MOBILE APPLICATION DEVELOPMENT FOR PAINTING </vt:lpstr>
      <vt:lpstr>OBJECTIVE</vt:lpstr>
      <vt:lpstr>ABSTRACT</vt:lpstr>
      <vt:lpstr>INTRODUCTION</vt:lpstr>
      <vt:lpstr>PROPOSED SYSTEM</vt:lpstr>
      <vt:lpstr>HISTORY OF PAINTING</vt:lpstr>
      <vt:lpstr>PowerPoint Presentation</vt:lpstr>
      <vt:lpstr>Painting for kids</vt:lpstr>
      <vt:lpstr>SOFTWARE REQUIREMENTS</vt:lpstr>
      <vt:lpstr>IMPLEMENTATION</vt:lpstr>
      <vt:lpstr>OUT PUT</vt:lpstr>
      <vt:lpstr>PowerPoint Presentation</vt:lpstr>
      <vt:lpstr>PowerPoint Presentation</vt:lpstr>
      <vt:lpstr>PowerPoint Presentation</vt:lpstr>
      <vt:lpstr>PowerPoint Presentation</vt:lpstr>
      <vt:lpstr>CONCLUSION</vt:lpstr>
      <vt:lpstr>REFERANCE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PAINTING</dc:title>
  <dc:creator>91918</dc:creator>
  <cp:lastModifiedBy>ajaykumarn19@saveetha.com</cp:lastModifiedBy>
  <cp:revision>5</cp:revision>
  <dcterms:created xsi:type="dcterms:W3CDTF">2022-09-21T19:15:35Z</dcterms:created>
  <dcterms:modified xsi:type="dcterms:W3CDTF">2022-09-22T08:30:23Z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F51D9A5B29804266867D88EA4B82B39F</vt:lpwstr>
  </property>
  <property fmtid="{D5CDD505-2E9C-101B-9397-08002B2CF9AE}" pid="3" name="KSOProductBuildVer">
    <vt:lpwstr>1033-11.2.0.11210</vt:lpwstr>
  </property>
</Properties>
</file>