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5" r:id="rId4"/>
  </p:sldMasterIdLst>
  <p:notesMasterIdLst>
    <p:notesMasterId r:id="rId14"/>
  </p:notesMasterIdLst>
  <p:handoutMasterIdLst>
    <p:handoutMasterId r:id="rId15"/>
  </p:handoutMasterIdLst>
  <p:sldIdLst>
    <p:sldId id="281" r:id="rId5"/>
    <p:sldId id="355" r:id="rId6"/>
    <p:sldId id="354" r:id="rId7"/>
    <p:sldId id="353" r:id="rId8"/>
    <p:sldId id="283" r:id="rId9"/>
    <p:sldId id="361" r:id="rId10"/>
    <p:sldId id="362" r:id="rId11"/>
    <p:sldId id="363" r:id="rId12"/>
    <p:sldId id="35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60" userDrawn="1">
          <p15:clr>
            <a:srgbClr val="A4A3A4"/>
          </p15:clr>
        </p15:guide>
        <p15:guide id="2" pos="7392" userDrawn="1">
          <p15:clr>
            <a:srgbClr val="A4A3A4"/>
          </p15:clr>
        </p15:guide>
        <p15:guide id="3" orient="horz" pos="216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B772269-ABAA-4DFD-A01E-517FBB1D5718}" v="121" dt="2024-05-15T02:10:34.80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4" d="100"/>
          <a:sy n="64" d="100"/>
        </p:scale>
        <p:origin x="748" y="48"/>
      </p:cViewPr>
      <p:guideLst>
        <p:guide pos="360"/>
        <p:guide pos="7392"/>
        <p:guide orient="horz" pos="2160"/>
      </p:guideLst>
    </p:cSldViewPr>
  </p:slideViewPr>
  <p:notesTextViewPr>
    <p:cViewPr>
      <p:scale>
        <a:sx n="1" d="1"/>
        <a:sy n="1" d="1"/>
      </p:scale>
      <p:origin x="0" y="0"/>
    </p:cViewPr>
  </p:notesTextViewPr>
  <p:sorterViewPr>
    <p:cViewPr>
      <p:scale>
        <a:sx n="100" d="100"/>
        <a:sy n="100" d="100"/>
      </p:scale>
      <p:origin x="0" y="-480"/>
    </p:cViewPr>
  </p:sorterViewPr>
  <p:notesViewPr>
    <p:cSldViewPr snapToGrid="0">
      <p:cViewPr varScale="1">
        <p:scale>
          <a:sx n="60" d="100"/>
          <a:sy n="60" d="100"/>
        </p:scale>
        <p:origin x="3187"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 Id="rId22" Type="http://schemas.microsoft.com/office/2018/10/relationships/authors" Targe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bin Ryan" userId="f0e56e5b23584217" providerId="LiveId" clId="{0B772269-ABAA-4DFD-A01E-517FBB1D5718}"/>
    <pc:docChg chg="custSel delSld modSld">
      <pc:chgData name="Robin Ryan" userId="f0e56e5b23584217" providerId="LiveId" clId="{0B772269-ABAA-4DFD-A01E-517FBB1D5718}" dt="2024-05-15T02:12:57.666" v="1559" actId="14100"/>
      <pc:docMkLst>
        <pc:docMk/>
      </pc:docMkLst>
      <pc:sldChg chg="modSp">
        <pc:chgData name="Robin Ryan" userId="f0e56e5b23584217" providerId="LiveId" clId="{0B772269-ABAA-4DFD-A01E-517FBB1D5718}" dt="2024-05-14T23:23:07.126" v="314"/>
        <pc:sldMkLst>
          <pc:docMk/>
          <pc:sldMk cId="2624630061" sldId="272"/>
        </pc:sldMkLst>
        <pc:spChg chg="mod">
          <ac:chgData name="Robin Ryan" userId="f0e56e5b23584217" providerId="LiveId" clId="{0B772269-ABAA-4DFD-A01E-517FBB1D5718}" dt="2024-05-14T23:23:07.126" v="314"/>
          <ac:spMkLst>
            <pc:docMk/>
            <pc:sldMk cId="2624630061" sldId="272"/>
            <ac:spMk id="2" creationId="{F8A51886-AA43-422E-B193-F1F3DF7D8A4D}"/>
          </ac:spMkLst>
        </pc:spChg>
        <pc:spChg chg="mod">
          <ac:chgData name="Robin Ryan" userId="f0e56e5b23584217" providerId="LiveId" clId="{0B772269-ABAA-4DFD-A01E-517FBB1D5718}" dt="2024-05-14T23:23:07.126" v="314"/>
          <ac:spMkLst>
            <pc:docMk/>
            <pc:sldMk cId="2624630061" sldId="272"/>
            <ac:spMk id="9" creationId="{79D51A1C-737E-43FC-8D3B-86E4D3CCA64F}"/>
          </ac:spMkLst>
        </pc:spChg>
        <pc:spChg chg="mod">
          <ac:chgData name="Robin Ryan" userId="f0e56e5b23584217" providerId="LiveId" clId="{0B772269-ABAA-4DFD-A01E-517FBB1D5718}" dt="2024-05-14T23:23:07.126" v="314"/>
          <ac:spMkLst>
            <pc:docMk/>
            <pc:sldMk cId="2624630061" sldId="272"/>
            <ac:spMk id="10" creationId="{4BD4F9CE-26BB-4441-99A7-B6599E9CF488}"/>
          </ac:spMkLst>
        </pc:spChg>
      </pc:sldChg>
      <pc:sldChg chg="modSp mod">
        <pc:chgData name="Robin Ryan" userId="f0e56e5b23584217" providerId="LiveId" clId="{0B772269-ABAA-4DFD-A01E-517FBB1D5718}" dt="2024-05-15T01:47:22.274" v="465" actId="14100"/>
        <pc:sldMkLst>
          <pc:docMk/>
          <pc:sldMk cId="183373782" sldId="281"/>
        </pc:sldMkLst>
        <pc:spChg chg="mod">
          <ac:chgData name="Robin Ryan" userId="f0e56e5b23584217" providerId="LiveId" clId="{0B772269-ABAA-4DFD-A01E-517FBB1D5718}" dt="2024-05-15T01:46:46.969" v="459" actId="13926"/>
          <ac:spMkLst>
            <pc:docMk/>
            <pc:sldMk cId="183373782" sldId="281"/>
            <ac:spMk id="2" creationId="{880D9D20-B4BB-42AA-8DDD-68CC9F1D95DB}"/>
          </ac:spMkLst>
        </pc:spChg>
        <pc:spChg chg="mod">
          <ac:chgData name="Robin Ryan" userId="f0e56e5b23584217" providerId="LiveId" clId="{0B772269-ABAA-4DFD-A01E-517FBB1D5718}" dt="2024-05-15T01:47:22.274" v="465" actId="14100"/>
          <ac:spMkLst>
            <pc:docMk/>
            <pc:sldMk cId="183373782" sldId="281"/>
            <ac:spMk id="3" creationId="{ED9E8FDB-60EE-45AE-BB89-9A561A61C2AC}"/>
          </ac:spMkLst>
        </pc:spChg>
      </pc:sldChg>
      <pc:sldChg chg="modSp">
        <pc:chgData name="Robin Ryan" userId="f0e56e5b23584217" providerId="LiveId" clId="{0B772269-ABAA-4DFD-A01E-517FBB1D5718}" dt="2024-05-14T23:23:07.126" v="314"/>
        <pc:sldMkLst>
          <pc:docMk/>
          <pc:sldMk cId="832742899" sldId="283"/>
        </pc:sldMkLst>
        <pc:spChg chg="mod">
          <ac:chgData name="Robin Ryan" userId="f0e56e5b23584217" providerId="LiveId" clId="{0B772269-ABAA-4DFD-A01E-517FBB1D5718}" dt="2024-05-14T23:23:07.126" v="314"/>
          <ac:spMkLst>
            <pc:docMk/>
            <pc:sldMk cId="832742899" sldId="283"/>
            <ac:spMk id="2" creationId="{A5E209E4-B947-4446-AD42-C1B3A0C1F583}"/>
          </ac:spMkLst>
        </pc:spChg>
        <pc:spChg chg="mod">
          <ac:chgData name="Robin Ryan" userId="f0e56e5b23584217" providerId="LiveId" clId="{0B772269-ABAA-4DFD-A01E-517FBB1D5718}" dt="2024-05-14T23:23:07.126" v="314"/>
          <ac:spMkLst>
            <pc:docMk/>
            <pc:sldMk cId="832742899" sldId="283"/>
            <ac:spMk id="7" creationId="{D4486A56-2CA4-425A-89F9-E8324C1268ED}"/>
          </ac:spMkLst>
        </pc:spChg>
        <pc:spChg chg="mod">
          <ac:chgData name="Robin Ryan" userId="f0e56e5b23584217" providerId="LiveId" clId="{0B772269-ABAA-4DFD-A01E-517FBB1D5718}" dt="2024-05-14T23:23:07.126" v="314"/>
          <ac:spMkLst>
            <pc:docMk/>
            <pc:sldMk cId="832742899" sldId="283"/>
            <ac:spMk id="8" creationId="{D65C8300-CD8E-4F35-9B79-C5DE7AD9DCDE}"/>
          </ac:spMkLst>
        </pc:spChg>
        <pc:spChg chg="mod">
          <ac:chgData name="Robin Ryan" userId="f0e56e5b23584217" providerId="LiveId" clId="{0B772269-ABAA-4DFD-A01E-517FBB1D5718}" dt="2024-05-14T23:23:07.126" v="314"/>
          <ac:spMkLst>
            <pc:docMk/>
            <pc:sldMk cId="832742899" sldId="283"/>
            <ac:spMk id="10" creationId="{4E797B30-1740-4A68-A40B-1D255EBC2F17}"/>
          </ac:spMkLst>
        </pc:spChg>
      </pc:sldChg>
      <pc:sldChg chg="modSp mod">
        <pc:chgData name="Robin Ryan" userId="f0e56e5b23584217" providerId="LiveId" clId="{0B772269-ABAA-4DFD-A01E-517FBB1D5718}" dt="2024-05-15T01:45:09.377" v="440" actId="20577"/>
        <pc:sldMkLst>
          <pc:docMk/>
          <pc:sldMk cId="2130665396" sldId="284"/>
        </pc:sldMkLst>
        <pc:spChg chg="mod">
          <ac:chgData name="Robin Ryan" userId="f0e56e5b23584217" providerId="LiveId" clId="{0B772269-ABAA-4DFD-A01E-517FBB1D5718}" dt="2024-05-15T01:45:09.377" v="440" actId="20577"/>
          <ac:spMkLst>
            <pc:docMk/>
            <pc:sldMk cId="2130665396" sldId="284"/>
            <ac:spMk id="2" creationId="{A5E209E4-B947-4446-AD42-C1B3A0C1F583}"/>
          </ac:spMkLst>
        </pc:spChg>
        <pc:spChg chg="mod">
          <ac:chgData name="Robin Ryan" userId="f0e56e5b23584217" providerId="LiveId" clId="{0B772269-ABAA-4DFD-A01E-517FBB1D5718}" dt="2024-05-14T23:23:07.126" v="314"/>
          <ac:spMkLst>
            <pc:docMk/>
            <pc:sldMk cId="2130665396" sldId="284"/>
            <ac:spMk id="10" creationId="{53FFB02E-B0DF-47F6-8583-0286ECFE1405}"/>
          </ac:spMkLst>
        </pc:spChg>
        <pc:spChg chg="mod">
          <ac:chgData name="Robin Ryan" userId="f0e56e5b23584217" providerId="LiveId" clId="{0B772269-ABAA-4DFD-A01E-517FBB1D5718}" dt="2024-05-14T23:23:07.126" v="314"/>
          <ac:spMkLst>
            <pc:docMk/>
            <pc:sldMk cId="2130665396" sldId="284"/>
            <ac:spMk id="11" creationId="{6A803AF1-C09B-4905-8AEE-15B680F6E7AE}"/>
          </ac:spMkLst>
        </pc:spChg>
        <pc:spChg chg="mod">
          <ac:chgData name="Robin Ryan" userId="f0e56e5b23584217" providerId="LiveId" clId="{0B772269-ABAA-4DFD-A01E-517FBB1D5718}" dt="2024-05-14T23:23:07.126" v="314"/>
          <ac:spMkLst>
            <pc:docMk/>
            <pc:sldMk cId="2130665396" sldId="284"/>
            <ac:spMk id="12" creationId="{3D88E8B5-C20C-47A1-9C22-B545284DA4A4}"/>
          </ac:spMkLst>
        </pc:spChg>
        <pc:spChg chg="mod">
          <ac:chgData name="Robin Ryan" userId="f0e56e5b23584217" providerId="LiveId" clId="{0B772269-ABAA-4DFD-A01E-517FBB1D5718}" dt="2024-05-14T23:23:07.126" v="314"/>
          <ac:spMkLst>
            <pc:docMk/>
            <pc:sldMk cId="2130665396" sldId="284"/>
            <ac:spMk id="13" creationId="{E205B217-8183-4076-A009-A93B01FC3744}"/>
          </ac:spMkLst>
        </pc:spChg>
        <pc:spChg chg="mod">
          <ac:chgData name="Robin Ryan" userId="f0e56e5b23584217" providerId="LiveId" clId="{0B772269-ABAA-4DFD-A01E-517FBB1D5718}" dt="2024-05-14T23:23:07.126" v="314"/>
          <ac:spMkLst>
            <pc:docMk/>
            <pc:sldMk cId="2130665396" sldId="284"/>
            <ac:spMk id="14" creationId="{D7F57BF9-5B99-4D8E-9855-18C6FD7BB0EE}"/>
          </ac:spMkLst>
        </pc:spChg>
        <pc:spChg chg="mod">
          <ac:chgData name="Robin Ryan" userId="f0e56e5b23584217" providerId="LiveId" clId="{0B772269-ABAA-4DFD-A01E-517FBB1D5718}" dt="2024-05-14T23:23:07.126" v="314"/>
          <ac:spMkLst>
            <pc:docMk/>
            <pc:sldMk cId="2130665396" sldId="284"/>
            <ac:spMk id="15" creationId="{8891D156-FB7C-4C78-B73A-E34105B8EEC6}"/>
          </ac:spMkLst>
        </pc:spChg>
        <pc:spChg chg="mod">
          <ac:chgData name="Robin Ryan" userId="f0e56e5b23584217" providerId="LiveId" clId="{0B772269-ABAA-4DFD-A01E-517FBB1D5718}" dt="2024-05-14T23:23:07.126" v="314"/>
          <ac:spMkLst>
            <pc:docMk/>
            <pc:sldMk cId="2130665396" sldId="284"/>
            <ac:spMk id="16" creationId="{1A06BCBE-7F1D-4794-A964-0B03C6178B08}"/>
          </ac:spMkLst>
        </pc:spChg>
      </pc:sldChg>
      <pc:sldChg chg="modSp">
        <pc:chgData name="Robin Ryan" userId="f0e56e5b23584217" providerId="LiveId" clId="{0B772269-ABAA-4DFD-A01E-517FBB1D5718}" dt="2024-05-14T23:23:07.126" v="314"/>
        <pc:sldMkLst>
          <pc:docMk/>
          <pc:sldMk cId="4266353607" sldId="351"/>
        </pc:sldMkLst>
        <pc:spChg chg="mod">
          <ac:chgData name="Robin Ryan" userId="f0e56e5b23584217" providerId="LiveId" clId="{0B772269-ABAA-4DFD-A01E-517FBB1D5718}" dt="2024-05-14T23:23:07.126" v="314"/>
          <ac:spMkLst>
            <pc:docMk/>
            <pc:sldMk cId="4266353607" sldId="351"/>
            <ac:spMk id="2" creationId="{A5E209E4-B947-4446-AD42-C1B3A0C1F583}"/>
          </ac:spMkLst>
        </pc:spChg>
        <pc:spChg chg="mod">
          <ac:chgData name="Robin Ryan" userId="f0e56e5b23584217" providerId="LiveId" clId="{0B772269-ABAA-4DFD-A01E-517FBB1D5718}" dt="2024-05-14T23:23:07.126" v="314"/>
          <ac:spMkLst>
            <pc:docMk/>
            <pc:sldMk cId="4266353607" sldId="351"/>
            <ac:spMk id="7" creationId="{2F663528-6F48-4679-80D6-A9D362269957}"/>
          </ac:spMkLst>
        </pc:spChg>
        <pc:spChg chg="mod">
          <ac:chgData name="Robin Ryan" userId="f0e56e5b23584217" providerId="LiveId" clId="{0B772269-ABAA-4DFD-A01E-517FBB1D5718}" dt="2024-05-14T23:23:07.126" v="314"/>
          <ac:spMkLst>
            <pc:docMk/>
            <pc:sldMk cId="4266353607" sldId="351"/>
            <ac:spMk id="9" creationId="{948F1280-0C85-421E-BF0E-DB3DAF29F39A}"/>
          </ac:spMkLst>
        </pc:spChg>
        <pc:spChg chg="mod">
          <ac:chgData name="Robin Ryan" userId="f0e56e5b23584217" providerId="LiveId" clId="{0B772269-ABAA-4DFD-A01E-517FBB1D5718}" dt="2024-05-14T23:23:07.126" v="314"/>
          <ac:spMkLst>
            <pc:docMk/>
            <pc:sldMk cId="4266353607" sldId="351"/>
            <ac:spMk id="10" creationId="{27357B90-43D4-43A9-9C2B-156AED8FFFEC}"/>
          </ac:spMkLst>
        </pc:spChg>
      </pc:sldChg>
      <pc:sldChg chg="addSp modSp mod">
        <pc:chgData name="Robin Ryan" userId="f0e56e5b23584217" providerId="LiveId" clId="{0B772269-ABAA-4DFD-A01E-517FBB1D5718}" dt="2024-05-15T02:12:57.666" v="1559" actId="14100"/>
        <pc:sldMkLst>
          <pc:docMk/>
          <pc:sldMk cId="2177544562" sldId="353"/>
        </pc:sldMkLst>
        <pc:spChg chg="mod">
          <ac:chgData name="Robin Ryan" userId="f0e56e5b23584217" providerId="LiveId" clId="{0B772269-ABAA-4DFD-A01E-517FBB1D5718}" dt="2024-05-15T02:09:35.296" v="1543" actId="14100"/>
          <ac:spMkLst>
            <pc:docMk/>
            <pc:sldMk cId="2177544562" sldId="353"/>
            <ac:spMk id="2" creationId="{626D3A99-BC9D-4DC2-BE1B-9E2C93EDD294}"/>
          </ac:spMkLst>
        </pc:spChg>
        <pc:spChg chg="mod">
          <ac:chgData name="Robin Ryan" userId="f0e56e5b23584217" providerId="LiveId" clId="{0B772269-ABAA-4DFD-A01E-517FBB1D5718}" dt="2024-05-14T23:23:07.126" v="314"/>
          <ac:spMkLst>
            <pc:docMk/>
            <pc:sldMk cId="2177544562" sldId="353"/>
            <ac:spMk id="3" creationId="{817D061C-023A-4DD9-8847-DD7718553EA4}"/>
          </ac:spMkLst>
        </pc:spChg>
        <pc:graphicFrameChg chg="add mod modGraphic">
          <ac:chgData name="Robin Ryan" userId="f0e56e5b23584217" providerId="LiveId" clId="{0B772269-ABAA-4DFD-A01E-517FBB1D5718}" dt="2024-05-15T02:12:57.666" v="1559" actId="14100"/>
          <ac:graphicFrameMkLst>
            <pc:docMk/>
            <pc:sldMk cId="2177544562" sldId="353"/>
            <ac:graphicFrameMk id="4" creationId="{073D254C-6633-0395-D348-8F3577BA40EC}"/>
          </ac:graphicFrameMkLst>
        </pc:graphicFrameChg>
      </pc:sldChg>
      <pc:sldChg chg="addSp delSp modSp mod">
        <pc:chgData name="Robin Ryan" userId="f0e56e5b23584217" providerId="LiveId" clId="{0B772269-ABAA-4DFD-A01E-517FBB1D5718}" dt="2024-05-15T02:10:34.805" v="1553" actId="1036"/>
        <pc:sldMkLst>
          <pc:docMk/>
          <pc:sldMk cId="1471384650" sldId="354"/>
        </pc:sldMkLst>
        <pc:spChg chg="mod">
          <ac:chgData name="Robin Ryan" userId="f0e56e5b23584217" providerId="LiveId" clId="{0B772269-ABAA-4DFD-A01E-517FBB1D5718}" dt="2024-05-15T02:06:36.605" v="1401" actId="20577"/>
          <ac:spMkLst>
            <pc:docMk/>
            <pc:sldMk cId="1471384650" sldId="354"/>
            <ac:spMk id="2" creationId="{A9501C14-7F4D-4D43-AB31-14E1B4AA1C63}"/>
          </ac:spMkLst>
        </pc:spChg>
        <pc:spChg chg="mod">
          <ac:chgData name="Robin Ryan" userId="f0e56e5b23584217" providerId="LiveId" clId="{0B772269-ABAA-4DFD-A01E-517FBB1D5718}" dt="2024-05-15T02:08:41.501" v="1540" actId="14100"/>
          <ac:spMkLst>
            <pc:docMk/>
            <pc:sldMk cId="1471384650" sldId="354"/>
            <ac:spMk id="3" creationId="{04141C1E-7FB9-4FD0-9195-B9ADFD18ADC1}"/>
          </ac:spMkLst>
        </pc:spChg>
        <pc:spChg chg="mod">
          <ac:chgData name="Robin Ryan" userId="f0e56e5b23584217" providerId="LiveId" clId="{0B772269-ABAA-4DFD-A01E-517FBB1D5718}" dt="2024-05-14T23:23:07.126" v="314"/>
          <ac:spMkLst>
            <pc:docMk/>
            <pc:sldMk cId="1471384650" sldId="354"/>
            <ac:spMk id="4" creationId="{30C59246-61F9-4344-994B-CAC75B954C24}"/>
          </ac:spMkLst>
        </pc:spChg>
        <pc:spChg chg="add del mod">
          <ac:chgData name="Robin Ryan" userId="f0e56e5b23584217" providerId="LiveId" clId="{0B772269-ABAA-4DFD-A01E-517FBB1D5718}" dt="2024-05-15T02:01:08.706" v="909" actId="478"/>
          <ac:spMkLst>
            <pc:docMk/>
            <pc:sldMk cId="1471384650" sldId="354"/>
            <ac:spMk id="6" creationId="{053F726F-17C2-7819-05F1-019AEBAE900C}"/>
          </ac:spMkLst>
        </pc:spChg>
        <pc:spChg chg="add del mod">
          <ac:chgData name="Robin Ryan" userId="f0e56e5b23584217" providerId="LiveId" clId="{0B772269-ABAA-4DFD-A01E-517FBB1D5718}" dt="2024-05-15T02:00:34.305" v="899"/>
          <ac:spMkLst>
            <pc:docMk/>
            <pc:sldMk cId="1471384650" sldId="354"/>
            <ac:spMk id="7" creationId="{BFBED7BD-6D93-D519-7BE3-8457CBC35C8A}"/>
          </ac:spMkLst>
        </pc:spChg>
        <pc:spChg chg="add del mod">
          <ac:chgData name="Robin Ryan" userId="f0e56e5b23584217" providerId="LiveId" clId="{0B772269-ABAA-4DFD-A01E-517FBB1D5718}" dt="2024-05-15T02:02:33.916" v="921" actId="478"/>
          <ac:spMkLst>
            <pc:docMk/>
            <pc:sldMk cId="1471384650" sldId="354"/>
            <ac:spMk id="9" creationId="{CA5E1352-18DE-9A32-2DD0-D1A3CCC200F7}"/>
          </ac:spMkLst>
        </pc:spChg>
        <pc:picChg chg="add del mod">
          <ac:chgData name="Robin Ryan" userId="f0e56e5b23584217" providerId="LiveId" clId="{0B772269-ABAA-4DFD-A01E-517FBB1D5718}" dt="2024-05-15T02:02:31.529" v="920" actId="478"/>
          <ac:picMkLst>
            <pc:docMk/>
            <pc:sldMk cId="1471384650" sldId="354"/>
            <ac:picMk id="8" creationId="{A12AEB5D-A1F1-58C5-F6A0-D1BF4B1A97CC}"/>
          </ac:picMkLst>
        </pc:picChg>
        <pc:picChg chg="del">
          <ac:chgData name="Robin Ryan" userId="f0e56e5b23584217" providerId="LiveId" clId="{0B772269-ABAA-4DFD-A01E-517FBB1D5718}" dt="2024-05-14T22:59:41.086" v="245" actId="478"/>
          <ac:picMkLst>
            <pc:docMk/>
            <pc:sldMk cId="1471384650" sldId="354"/>
            <ac:picMk id="18" creationId="{1A615CC8-9DF3-484C-8E7E-BA035F939002}"/>
          </ac:picMkLst>
        </pc:picChg>
        <pc:picChg chg="del mod">
          <ac:chgData name="Robin Ryan" userId="f0e56e5b23584217" providerId="LiveId" clId="{0B772269-ABAA-4DFD-A01E-517FBB1D5718}" dt="2024-05-15T01:41:51.068" v="318" actId="478"/>
          <ac:picMkLst>
            <pc:docMk/>
            <pc:sldMk cId="1471384650" sldId="354"/>
            <ac:picMk id="27" creationId="{778123A3-1887-4297-BB48-CD597C4677B3}"/>
          </ac:picMkLst>
        </pc:picChg>
        <pc:picChg chg="add del mod">
          <ac:chgData name="Robin Ryan" userId="f0e56e5b23584217" providerId="LiveId" clId="{0B772269-ABAA-4DFD-A01E-517FBB1D5718}" dt="2024-05-14T22:59:48.211" v="248" actId="478"/>
          <ac:picMkLst>
            <pc:docMk/>
            <pc:sldMk cId="1471384650" sldId="354"/>
            <ac:picMk id="1026" creationId="{8EE0BF3C-D90B-A8A6-A97D-DF4A2EAE3179}"/>
          </ac:picMkLst>
        </pc:picChg>
        <pc:picChg chg="add del mod">
          <ac:chgData name="Robin Ryan" userId="f0e56e5b23584217" providerId="LiveId" clId="{0B772269-ABAA-4DFD-A01E-517FBB1D5718}" dt="2024-05-14T23:00:08.771" v="253" actId="478"/>
          <ac:picMkLst>
            <pc:docMk/>
            <pc:sldMk cId="1471384650" sldId="354"/>
            <ac:picMk id="1028" creationId="{996DBFB4-0825-C786-A957-ED681873DC5F}"/>
          </ac:picMkLst>
        </pc:picChg>
        <pc:picChg chg="add del mod">
          <ac:chgData name="Robin Ryan" userId="f0e56e5b23584217" providerId="LiveId" clId="{0B772269-ABAA-4DFD-A01E-517FBB1D5718}" dt="2024-05-14T23:19:02.657" v="297" actId="478"/>
          <ac:picMkLst>
            <pc:docMk/>
            <pc:sldMk cId="1471384650" sldId="354"/>
            <ac:picMk id="1030" creationId="{8D8F83F0-66CD-0096-DA5B-B2AF700E9075}"/>
          </ac:picMkLst>
        </pc:picChg>
        <pc:picChg chg="add del mod">
          <ac:chgData name="Robin Ryan" userId="f0e56e5b23584217" providerId="LiveId" clId="{0B772269-ABAA-4DFD-A01E-517FBB1D5718}" dt="2024-05-15T02:01:05.912" v="908" actId="478"/>
          <ac:picMkLst>
            <pc:docMk/>
            <pc:sldMk cId="1471384650" sldId="354"/>
            <ac:picMk id="1032" creationId="{5750434F-A65A-5415-F37B-31CF83E5F64C}"/>
          </ac:picMkLst>
        </pc:picChg>
        <pc:picChg chg="add del mod">
          <ac:chgData name="Robin Ryan" userId="f0e56e5b23584217" providerId="LiveId" clId="{0B772269-ABAA-4DFD-A01E-517FBB1D5718}" dt="2024-05-15T02:00:20.950" v="898" actId="21"/>
          <ac:picMkLst>
            <pc:docMk/>
            <pc:sldMk cId="1471384650" sldId="354"/>
            <ac:picMk id="2050" creationId="{6EAAEFAA-3BF8-1C80-F4C7-831BFA9274A2}"/>
          </ac:picMkLst>
        </pc:picChg>
        <pc:picChg chg="add del">
          <ac:chgData name="Robin Ryan" userId="f0e56e5b23584217" providerId="LiveId" clId="{0B772269-ABAA-4DFD-A01E-517FBB1D5718}" dt="2024-05-15T02:02:31.529" v="920" actId="478"/>
          <ac:picMkLst>
            <pc:docMk/>
            <pc:sldMk cId="1471384650" sldId="354"/>
            <ac:picMk id="2052" creationId="{6F2241F8-D22C-EF18-A987-AD1A368F5A3A}"/>
          </ac:picMkLst>
        </pc:picChg>
        <pc:picChg chg="add mod">
          <ac:chgData name="Robin Ryan" userId="f0e56e5b23584217" providerId="LiveId" clId="{0B772269-ABAA-4DFD-A01E-517FBB1D5718}" dt="2024-05-15T02:10:34.805" v="1553" actId="1036"/>
          <ac:picMkLst>
            <pc:docMk/>
            <pc:sldMk cId="1471384650" sldId="354"/>
            <ac:picMk id="2054" creationId="{7D294319-7935-70E2-81F1-1A75E2D058FF}"/>
          </ac:picMkLst>
        </pc:picChg>
      </pc:sldChg>
      <pc:sldChg chg="addSp delSp modSp mod">
        <pc:chgData name="Robin Ryan" userId="f0e56e5b23584217" providerId="LiveId" clId="{0B772269-ABAA-4DFD-A01E-517FBB1D5718}" dt="2024-05-15T02:01:54.205" v="918" actId="1076"/>
        <pc:sldMkLst>
          <pc:docMk/>
          <pc:sldMk cId="41678316" sldId="355"/>
        </pc:sldMkLst>
        <pc:spChg chg="mod">
          <ac:chgData name="Robin Ryan" userId="f0e56e5b23584217" providerId="LiveId" clId="{0B772269-ABAA-4DFD-A01E-517FBB1D5718}" dt="2024-05-15T01:55:44.896" v="726" actId="27636"/>
          <ac:spMkLst>
            <pc:docMk/>
            <pc:sldMk cId="41678316" sldId="355"/>
            <ac:spMk id="2" creationId="{D5F4A85B-2AC6-4E29-B074-AB92F8FA9BB1}"/>
          </ac:spMkLst>
        </pc:spChg>
        <pc:spChg chg="mod">
          <ac:chgData name="Robin Ryan" userId="f0e56e5b23584217" providerId="LiveId" clId="{0B772269-ABAA-4DFD-A01E-517FBB1D5718}" dt="2024-05-15T01:55:58.218" v="728" actId="1076"/>
          <ac:spMkLst>
            <pc:docMk/>
            <pc:sldMk cId="41678316" sldId="355"/>
            <ac:spMk id="3" creationId="{E32AB0EB-0819-41F4-99E9-C02FA0DAF66D}"/>
          </ac:spMkLst>
        </pc:spChg>
        <pc:spChg chg="mod">
          <ac:chgData name="Robin Ryan" userId="f0e56e5b23584217" providerId="LiveId" clId="{0B772269-ABAA-4DFD-A01E-517FBB1D5718}" dt="2024-05-14T23:23:07.126" v="314"/>
          <ac:spMkLst>
            <pc:docMk/>
            <pc:sldMk cId="41678316" sldId="355"/>
            <ac:spMk id="4" creationId="{B425C423-85DE-48DB-8096-152D738B7D04}"/>
          </ac:spMkLst>
        </pc:spChg>
        <pc:spChg chg="mod">
          <ac:chgData name="Robin Ryan" userId="f0e56e5b23584217" providerId="LiveId" clId="{0B772269-ABAA-4DFD-A01E-517FBB1D5718}" dt="2024-05-14T23:23:07.126" v="314"/>
          <ac:spMkLst>
            <pc:docMk/>
            <pc:sldMk cId="41678316" sldId="355"/>
            <ac:spMk id="5" creationId="{3714E39E-D8A0-4428-97D8-FE545232279C}"/>
          </ac:spMkLst>
        </pc:spChg>
        <pc:spChg chg="mod">
          <ac:chgData name="Robin Ryan" userId="f0e56e5b23584217" providerId="LiveId" clId="{0B772269-ABAA-4DFD-A01E-517FBB1D5718}" dt="2024-05-14T23:23:07.126" v="314"/>
          <ac:spMkLst>
            <pc:docMk/>
            <pc:sldMk cId="41678316" sldId="355"/>
            <ac:spMk id="6" creationId="{B49FA539-2DA6-4197-AA13-56E0C33955F2}"/>
          </ac:spMkLst>
        </pc:spChg>
        <pc:spChg chg="add del mod">
          <ac:chgData name="Robin Ryan" userId="f0e56e5b23584217" providerId="LiveId" clId="{0B772269-ABAA-4DFD-A01E-517FBB1D5718}" dt="2024-05-15T01:55:11.223" v="717"/>
          <ac:spMkLst>
            <pc:docMk/>
            <pc:sldMk cId="41678316" sldId="355"/>
            <ac:spMk id="8" creationId="{13504CC1-7ECE-E23F-06E0-AEF2294A0C31}"/>
          </ac:spMkLst>
        </pc:spChg>
        <pc:spChg chg="add del mod">
          <ac:chgData name="Robin Ryan" userId="f0e56e5b23584217" providerId="LiveId" clId="{0B772269-ABAA-4DFD-A01E-517FBB1D5718}" dt="2024-05-15T01:57:39.209" v="729"/>
          <ac:spMkLst>
            <pc:docMk/>
            <pc:sldMk cId="41678316" sldId="355"/>
            <ac:spMk id="9" creationId="{EB833E7F-7E56-BF7C-B0EF-BAD23D7C64EC}"/>
          </ac:spMkLst>
        </pc:spChg>
        <pc:spChg chg="add del mod">
          <ac:chgData name="Robin Ryan" userId="f0e56e5b23584217" providerId="LiveId" clId="{0B772269-ABAA-4DFD-A01E-517FBB1D5718}" dt="2024-05-15T01:57:55.356" v="733"/>
          <ac:spMkLst>
            <pc:docMk/>
            <pc:sldMk cId="41678316" sldId="355"/>
            <ac:spMk id="10" creationId="{988741B4-FC4A-6FD7-0E0C-D874A5FCEF4E}"/>
          </ac:spMkLst>
        </pc:spChg>
        <pc:spChg chg="add del mod">
          <ac:chgData name="Robin Ryan" userId="f0e56e5b23584217" providerId="LiveId" clId="{0B772269-ABAA-4DFD-A01E-517FBB1D5718}" dt="2024-05-15T02:00:44.424" v="902"/>
          <ac:spMkLst>
            <pc:docMk/>
            <pc:sldMk cId="41678316" sldId="355"/>
            <ac:spMk id="12" creationId="{5FEE9BC1-5A44-FC75-FC6B-9A216B068D69}"/>
          </ac:spMkLst>
        </pc:spChg>
        <pc:picChg chg="del mod">
          <ac:chgData name="Robin Ryan" userId="f0e56e5b23584217" providerId="LiveId" clId="{0B772269-ABAA-4DFD-A01E-517FBB1D5718}" dt="2024-05-15T01:41:38.580" v="315" actId="478"/>
          <ac:picMkLst>
            <pc:docMk/>
            <pc:sldMk cId="41678316" sldId="355"/>
            <ac:picMk id="11" creationId="{41749033-B92E-4E63-82DE-801849DA2B1E}"/>
          </ac:picMkLst>
        </pc:picChg>
        <pc:picChg chg="add mod">
          <ac:chgData name="Robin Ryan" userId="f0e56e5b23584217" providerId="LiveId" clId="{0B772269-ABAA-4DFD-A01E-517FBB1D5718}" dt="2024-05-15T02:00:44.424" v="902"/>
          <ac:picMkLst>
            <pc:docMk/>
            <pc:sldMk cId="41678316" sldId="355"/>
            <ac:picMk id="13" creationId="{EF7252F1-8667-C6F2-1730-112DFE2397F9}"/>
          </ac:picMkLst>
        </pc:picChg>
        <pc:picChg chg="add del mod">
          <ac:chgData name="Robin Ryan" userId="f0e56e5b23584217" providerId="LiveId" clId="{0B772269-ABAA-4DFD-A01E-517FBB1D5718}" dt="2024-05-15T02:01:40.420" v="914" actId="478"/>
          <ac:picMkLst>
            <pc:docMk/>
            <pc:sldMk cId="41678316" sldId="355"/>
            <ac:picMk id="14" creationId="{B8BCFDAD-4F67-A703-6D78-DE5417A50C1E}"/>
          </ac:picMkLst>
        </pc:picChg>
        <pc:picChg chg="add del mod">
          <ac:chgData name="Robin Ryan" userId="f0e56e5b23584217" providerId="LiveId" clId="{0B772269-ABAA-4DFD-A01E-517FBB1D5718}" dt="2024-05-15T01:47:28.097" v="466" actId="478"/>
          <ac:picMkLst>
            <pc:docMk/>
            <pc:sldMk cId="41678316" sldId="355"/>
            <ac:picMk id="1026" creationId="{20C4BC80-AE8A-D784-95F2-7C4DC07B223B}"/>
          </ac:picMkLst>
        </pc:picChg>
        <pc:picChg chg="add del mod">
          <ac:chgData name="Robin Ryan" userId="f0e56e5b23584217" providerId="LiveId" clId="{0B772269-ABAA-4DFD-A01E-517FBB1D5718}" dt="2024-05-15T01:55:27.077" v="721" actId="478"/>
          <ac:picMkLst>
            <pc:docMk/>
            <pc:sldMk cId="41678316" sldId="355"/>
            <ac:picMk id="1028" creationId="{4701EB57-F9EA-27E2-4CCE-02B78D7F86A7}"/>
          </ac:picMkLst>
        </pc:picChg>
        <pc:picChg chg="add del mod">
          <ac:chgData name="Robin Ryan" userId="f0e56e5b23584217" providerId="LiveId" clId="{0B772269-ABAA-4DFD-A01E-517FBB1D5718}" dt="2024-05-15T01:57:50.608" v="732" actId="478"/>
          <ac:picMkLst>
            <pc:docMk/>
            <pc:sldMk cId="41678316" sldId="355"/>
            <ac:picMk id="1030" creationId="{ACD60422-E350-0791-A97A-C02A5614ECE5}"/>
          </ac:picMkLst>
        </pc:picChg>
        <pc:picChg chg="add del mod">
          <ac:chgData name="Robin Ryan" userId="f0e56e5b23584217" providerId="LiveId" clId="{0B772269-ABAA-4DFD-A01E-517FBB1D5718}" dt="2024-05-15T02:00:39.933" v="900" actId="478"/>
          <ac:picMkLst>
            <pc:docMk/>
            <pc:sldMk cId="41678316" sldId="355"/>
            <ac:picMk id="1032" creationId="{2CB899FD-09AC-657A-78B3-5750030D250F}"/>
          </ac:picMkLst>
        </pc:picChg>
        <pc:picChg chg="add del mod">
          <ac:chgData name="Robin Ryan" userId="f0e56e5b23584217" providerId="LiveId" clId="{0B772269-ABAA-4DFD-A01E-517FBB1D5718}" dt="2024-05-15T02:01:40.420" v="914" actId="478"/>
          <ac:picMkLst>
            <pc:docMk/>
            <pc:sldMk cId="41678316" sldId="355"/>
            <ac:picMk id="1034" creationId="{609EA672-6E22-3318-7D79-0D8E00E376EE}"/>
          </ac:picMkLst>
        </pc:picChg>
        <pc:picChg chg="add mod">
          <ac:chgData name="Robin Ryan" userId="f0e56e5b23584217" providerId="LiveId" clId="{0B772269-ABAA-4DFD-A01E-517FBB1D5718}" dt="2024-05-15T02:01:54.205" v="918" actId="1076"/>
          <ac:picMkLst>
            <pc:docMk/>
            <pc:sldMk cId="41678316" sldId="355"/>
            <ac:picMk id="1036" creationId="{A0DD9623-BD35-760F-9441-C4F9FFCF4C5B}"/>
          </ac:picMkLst>
        </pc:picChg>
      </pc:sldChg>
      <pc:sldChg chg="modSp">
        <pc:chgData name="Robin Ryan" userId="f0e56e5b23584217" providerId="LiveId" clId="{0B772269-ABAA-4DFD-A01E-517FBB1D5718}" dt="2024-05-14T23:23:07.126" v="314"/>
        <pc:sldMkLst>
          <pc:docMk/>
          <pc:sldMk cId="236058760" sldId="356"/>
        </pc:sldMkLst>
        <pc:spChg chg="mod">
          <ac:chgData name="Robin Ryan" userId="f0e56e5b23584217" providerId="LiveId" clId="{0B772269-ABAA-4DFD-A01E-517FBB1D5718}" dt="2024-05-14T23:23:07.126" v="314"/>
          <ac:spMkLst>
            <pc:docMk/>
            <pc:sldMk cId="236058760" sldId="356"/>
            <ac:spMk id="2" creationId="{03EEB919-4F65-4B5E-ADF3-272AD780E102}"/>
          </ac:spMkLst>
        </pc:spChg>
        <pc:spChg chg="mod">
          <ac:chgData name="Robin Ryan" userId="f0e56e5b23584217" providerId="LiveId" clId="{0B772269-ABAA-4DFD-A01E-517FBB1D5718}" dt="2024-05-14T23:23:07.126" v="314"/>
          <ac:spMkLst>
            <pc:docMk/>
            <pc:sldMk cId="236058760" sldId="356"/>
            <ac:spMk id="3" creationId="{3FF48DDF-62CA-455C-A7CB-AB86D3378A86}"/>
          </ac:spMkLst>
        </pc:spChg>
        <pc:spChg chg="mod">
          <ac:chgData name="Robin Ryan" userId="f0e56e5b23584217" providerId="LiveId" clId="{0B772269-ABAA-4DFD-A01E-517FBB1D5718}" dt="2024-05-14T23:23:07.126" v="314"/>
          <ac:spMkLst>
            <pc:docMk/>
            <pc:sldMk cId="236058760" sldId="356"/>
            <ac:spMk id="4" creationId="{3EBA106A-D567-46FE-88DF-BA724D83BE90}"/>
          </ac:spMkLst>
        </pc:spChg>
        <pc:spChg chg="mod">
          <ac:chgData name="Robin Ryan" userId="f0e56e5b23584217" providerId="LiveId" clId="{0B772269-ABAA-4DFD-A01E-517FBB1D5718}" dt="2024-05-14T23:23:07.126" v="314"/>
          <ac:spMkLst>
            <pc:docMk/>
            <pc:sldMk cId="236058760" sldId="356"/>
            <ac:spMk id="5" creationId="{83B6A6F4-FC75-45A7-B6F8-488E7FD18F96}"/>
          </ac:spMkLst>
        </pc:spChg>
        <pc:spChg chg="mod">
          <ac:chgData name="Robin Ryan" userId="f0e56e5b23584217" providerId="LiveId" clId="{0B772269-ABAA-4DFD-A01E-517FBB1D5718}" dt="2024-05-14T23:23:07.126" v="314"/>
          <ac:spMkLst>
            <pc:docMk/>
            <pc:sldMk cId="236058760" sldId="356"/>
            <ac:spMk id="6" creationId="{701FBF44-1F57-4664-8847-9214C41B42E9}"/>
          </ac:spMkLst>
        </pc:spChg>
      </pc:sldChg>
      <pc:sldChg chg="modSp">
        <pc:chgData name="Robin Ryan" userId="f0e56e5b23584217" providerId="LiveId" clId="{0B772269-ABAA-4DFD-A01E-517FBB1D5718}" dt="2024-05-14T23:23:07.126" v="314"/>
        <pc:sldMkLst>
          <pc:docMk/>
          <pc:sldMk cId="95548345" sldId="357"/>
        </pc:sldMkLst>
        <pc:spChg chg="mod">
          <ac:chgData name="Robin Ryan" userId="f0e56e5b23584217" providerId="LiveId" clId="{0B772269-ABAA-4DFD-A01E-517FBB1D5718}" dt="2024-05-14T23:23:07.126" v="314"/>
          <ac:spMkLst>
            <pc:docMk/>
            <pc:sldMk cId="95548345" sldId="357"/>
            <ac:spMk id="2" creationId="{569F6EA5-1EEF-4F8D-A202-227127F37230}"/>
          </ac:spMkLst>
        </pc:spChg>
        <pc:spChg chg="mod">
          <ac:chgData name="Robin Ryan" userId="f0e56e5b23584217" providerId="LiveId" clId="{0B772269-ABAA-4DFD-A01E-517FBB1D5718}" dt="2024-05-14T23:23:07.126" v="314"/>
          <ac:spMkLst>
            <pc:docMk/>
            <pc:sldMk cId="95548345" sldId="357"/>
            <ac:spMk id="3" creationId="{CE93E06A-806F-4CD1-9674-3E912429875F}"/>
          </ac:spMkLst>
        </pc:spChg>
        <pc:spChg chg="mod">
          <ac:chgData name="Robin Ryan" userId="f0e56e5b23584217" providerId="LiveId" clId="{0B772269-ABAA-4DFD-A01E-517FBB1D5718}" dt="2024-05-14T23:23:07.126" v="314"/>
          <ac:spMkLst>
            <pc:docMk/>
            <pc:sldMk cId="95548345" sldId="357"/>
            <ac:spMk id="4" creationId="{56E2AD97-6712-4E23-9D09-2FCFC43DE6FA}"/>
          </ac:spMkLst>
        </pc:spChg>
        <pc:spChg chg="mod">
          <ac:chgData name="Robin Ryan" userId="f0e56e5b23584217" providerId="LiveId" clId="{0B772269-ABAA-4DFD-A01E-517FBB1D5718}" dt="2024-05-14T23:23:07.126" v="314"/>
          <ac:spMkLst>
            <pc:docMk/>
            <pc:sldMk cId="95548345" sldId="357"/>
            <ac:spMk id="5" creationId="{EBB54FB5-947C-443A-A471-5A92DDDE7E78}"/>
          </ac:spMkLst>
        </pc:spChg>
        <pc:spChg chg="mod">
          <ac:chgData name="Robin Ryan" userId="f0e56e5b23584217" providerId="LiveId" clId="{0B772269-ABAA-4DFD-A01E-517FBB1D5718}" dt="2024-05-14T23:23:07.126" v="314"/>
          <ac:spMkLst>
            <pc:docMk/>
            <pc:sldMk cId="95548345" sldId="357"/>
            <ac:spMk id="6" creationId="{7B86909A-6871-4C18-9DB4-D10F772A4EC0}"/>
          </ac:spMkLst>
        </pc:spChg>
        <pc:spChg chg="mod">
          <ac:chgData name="Robin Ryan" userId="f0e56e5b23584217" providerId="LiveId" clId="{0B772269-ABAA-4DFD-A01E-517FBB1D5718}" dt="2024-05-14T23:23:07.126" v="314"/>
          <ac:spMkLst>
            <pc:docMk/>
            <pc:sldMk cId="95548345" sldId="357"/>
            <ac:spMk id="7" creationId="{A9E144FF-5A39-42A6-AAA4-4E5D672FA0BA}"/>
          </ac:spMkLst>
        </pc:spChg>
        <pc:spChg chg="mod">
          <ac:chgData name="Robin Ryan" userId="f0e56e5b23584217" providerId="LiveId" clId="{0B772269-ABAA-4DFD-A01E-517FBB1D5718}" dt="2024-05-14T23:23:07.126" v="314"/>
          <ac:spMkLst>
            <pc:docMk/>
            <pc:sldMk cId="95548345" sldId="357"/>
            <ac:spMk id="8" creationId="{C3B54300-48D9-44C9-AE06-2EF38D9C7195}"/>
          </ac:spMkLst>
        </pc:spChg>
        <pc:spChg chg="mod">
          <ac:chgData name="Robin Ryan" userId="f0e56e5b23584217" providerId="LiveId" clId="{0B772269-ABAA-4DFD-A01E-517FBB1D5718}" dt="2024-05-14T23:23:07.126" v="314"/>
          <ac:spMkLst>
            <pc:docMk/>
            <pc:sldMk cId="95548345" sldId="357"/>
            <ac:spMk id="9" creationId="{BB08890F-0304-4336-8A5F-BCCA24EADE2D}"/>
          </ac:spMkLst>
        </pc:spChg>
        <pc:spChg chg="mod">
          <ac:chgData name="Robin Ryan" userId="f0e56e5b23584217" providerId="LiveId" clId="{0B772269-ABAA-4DFD-A01E-517FBB1D5718}" dt="2024-05-14T23:23:07.126" v="314"/>
          <ac:spMkLst>
            <pc:docMk/>
            <pc:sldMk cId="95548345" sldId="357"/>
            <ac:spMk id="10" creationId="{9A4A6380-3B85-4062-912A-4E390EC98130}"/>
          </ac:spMkLst>
        </pc:spChg>
        <pc:spChg chg="mod">
          <ac:chgData name="Robin Ryan" userId="f0e56e5b23584217" providerId="LiveId" clId="{0B772269-ABAA-4DFD-A01E-517FBB1D5718}" dt="2024-05-14T23:23:07.126" v="314"/>
          <ac:spMkLst>
            <pc:docMk/>
            <pc:sldMk cId="95548345" sldId="357"/>
            <ac:spMk id="11" creationId="{4BA52259-E9BC-4D73-AB88-6F0A4227FEC2}"/>
          </ac:spMkLst>
        </pc:spChg>
      </pc:sldChg>
      <pc:sldChg chg="modSp mod">
        <pc:chgData name="Robin Ryan" userId="f0e56e5b23584217" providerId="LiveId" clId="{0B772269-ABAA-4DFD-A01E-517FBB1D5718}" dt="2024-05-15T01:45:51.569" v="458" actId="20577"/>
        <pc:sldMkLst>
          <pc:docMk/>
          <pc:sldMk cId="1185792836" sldId="358"/>
        </pc:sldMkLst>
        <pc:spChg chg="mod">
          <ac:chgData name="Robin Ryan" userId="f0e56e5b23584217" providerId="LiveId" clId="{0B772269-ABAA-4DFD-A01E-517FBB1D5718}" dt="2024-05-15T01:45:51.569" v="458" actId="20577"/>
          <ac:spMkLst>
            <pc:docMk/>
            <pc:sldMk cId="1185792836" sldId="358"/>
            <ac:spMk id="2" creationId="{588E9372-10C9-4FE2-AA18-D3757770284E}"/>
          </ac:spMkLst>
        </pc:spChg>
        <pc:spChg chg="mod">
          <ac:chgData name="Robin Ryan" userId="f0e56e5b23584217" providerId="LiveId" clId="{0B772269-ABAA-4DFD-A01E-517FBB1D5718}" dt="2024-05-14T23:23:07.126" v="314"/>
          <ac:spMkLst>
            <pc:docMk/>
            <pc:sldMk cId="1185792836" sldId="358"/>
            <ac:spMk id="3" creationId="{593CCB26-C7B5-4926-8F38-01AA28C00B75}"/>
          </ac:spMkLst>
        </pc:spChg>
        <pc:spChg chg="mod">
          <ac:chgData name="Robin Ryan" userId="f0e56e5b23584217" providerId="LiveId" clId="{0B772269-ABAA-4DFD-A01E-517FBB1D5718}" dt="2024-05-14T23:23:07.126" v="314"/>
          <ac:spMkLst>
            <pc:docMk/>
            <pc:sldMk cId="1185792836" sldId="358"/>
            <ac:spMk id="7" creationId="{5AA8C21D-9EF8-49B7-B9B1-37E7E6897C97}"/>
          </ac:spMkLst>
        </pc:spChg>
        <pc:spChg chg="mod">
          <ac:chgData name="Robin Ryan" userId="f0e56e5b23584217" providerId="LiveId" clId="{0B772269-ABAA-4DFD-A01E-517FBB1D5718}" dt="2024-05-14T23:23:07.126" v="314"/>
          <ac:spMkLst>
            <pc:docMk/>
            <pc:sldMk cId="1185792836" sldId="358"/>
            <ac:spMk id="8" creationId="{0B606C04-4F4E-47CE-849C-FC29852F5B18}"/>
          </ac:spMkLst>
        </pc:spChg>
        <pc:spChg chg="mod">
          <ac:chgData name="Robin Ryan" userId="f0e56e5b23584217" providerId="LiveId" clId="{0B772269-ABAA-4DFD-A01E-517FBB1D5718}" dt="2024-05-14T23:23:07.126" v="314"/>
          <ac:spMkLst>
            <pc:docMk/>
            <pc:sldMk cId="1185792836" sldId="358"/>
            <ac:spMk id="9" creationId="{891003F3-F17A-4CAC-B7CA-4C498BA84E7B}"/>
          </ac:spMkLst>
        </pc:spChg>
        <pc:picChg chg="mod">
          <ac:chgData name="Robin Ryan" userId="f0e56e5b23584217" providerId="LiveId" clId="{0B772269-ABAA-4DFD-A01E-517FBB1D5718}" dt="2024-05-14T23:23:07.126" v="314"/>
          <ac:picMkLst>
            <pc:docMk/>
            <pc:sldMk cId="1185792836" sldId="358"/>
            <ac:picMk id="19" creationId="{B9DA24F4-B703-4FC0-9F8E-A952502DA90F}"/>
          </ac:picMkLst>
        </pc:picChg>
        <pc:picChg chg="mod">
          <ac:chgData name="Robin Ryan" userId="f0e56e5b23584217" providerId="LiveId" clId="{0B772269-ABAA-4DFD-A01E-517FBB1D5718}" dt="2024-05-14T23:23:07.126" v="314"/>
          <ac:picMkLst>
            <pc:docMk/>
            <pc:sldMk cId="1185792836" sldId="358"/>
            <ac:picMk id="21" creationId="{87A22160-1F99-4B20-87AD-2F9117F992C9}"/>
          </ac:picMkLst>
        </pc:picChg>
        <pc:picChg chg="mod">
          <ac:chgData name="Robin Ryan" userId="f0e56e5b23584217" providerId="LiveId" clId="{0B772269-ABAA-4DFD-A01E-517FBB1D5718}" dt="2024-05-14T23:23:07.126" v="314"/>
          <ac:picMkLst>
            <pc:docMk/>
            <pc:sldMk cId="1185792836" sldId="358"/>
            <ac:picMk id="23" creationId="{0006A4E5-E551-4887-9767-4EBBCDF54EB8}"/>
          </ac:picMkLst>
        </pc:picChg>
      </pc:sldChg>
      <pc:sldChg chg="modSp del">
        <pc:chgData name="Robin Ryan" userId="f0e56e5b23584217" providerId="LiveId" clId="{0B772269-ABAA-4DFD-A01E-517FBB1D5718}" dt="2024-05-15T01:45:42.476" v="441" actId="47"/>
        <pc:sldMkLst>
          <pc:docMk/>
          <pc:sldMk cId="1257752888" sldId="359"/>
        </pc:sldMkLst>
        <pc:spChg chg="mod">
          <ac:chgData name="Robin Ryan" userId="f0e56e5b23584217" providerId="LiveId" clId="{0B772269-ABAA-4DFD-A01E-517FBB1D5718}" dt="2024-05-14T23:23:07.126" v="314"/>
          <ac:spMkLst>
            <pc:docMk/>
            <pc:sldMk cId="1257752888" sldId="359"/>
            <ac:spMk id="2" creationId="{32392E3A-DB80-46C8-A227-EE0F7E87D747}"/>
          </ac:spMkLst>
        </pc:spChg>
        <pc:spChg chg="mod">
          <ac:chgData name="Robin Ryan" userId="f0e56e5b23584217" providerId="LiveId" clId="{0B772269-ABAA-4DFD-A01E-517FBB1D5718}" dt="2024-05-14T23:23:07.126" v="314"/>
          <ac:spMkLst>
            <pc:docMk/>
            <pc:sldMk cId="1257752888" sldId="359"/>
            <ac:spMk id="6" creationId="{D6C90EA9-2998-4A9C-A666-B38258E20B60}"/>
          </ac:spMkLst>
        </pc:spChg>
        <pc:spChg chg="mod">
          <ac:chgData name="Robin Ryan" userId="f0e56e5b23584217" providerId="LiveId" clId="{0B772269-ABAA-4DFD-A01E-517FBB1D5718}" dt="2024-05-14T23:23:07.126" v="314"/>
          <ac:spMkLst>
            <pc:docMk/>
            <pc:sldMk cId="1257752888" sldId="359"/>
            <ac:spMk id="7" creationId="{E1241EFF-1DFD-4B6D-BFDE-8E8B18833441}"/>
          </ac:spMkLst>
        </pc:spChg>
        <pc:spChg chg="mod">
          <ac:chgData name="Robin Ryan" userId="f0e56e5b23584217" providerId="LiveId" clId="{0B772269-ABAA-4DFD-A01E-517FBB1D5718}" dt="2024-05-14T23:23:07.126" v="314"/>
          <ac:spMkLst>
            <pc:docMk/>
            <pc:sldMk cId="1257752888" sldId="359"/>
            <ac:spMk id="8" creationId="{A3BB8335-F249-4F37-8C3F-A672116EB876}"/>
          </ac:spMkLst>
        </pc:spChg>
        <pc:spChg chg="mod">
          <ac:chgData name="Robin Ryan" userId="f0e56e5b23584217" providerId="LiveId" clId="{0B772269-ABAA-4DFD-A01E-517FBB1D5718}" dt="2024-05-14T23:23:07.126" v="314"/>
          <ac:spMkLst>
            <pc:docMk/>
            <pc:sldMk cId="1257752888" sldId="359"/>
            <ac:spMk id="10" creationId="{82977D1C-657B-4FA7-B4A1-CD08EC61D37B}"/>
          </ac:spMkLst>
        </pc:spChg>
        <pc:spChg chg="mod">
          <ac:chgData name="Robin Ryan" userId="f0e56e5b23584217" providerId="LiveId" clId="{0B772269-ABAA-4DFD-A01E-517FBB1D5718}" dt="2024-05-14T23:23:07.126" v="314"/>
          <ac:spMkLst>
            <pc:docMk/>
            <pc:sldMk cId="1257752888" sldId="359"/>
            <ac:spMk id="11" creationId="{5B2E9EE6-5A74-4119-8DAA-06582357CF72}"/>
          </ac:spMkLst>
        </pc:spChg>
        <pc:spChg chg="mod">
          <ac:chgData name="Robin Ryan" userId="f0e56e5b23584217" providerId="LiveId" clId="{0B772269-ABAA-4DFD-A01E-517FBB1D5718}" dt="2024-05-14T23:23:07.126" v="314"/>
          <ac:spMkLst>
            <pc:docMk/>
            <pc:sldMk cId="1257752888" sldId="359"/>
            <ac:spMk id="12" creationId="{A3CE7679-6065-4440-BCF7-BAFF752B013D}"/>
          </ac:spMkLst>
        </pc:spChg>
        <pc:picChg chg="mod">
          <ac:chgData name="Robin Ryan" userId="f0e56e5b23584217" providerId="LiveId" clId="{0B772269-ABAA-4DFD-A01E-517FBB1D5718}" dt="2024-05-14T23:23:07.126" v="314"/>
          <ac:picMkLst>
            <pc:docMk/>
            <pc:sldMk cId="1257752888" sldId="359"/>
            <ac:picMk id="17" creationId="{A0D4E925-DA83-45CF-9056-D6262F46A71D}"/>
          </ac:picMkLst>
        </pc:picChg>
        <pc:picChg chg="mod">
          <ac:chgData name="Robin Ryan" userId="f0e56e5b23584217" providerId="LiveId" clId="{0B772269-ABAA-4DFD-A01E-517FBB1D5718}" dt="2024-05-14T23:23:07.126" v="314"/>
          <ac:picMkLst>
            <pc:docMk/>
            <pc:sldMk cId="1257752888" sldId="359"/>
            <ac:picMk id="19" creationId="{00069E65-AC47-4CE9-B19A-7EA5888AA361}"/>
          </ac:picMkLst>
        </pc:picChg>
        <pc:picChg chg="mod">
          <ac:chgData name="Robin Ryan" userId="f0e56e5b23584217" providerId="LiveId" clId="{0B772269-ABAA-4DFD-A01E-517FBB1D5718}" dt="2024-05-14T23:23:07.126" v="314"/>
          <ac:picMkLst>
            <pc:docMk/>
            <pc:sldMk cId="1257752888" sldId="359"/>
            <ac:picMk id="21" creationId="{D78D46DB-1C3A-41BD-860F-ECE8B446BB8C}"/>
          </ac:picMkLst>
        </pc:picChg>
        <pc:picChg chg="mod">
          <ac:chgData name="Robin Ryan" userId="f0e56e5b23584217" providerId="LiveId" clId="{0B772269-ABAA-4DFD-A01E-517FBB1D5718}" dt="2024-05-14T23:23:07.126" v="314"/>
          <ac:picMkLst>
            <pc:docMk/>
            <pc:sldMk cId="1257752888" sldId="359"/>
            <ac:picMk id="23" creationId="{D978928C-7EEA-4B8E-AA43-12AFD61BC299}"/>
          </ac:picMkLst>
        </pc:picChg>
        <pc:picChg chg="mod">
          <ac:chgData name="Robin Ryan" userId="f0e56e5b23584217" providerId="LiveId" clId="{0B772269-ABAA-4DFD-A01E-517FBB1D5718}" dt="2024-05-14T23:23:07.126" v="314"/>
          <ac:picMkLst>
            <pc:docMk/>
            <pc:sldMk cId="1257752888" sldId="359"/>
            <ac:picMk id="25" creationId="{DD136AFE-38B3-4FAE-907B-277600FBDED5}"/>
          </ac:picMkLst>
        </pc:picChg>
        <pc:picChg chg="mod">
          <ac:chgData name="Robin Ryan" userId="f0e56e5b23584217" providerId="LiveId" clId="{0B772269-ABAA-4DFD-A01E-517FBB1D5718}" dt="2024-05-14T23:23:07.126" v="314"/>
          <ac:picMkLst>
            <pc:docMk/>
            <pc:sldMk cId="1257752888" sldId="359"/>
            <ac:picMk id="27" creationId="{79C99175-A844-475F-B903-FB0A246099C3}"/>
          </ac:picMkLst>
        </pc:picChg>
        <pc:picChg chg="mod">
          <ac:chgData name="Robin Ryan" userId="f0e56e5b23584217" providerId="LiveId" clId="{0B772269-ABAA-4DFD-A01E-517FBB1D5718}" dt="2024-05-14T23:23:07.126" v="314"/>
          <ac:picMkLst>
            <pc:docMk/>
            <pc:sldMk cId="1257752888" sldId="359"/>
            <ac:picMk id="29" creationId="{247D95FD-08A2-4831-BB6A-A0FCA300459A}"/>
          </ac:picMkLst>
        </pc:picChg>
      </pc:sldChg>
      <pc:sldChg chg="modSp">
        <pc:chgData name="Robin Ryan" userId="f0e56e5b23584217" providerId="LiveId" clId="{0B772269-ABAA-4DFD-A01E-517FBB1D5718}" dt="2024-05-14T23:23:07.126" v="314"/>
        <pc:sldMkLst>
          <pc:docMk/>
          <pc:sldMk cId="3352130887" sldId="360"/>
        </pc:sldMkLst>
        <pc:spChg chg="mod">
          <ac:chgData name="Robin Ryan" userId="f0e56e5b23584217" providerId="LiveId" clId="{0B772269-ABAA-4DFD-A01E-517FBB1D5718}" dt="2024-05-14T23:23:07.126" v="314"/>
          <ac:spMkLst>
            <pc:docMk/>
            <pc:sldMk cId="3352130887" sldId="360"/>
            <ac:spMk id="13" creationId="{4247F24F-FEDE-4BA9-AF7F-3B64E28D080E}"/>
          </ac:spMkLst>
        </pc:spChg>
        <pc:spChg chg="mod">
          <ac:chgData name="Robin Ryan" userId="f0e56e5b23584217" providerId="LiveId" clId="{0B772269-ABAA-4DFD-A01E-517FBB1D5718}" dt="2024-05-14T23:23:07.126" v="314"/>
          <ac:spMkLst>
            <pc:docMk/>
            <pc:sldMk cId="3352130887" sldId="360"/>
            <ac:spMk id="14" creationId="{08C90A15-9E96-4CA9-83EA-49AB7F1981AE}"/>
          </ac:spMkLst>
        </pc:spChg>
        <pc:spChg chg="mod">
          <ac:chgData name="Robin Ryan" userId="f0e56e5b23584217" providerId="LiveId" clId="{0B772269-ABAA-4DFD-A01E-517FBB1D5718}" dt="2024-05-14T23:23:07.126" v="314"/>
          <ac:spMkLst>
            <pc:docMk/>
            <pc:sldMk cId="3352130887" sldId="360"/>
            <ac:spMk id="15" creationId="{BFF618EE-5A1C-450F-9B69-114AD2057982}"/>
          </ac:spMkLst>
        </pc:spChg>
        <pc:spChg chg="mod">
          <ac:chgData name="Robin Ryan" userId="f0e56e5b23584217" providerId="LiveId" clId="{0B772269-ABAA-4DFD-A01E-517FBB1D5718}" dt="2024-05-14T23:23:07.126" v="314"/>
          <ac:spMkLst>
            <pc:docMk/>
            <pc:sldMk cId="3352130887" sldId="360"/>
            <ac:spMk id="20" creationId="{3B0FAD77-BC9B-4F5F-94D5-AA246F14F9D9}"/>
          </ac:spMkLst>
        </pc:spChg>
        <pc:spChg chg="mod">
          <ac:chgData name="Robin Ryan" userId="f0e56e5b23584217" providerId="LiveId" clId="{0B772269-ABAA-4DFD-A01E-517FBB1D5718}" dt="2024-05-14T23:23:07.126" v="314"/>
          <ac:spMkLst>
            <pc:docMk/>
            <pc:sldMk cId="3352130887" sldId="360"/>
            <ac:spMk id="26" creationId="{C87B2471-18AE-4799-A4F4-EECC094915B4}"/>
          </ac:spMkLst>
        </pc:spChg>
        <pc:spChg chg="mod">
          <ac:chgData name="Robin Ryan" userId="f0e56e5b23584217" providerId="LiveId" clId="{0B772269-ABAA-4DFD-A01E-517FBB1D5718}" dt="2024-05-14T23:23:07.126" v="314"/>
          <ac:spMkLst>
            <pc:docMk/>
            <pc:sldMk cId="3352130887" sldId="360"/>
            <ac:spMk id="27" creationId="{45744750-2CD0-4319-A8B5-DADF25ED571D}"/>
          </ac:spMkLst>
        </pc:spChg>
        <pc:spChg chg="mod">
          <ac:chgData name="Robin Ryan" userId="f0e56e5b23584217" providerId="LiveId" clId="{0B772269-ABAA-4DFD-A01E-517FBB1D5718}" dt="2024-05-14T23:23:07.126" v="314"/>
          <ac:spMkLst>
            <pc:docMk/>
            <pc:sldMk cId="3352130887" sldId="360"/>
            <ac:spMk id="28" creationId="{CFA11B12-E514-47E0-8EF5-FD0B750A93B2}"/>
          </ac:spMkLst>
        </pc:spChg>
        <pc:spChg chg="mod">
          <ac:chgData name="Robin Ryan" userId="f0e56e5b23584217" providerId="LiveId" clId="{0B772269-ABAA-4DFD-A01E-517FBB1D5718}" dt="2024-05-14T23:23:07.126" v="314"/>
          <ac:spMkLst>
            <pc:docMk/>
            <pc:sldMk cId="3352130887" sldId="360"/>
            <ac:spMk id="29" creationId="{3640D080-6669-441A-9220-A6E428DD1EF1}"/>
          </ac:spMkLst>
        </pc:spChg>
        <pc:spChg chg="mod">
          <ac:chgData name="Robin Ryan" userId="f0e56e5b23584217" providerId="LiveId" clId="{0B772269-ABAA-4DFD-A01E-517FBB1D5718}" dt="2024-05-14T23:23:07.126" v="314"/>
          <ac:spMkLst>
            <pc:docMk/>
            <pc:sldMk cId="3352130887" sldId="360"/>
            <ac:spMk id="30" creationId="{ECFE66B6-B6A8-4238-9AF9-89E257E29B39}"/>
          </ac:spMkLst>
        </pc:spChg>
        <pc:picChg chg="mod">
          <ac:chgData name="Robin Ryan" userId="f0e56e5b23584217" providerId="LiveId" clId="{0B772269-ABAA-4DFD-A01E-517FBB1D5718}" dt="2024-05-14T23:23:07.126" v="314"/>
          <ac:picMkLst>
            <pc:docMk/>
            <pc:sldMk cId="3352130887" sldId="360"/>
            <ac:picMk id="32" creationId="{8F8FD044-75E8-40EC-9FB0-C515A85311ED}"/>
          </ac:picMkLst>
        </pc:picChg>
        <pc:picChg chg="mod">
          <ac:chgData name="Robin Ryan" userId="f0e56e5b23584217" providerId="LiveId" clId="{0B772269-ABAA-4DFD-A01E-517FBB1D5718}" dt="2024-05-14T23:23:07.126" v="314"/>
          <ac:picMkLst>
            <pc:docMk/>
            <pc:sldMk cId="3352130887" sldId="360"/>
            <ac:picMk id="34" creationId="{8AE478BD-FD23-419F-B263-D118B404F288}"/>
          </ac:picMkLst>
        </pc:picChg>
        <pc:picChg chg="mod">
          <ac:chgData name="Robin Ryan" userId="f0e56e5b23584217" providerId="LiveId" clId="{0B772269-ABAA-4DFD-A01E-517FBB1D5718}" dt="2024-05-14T23:23:07.126" v="314"/>
          <ac:picMkLst>
            <pc:docMk/>
            <pc:sldMk cId="3352130887" sldId="360"/>
            <ac:picMk id="36" creationId="{BF9B6085-EADC-4D37-82F4-9B5B55210664}"/>
          </ac:picMkLst>
        </pc:picChg>
        <pc:picChg chg="mod">
          <ac:chgData name="Robin Ryan" userId="f0e56e5b23584217" providerId="LiveId" clId="{0B772269-ABAA-4DFD-A01E-517FBB1D5718}" dt="2024-05-14T23:23:07.126" v="314"/>
          <ac:picMkLst>
            <pc:docMk/>
            <pc:sldMk cId="3352130887" sldId="360"/>
            <ac:picMk id="38" creationId="{B089F130-278C-4ECC-9350-8F2CA8AE8B0B}"/>
          </ac:picMkLst>
        </pc:picChg>
        <pc:picChg chg="mod">
          <ac:chgData name="Robin Ryan" userId="f0e56e5b23584217" providerId="LiveId" clId="{0B772269-ABAA-4DFD-A01E-517FBB1D5718}" dt="2024-05-14T23:23:07.126" v="314"/>
          <ac:picMkLst>
            <pc:docMk/>
            <pc:sldMk cId="3352130887" sldId="360"/>
            <ac:picMk id="40" creationId="{FE63EC61-BAF6-4A58-9A38-A3E2265A0440}"/>
          </ac:picMkLst>
        </pc:picChg>
      </pc:sldChg>
      <pc:sldMasterChg chg="delSldLayout">
        <pc:chgData name="Robin Ryan" userId="f0e56e5b23584217" providerId="LiveId" clId="{0B772269-ABAA-4DFD-A01E-517FBB1D5718}" dt="2024-05-15T01:45:42.476" v="441" actId="47"/>
        <pc:sldMasterMkLst>
          <pc:docMk/>
          <pc:sldMasterMk cId="1754407282" sldId="2147483755"/>
        </pc:sldMasterMkLst>
        <pc:sldLayoutChg chg="del">
          <pc:chgData name="Robin Ryan" userId="f0e56e5b23584217" providerId="LiveId" clId="{0B772269-ABAA-4DFD-A01E-517FBB1D5718}" dt="2024-05-15T01:45:42.476" v="441" actId="47"/>
          <pc:sldLayoutMkLst>
            <pc:docMk/>
            <pc:sldMasterMk cId="1754407282" sldId="2147483755"/>
            <pc:sldLayoutMk cId="2451909874" sldId="2147483777"/>
          </pc:sldLayoutMkLst>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7B43996-C9B2-4E6C-B37F-B8A0E79F4E8F}" type="doc">
      <dgm:prSet loTypeId="urn:microsoft.com/office/officeart/2005/8/layout/hProcess9" loCatId="process" qsTypeId="urn:microsoft.com/office/officeart/2005/8/quickstyle/simple1" qsCatId="simple" csTypeId="urn:microsoft.com/office/officeart/2005/8/colors/accent1_2" csCatId="accent1" phldr="1"/>
      <dgm:spPr/>
    </dgm:pt>
    <dgm:pt modelId="{B13E72DB-D305-453D-8E1D-8C1DF3F11187}">
      <dgm:prSet phldrT="[Text]"/>
      <dgm:spPr/>
      <dgm:t>
        <a:bodyPr/>
        <a:lstStyle/>
        <a:p>
          <a:r>
            <a:rPr lang="en-US" dirty="0">
              <a:solidFill>
                <a:schemeClr val="tx1">
                  <a:lumMod val="75000"/>
                  <a:lumOff val="25000"/>
                </a:schemeClr>
              </a:solidFill>
            </a:rPr>
            <a:t>Data Collection</a:t>
          </a:r>
        </a:p>
      </dgm:t>
    </dgm:pt>
    <dgm:pt modelId="{ADF11075-BA4D-4AAF-A210-DDE3F036F2E3}" type="parTrans" cxnId="{ED1B7244-FD15-431C-B4A6-427F95086F51}">
      <dgm:prSet/>
      <dgm:spPr/>
      <dgm:t>
        <a:bodyPr/>
        <a:lstStyle/>
        <a:p>
          <a:endParaRPr lang="en-US"/>
        </a:p>
      </dgm:t>
    </dgm:pt>
    <dgm:pt modelId="{BDEAE1AD-36AA-47D2-A3C7-E43769F5802D}" type="sibTrans" cxnId="{ED1B7244-FD15-431C-B4A6-427F95086F51}">
      <dgm:prSet/>
      <dgm:spPr/>
      <dgm:t>
        <a:bodyPr/>
        <a:lstStyle/>
        <a:p>
          <a:endParaRPr lang="en-US"/>
        </a:p>
      </dgm:t>
    </dgm:pt>
    <dgm:pt modelId="{50B5AE03-66AC-4DD9-8EAC-61A5E49A333E}">
      <dgm:prSet phldrT="[Text]"/>
      <dgm:spPr/>
      <dgm:t>
        <a:bodyPr/>
        <a:lstStyle/>
        <a:p>
          <a:r>
            <a:rPr lang="en-US" dirty="0">
              <a:solidFill>
                <a:schemeClr val="tx1">
                  <a:lumMod val="75000"/>
                  <a:lumOff val="25000"/>
                </a:schemeClr>
              </a:solidFill>
            </a:rPr>
            <a:t>Merge data using Pandas</a:t>
          </a:r>
        </a:p>
      </dgm:t>
    </dgm:pt>
    <dgm:pt modelId="{6C50C8BC-03E9-4C65-9E9B-6FB613F76C5D}" type="parTrans" cxnId="{C5CEDC57-1D35-492D-B5A9-9E2EA7F44788}">
      <dgm:prSet/>
      <dgm:spPr/>
      <dgm:t>
        <a:bodyPr/>
        <a:lstStyle/>
        <a:p>
          <a:endParaRPr lang="en-US"/>
        </a:p>
      </dgm:t>
    </dgm:pt>
    <dgm:pt modelId="{99A06DCF-7A0A-4CD9-8AE1-B5FF9AE4EF00}" type="sibTrans" cxnId="{C5CEDC57-1D35-492D-B5A9-9E2EA7F44788}">
      <dgm:prSet/>
      <dgm:spPr/>
      <dgm:t>
        <a:bodyPr/>
        <a:lstStyle/>
        <a:p>
          <a:endParaRPr lang="en-US"/>
        </a:p>
      </dgm:t>
    </dgm:pt>
    <dgm:pt modelId="{436482E4-01A7-452F-8E27-A4A33BF87E30}">
      <dgm:prSet phldrT="[Text]"/>
      <dgm:spPr/>
      <dgm:t>
        <a:bodyPr/>
        <a:lstStyle/>
        <a:p>
          <a:r>
            <a:rPr lang="en-US" dirty="0">
              <a:solidFill>
                <a:schemeClr val="tx1">
                  <a:lumMod val="75000"/>
                  <a:lumOff val="25000"/>
                </a:schemeClr>
              </a:solidFill>
            </a:rPr>
            <a:t>Analysis</a:t>
          </a:r>
        </a:p>
      </dgm:t>
    </dgm:pt>
    <dgm:pt modelId="{B3713086-34AE-49FA-A7E9-8358FDB32080}" type="parTrans" cxnId="{04CF44A7-C9CA-48C2-BAFE-7BFAFBEC7FF6}">
      <dgm:prSet/>
      <dgm:spPr/>
      <dgm:t>
        <a:bodyPr/>
        <a:lstStyle/>
        <a:p>
          <a:endParaRPr lang="en-US"/>
        </a:p>
      </dgm:t>
    </dgm:pt>
    <dgm:pt modelId="{64FB24C5-5276-42FF-AF68-716299CFCF94}" type="sibTrans" cxnId="{04CF44A7-C9CA-48C2-BAFE-7BFAFBEC7FF6}">
      <dgm:prSet/>
      <dgm:spPr/>
      <dgm:t>
        <a:bodyPr/>
        <a:lstStyle/>
        <a:p>
          <a:endParaRPr lang="en-US"/>
        </a:p>
      </dgm:t>
    </dgm:pt>
    <dgm:pt modelId="{5B84FB1A-73ED-46F4-BA5C-D107D9F40DF9}">
      <dgm:prSet phldrT="[Text]"/>
      <dgm:spPr/>
      <dgm:t>
        <a:bodyPr/>
        <a:lstStyle/>
        <a:p>
          <a:r>
            <a:rPr lang="en-US" dirty="0">
              <a:solidFill>
                <a:schemeClr val="tx1">
                  <a:lumMod val="75000"/>
                  <a:lumOff val="25000"/>
                </a:schemeClr>
              </a:solidFill>
            </a:rPr>
            <a:t>Visualization</a:t>
          </a:r>
        </a:p>
      </dgm:t>
    </dgm:pt>
    <dgm:pt modelId="{CE1E75F4-FAB8-456B-9EAF-4A0F1C27F678}" type="parTrans" cxnId="{99430316-A885-4011-A115-B8FD2F89C5B2}">
      <dgm:prSet/>
      <dgm:spPr/>
      <dgm:t>
        <a:bodyPr/>
        <a:lstStyle/>
        <a:p>
          <a:endParaRPr lang="en-US"/>
        </a:p>
      </dgm:t>
    </dgm:pt>
    <dgm:pt modelId="{BFCD9E43-296C-4AA8-A41A-5DDA7DDD17A7}" type="sibTrans" cxnId="{99430316-A885-4011-A115-B8FD2F89C5B2}">
      <dgm:prSet/>
      <dgm:spPr/>
      <dgm:t>
        <a:bodyPr/>
        <a:lstStyle/>
        <a:p>
          <a:endParaRPr lang="en-US"/>
        </a:p>
      </dgm:t>
    </dgm:pt>
    <dgm:pt modelId="{23B7B8A2-E98A-410A-9674-E2823EEEF9DD}" type="pres">
      <dgm:prSet presAssocID="{17B43996-C9B2-4E6C-B37F-B8A0E79F4E8F}" presName="CompostProcess" presStyleCnt="0">
        <dgm:presLayoutVars>
          <dgm:dir/>
          <dgm:resizeHandles val="exact"/>
        </dgm:presLayoutVars>
      </dgm:prSet>
      <dgm:spPr/>
    </dgm:pt>
    <dgm:pt modelId="{5B71A7FC-149C-4D30-8B7A-7964190DDEC5}" type="pres">
      <dgm:prSet presAssocID="{17B43996-C9B2-4E6C-B37F-B8A0E79F4E8F}" presName="arrow" presStyleLbl="bgShp" presStyleIdx="0" presStyleCnt="1"/>
      <dgm:spPr/>
    </dgm:pt>
    <dgm:pt modelId="{1BA4BA1D-7C41-4918-A70A-DC26F3859317}" type="pres">
      <dgm:prSet presAssocID="{17B43996-C9B2-4E6C-B37F-B8A0E79F4E8F}" presName="linearProcess" presStyleCnt="0"/>
      <dgm:spPr/>
    </dgm:pt>
    <dgm:pt modelId="{E1CFAFD5-7B8F-422E-A667-9F50DC14F2A3}" type="pres">
      <dgm:prSet presAssocID="{B13E72DB-D305-453D-8E1D-8C1DF3F11187}" presName="textNode" presStyleLbl="node1" presStyleIdx="0" presStyleCnt="4">
        <dgm:presLayoutVars>
          <dgm:bulletEnabled val="1"/>
        </dgm:presLayoutVars>
      </dgm:prSet>
      <dgm:spPr/>
    </dgm:pt>
    <dgm:pt modelId="{79231AEF-A4AF-4384-97B9-2C8FACEAF386}" type="pres">
      <dgm:prSet presAssocID="{BDEAE1AD-36AA-47D2-A3C7-E43769F5802D}" presName="sibTrans" presStyleCnt="0"/>
      <dgm:spPr/>
    </dgm:pt>
    <dgm:pt modelId="{4AAB0600-7353-4117-9C92-B937386A0C14}" type="pres">
      <dgm:prSet presAssocID="{50B5AE03-66AC-4DD9-8EAC-61A5E49A333E}" presName="textNode" presStyleLbl="node1" presStyleIdx="1" presStyleCnt="4">
        <dgm:presLayoutVars>
          <dgm:bulletEnabled val="1"/>
        </dgm:presLayoutVars>
      </dgm:prSet>
      <dgm:spPr/>
    </dgm:pt>
    <dgm:pt modelId="{E56E7757-7538-457A-817E-4D840AD1039B}" type="pres">
      <dgm:prSet presAssocID="{99A06DCF-7A0A-4CD9-8AE1-B5FF9AE4EF00}" presName="sibTrans" presStyleCnt="0"/>
      <dgm:spPr/>
    </dgm:pt>
    <dgm:pt modelId="{F9D06D4C-CFE3-46C4-BF5D-3BF3D4185587}" type="pres">
      <dgm:prSet presAssocID="{436482E4-01A7-452F-8E27-A4A33BF87E30}" presName="textNode" presStyleLbl="node1" presStyleIdx="2" presStyleCnt="4">
        <dgm:presLayoutVars>
          <dgm:bulletEnabled val="1"/>
        </dgm:presLayoutVars>
      </dgm:prSet>
      <dgm:spPr/>
    </dgm:pt>
    <dgm:pt modelId="{443D1AF3-09CC-47D5-9335-E23E362F6593}" type="pres">
      <dgm:prSet presAssocID="{64FB24C5-5276-42FF-AF68-716299CFCF94}" presName="sibTrans" presStyleCnt="0"/>
      <dgm:spPr/>
    </dgm:pt>
    <dgm:pt modelId="{97213DD3-E1BE-47E4-84D4-6362C5B78619}" type="pres">
      <dgm:prSet presAssocID="{5B84FB1A-73ED-46F4-BA5C-D107D9F40DF9}" presName="textNode" presStyleLbl="node1" presStyleIdx="3" presStyleCnt="4">
        <dgm:presLayoutVars>
          <dgm:bulletEnabled val="1"/>
        </dgm:presLayoutVars>
      </dgm:prSet>
      <dgm:spPr/>
    </dgm:pt>
  </dgm:ptLst>
  <dgm:cxnLst>
    <dgm:cxn modelId="{8A339C00-A665-4760-9895-5D5385041832}" type="presOf" srcId="{436482E4-01A7-452F-8E27-A4A33BF87E30}" destId="{F9D06D4C-CFE3-46C4-BF5D-3BF3D4185587}" srcOrd="0" destOrd="0" presId="urn:microsoft.com/office/officeart/2005/8/layout/hProcess9"/>
    <dgm:cxn modelId="{99430316-A885-4011-A115-B8FD2F89C5B2}" srcId="{17B43996-C9B2-4E6C-B37F-B8A0E79F4E8F}" destId="{5B84FB1A-73ED-46F4-BA5C-D107D9F40DF9}" srcOrd="3" destOrd="0" parTransId="{CE1E75F4-FAB8-456B-9EAF-4A0F1C27F678}" sibTransId="{BFCD9E43-296C-4AA8-A41A-5DDA7DDD17A7}"/>
    <dgm:cxn modelId="{6FE8072B-4AB1-469B-A323-115FA0A91667}" type="presOf" srcId="{50B5AE03-66AC-4DD9-8EAC-61A5E49A333E}" destId="{4AAB0600-7353-4117-9C92-B937386A0C14}" srcOrd="0" destOrd="0" presId="urn:microsoft.com/office/officeart/2005/8/layout/hProcess9"/>
    <dgm:cxn modelId="{AD628542-844B-41CB-A284-202771F8573B}" type="presOf" srcId="{B13E72DB-D305-453D-8E1D-8C1DF3F11187}" destId="{E1CFAFD5-7B8F-422E-A667-9F50DC14F2A3}" srcOrd="0" destOrd="0" presId="urn:microsoft.com/office/officeart/2005/8/layout/hProcess9"/>
    <dgm:cxn modelId="{ED1B7244-FD15-431C-B4A6-427F95086F51}" srcId="{17B43996-C9B2-4E6C-B37F-B8A0E79F4E8F}" destId="{B13E72DB-D305-453D-8E1D-8C1DF3F11187}" srcOrd="0" destOrd="0" parTransId="{ADF11075-BA4D-4AAF-A210-DDE3F036F2E3}" sibTransId="{BDEAE1AD-36AA-47D2-A3C7-E43769F5802D}"/>
    <dgm:cxn modelId="{2E73546C-6AF3-477C-93A4-3299F3A96D41}" type="presOf" srcId="{17B43996-C9B2-4E6C-B37F-B8A0E79F4E8F}" destId="{23B7B8A2-E98A-410A-9674-E2823EEEF9DD}" srcOrd="0" destOrd="0" presId="urn:microsoft.com/office/officeart/2005/8/layout/hProcess9"/>
    <dgm:cxn modelId="{C5CEDC57-1D35-492D-B5A9-9E2EA7F44788}" srcId="{17B43996-C9B2-4E6C-B37F-B8A0E79F4E8F}" destId="{50B5AE03-66AC-4DD9-8EAC-61A5E49A333E}" srcOrd="1" destOrd="0" parTransId="{6C50C8BC-03E9-4C65-9E9B-6FB613F76C5D}" sibTransId="{99A06DCF-7A0A-4CD9-8AE1-B5FF9AE4EF00}"/>
    <dgm:cxn modelId="{0E16FDA2-6FB8-4603-BD3F-DC93A2583455}" type="presOf" srcId="{5B84FB1A-73ED-46F4-BA5C-D107D9F40DF9}" destId="{97213DD3-E1BE-47E4-84D4-6362C5B78619}" srcOrd="0" destOrd="0" presId="urn:microsoft.com/office/officeart/2005/8/layout/hProcess9"/>
    <dgm:cxn modelId="{04CF44A7-C9CA-48C2-BAFE-7BFAFBEC7FF6}" srcId="{17B43996-C9B2-4E6C-B37F-B8A0E79F4E8F}" destId="{436482E4-01A7-452F-8E27-A4A33BF87E30}" srcOrd="2" destOrd="0" parTransId="{B3713086-34AE-49FA-A7E9-8358FDB32080}" sibTransId="{64FB24C5-5276-42FF-AF68-716299CFCF94}"/>
    <dgm:cxn modelId="{5DFE8FD5-90C5-4D30-A784-43448804BFB0}" type="presParOf" srcId="{23B7B8A2-E98A-410A-9674-E2823EEEF9DD}" destId="{5B71A7FC-149C-4D30-8B7A-7964190DDEC5}" srcOrd="0" destOrd="0" presId="urn:microsoft.com/office/officeart/2005/8/layout/hProcess9"/>
    <dgm:cxn modelId="{A7EECA74-EB44-415C-B709-329AF20FFCB6}" type="presParOf" srcId="{23B7B8A2-E98A-410A-9674-E2823EEEF9DD}" destId="{1BA4BA1D-7C41-4918-A70A-DC26F3859317}" srcOrd="1" destOrd="0" presId="urn:microsoft.com/office/officeart/2005/8/layout/hProcess9"/>
    <dgm:cxn modelId="{A153C9FC-1681-4918-AA01-E3AA3E3F1F4A}" type="presParOf" srcId="{1BA4BA1D-7C41-4918-A70A-DC26F3859317}" destId="{E1CFAFD5-7B8F-422E-A667-9F50DC14F2A3}" srcOrd="0" destOrd="0" presId="urn:microsoft.com/office/officeart/2005/8/layout/hProcess9"/>
    <dgm:cxn modelId="{6E819688-71F0-4F8A-B055-E1FCB0803D82}" type="presParOf" srcId="{1BA4BA1D-7C41-4918-A70A-DC26F3859317}" destId="{79231AEF-A4AF-4384-97B9-2C8FACEAF386}" srcOrd="1" destOrd="0" presId="urn:microsoft.com/office/officeart/2005/8/layout/hProcess9"/>
    <dgm:cxn modelId="{011E3070-05C5-4B15-9A26-62E0CDD03D4B}" type="presParOf" srcId="{1BA4BA1D-7C41-4918-A70A-DC26F3859317}" destId="{4AAB0600-7353-4117-9C92-B937386A0C14}" srcOrd="2" destOrd="0" presId="urn:microsoft.com/office/officeart/2005/8/layout/hProcess9"/>
    <dgm:cxn modelId="{A85CD3B8-6619-4FD5-88E0-F876390A622C}" type="presParOf" srcId="{1BA4BA1D-7C41-4918-A70A-DC26F3859317}" destId="{E56E7757-7538-457A-817E-4D840AD1039B}" srcOrd="3" destOrd="0" presId="urn:microsoft.com/office/officeart/2005/8/layout/hProcess9"/>
    <dgm:cxn modelId="{3D4D8FDD-69FD-43FE-91C2-A81186129DA4}" type="presParOf" srcId="{1BA4BA1D-7C41-4918-A70A-DC26F3859317}" destId="{F9D06D4C-CFE3-46C4-BF5D-3BF3D4185587}" srcOrd="4" destOrd="0" presId="urn:microsoft.com/office/officeart/2005/8/layout/hProcess9"/>
    <dgm:cxn modelId="{7B254D1B-A9A1-49CC-A25D-984DDF57394E}" type="presParOf" srcId="{1BA4BA1D-7C41-4918-A70A-DC26F3859317}" destId="{443D1AF3-09CC-47D5-9335-E23E362F6593}" srcOrd="5" destOrd="0" presId="urn:microsoft.com/office/officeart/2005/8/layout/hProcess9"/>
    <dgm:cxn modelId="{9446A827-B93E-4142-95CE-985C151C15B2}" type="presParOf" srcId="{1BA4BA1D-7C41-4918-A70A-DC26F3859317}" destId="{97213DD3-E1BE-47E4-84D4-6362C5B78619}" srcOrd="6"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71A7FC-149C-4D30-8B7A-7964190DDEC5}">
      <dsp:nvSpPr>
        <dsp:cNvPr id="0" name=""/>
        <dsp:cNvSpPr/>
      </dsp:nvSpPr>
      <dsp:spPr>
        <a:xfrm>
          <a:off x="501880" y="0"/>
          <a:ext cx="5687984" cy="2444559"/>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1CFAFD5-7B8F-422E-A667-9F50DC14F2A3}">
      <dsp:nvSpPr>
        <dsp:cNvPr id="0" name=""/>
        <dsp:cNvSpPr/>
      </dsp:nvSpPr>
      <dsp:spPr>
        <a:xfrm>
          <a:off x="1429" y="733367"/>
          <a:ext cx="1609119" cy="977823"/>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solidFill>
                <a:schemeClr val="tx1">
                  <a:lumMod val="75000"/>
                  <a:lumOff val="25000"/>
                </a:schemeClr>
              </a:solidFill>
            </a:rPr>
            <a:t>Data Collection</a:t>
          </a:r>
        </a:p>
      </dsp:txBody>
      <dsp:txXfrm>
        <a:off x="49162" y="781100"/>
        <a:ext cx="1513653" cy="882357"/>
      </dsp:txXfrm>
    </dsp:sp>
    <dsp:sp modelId="{4AAB0600-7353-4117-9C92-B937386A0C14}">
      <dsp:nvSpPr>
        <dsp:cNvPr id="0" name=""/>
        <dsp:cNvSpPr/>
      </dsp:nvSpPr>
      <dsp:spPr>
        <a:xfrm>
          <a:off x="1694685" y="733367"/>
          <a:ext cx="1609119" cy="977823"/>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solidFill>
                <a:schemeClr val="tx1">
                  <a:lumMod val="75000"/>
                  <a:lumOff val="25000"/>
                </a:schemeClr>
              </a:solidFill>
            </a:rPr>
            <a:t>Merge data using Pandas</a:t>
          </a:r>
        </a:p>
      </dsp:txBody>
      <dsp:txXfrm>
        <a:off x="1742418" y="781100"/>
        <a:ext cx="1513653" cy="882357"/>
      </dsp:txXfrm>
    </dsp:sp>
    <dsp:sp modelId="{F9D06D4C-CFE3-46C4-BF5D-3BF3D4185587}">
      <dsp:nvSpPr>
        <dsp:cNvPr id="0" name=""/>
        <dsp:cNvSpPr/>
      </dsp:nvSpPr>
      <dsp:spPr>
        <a:xfrm>
          <a:off x="3387941" y="733367"/>
          <a:ext cx="1609119" cy="977823"/>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solidFill>
                <a:schemeClr val="tx1">
                  <a:lumMod val="75000"/>
                  <a:lumOff val="25000"/>
                </a:schemeClr>
              </a:solidFill>
            </a:rPr>
            <a:t>Analysis</a:t>
          </a:r>
        </a:p>
      </dsp:txBody>
      <dsp:txXfrm>
        <a:off x="3435674" y="781100"/>
        <a:ext cx="1513653" cy="882357"/>
      </dsp:txXfrm>
    </dsp:sp>
    <dsp:sp modelId="{97213DD3-E1BE-47E4-84D4-6362C5B78619}">
      <dsp:nvSpPr>
        <dsp:cNvPr id="0" name=""/>
        <dsp:cNvSpPr/>
      </dsp:nvSpPr>
      <dsp:spPr>
        <a:xfrm>
          <a:off x="5081197" y="733367"/>
          <a:ext cx="1609119" cy="977823"/>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solidFill>
                <a:schemeClr val="tx1">
                  <a:lumMod val="75000"/>
                  <a:lumOff val="25000"/>
                </a:schemeClr>
              </a:solidFill>
            </a:rPr>
            <a:t>Visualization</a:t>
          </a:r>
        </a:p>
      </dsp:txBody>
      <dsp:txXfrm>
        <a:off x="5128930" y="781100"/>
        <a:ext cx="1513653" cy="882357"/>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EB018AA-DEA7-448F-AE2F-C3D13A0F02A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FB87A71-96EB-4108-95A3-855A4C3601A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8647F05-0506-494A-8060-3F395B947DF9}" type="datetimeFigureOut">
              <a:rPr lang="en-US" smtClean="0"/>
              <a:t>5/15/2024</a:t>
            </a:fld>
            <a:endParaRPr lang="en-US" dirty="0"/>
          </a:p>
        </p:txBody>
      </p:sp>
      <p:sp>
        <p:nvSpPr>
          <p:cNvPr id="4" name="Footer Placeholder 3">
            <a:extLst>
              <a:ext uri="{FF2B5EF4-FFF2-40B4-BE49-F238E27FC236}">
                <a16:creationId xmlns:a16="http://schemas.microsoft.com/office/drawing/2014/main" id="{9445591A-E83D-4F8A-B064-12B29D3154F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97AF2308-535F-471C-9423-3467454C92F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661E857-36B8-43F1-9D87-FE508167BCE3}" type="slidenum">
              <a:rPr lang="en-US" smtClean="0"/>
              <a:t>‹#›</a:t>
            </a:fld>
            <a:endParaRPr lang="en-US" dirty="0"/>
          </a:p>
        </p:txBody>
      </p:sp>
    </p:spTree>
    <p:extLst>
      <p:ext uri="{BB962C8B-B14F-4D97-AF65-F5344CB8AC3E}">
        <p14:creationId xmlns:p14="http://schemas.microsoft.com/office/powerpoint/2010/main" val="14002314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BC0A13-3F3D-45D4-B17C-1E0ACF36A6FB}" type="datetimeFigureOut">
              <a:rPr lang="en-US" smtClean="0"/>
              <a:t>5/15/2024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FAAAB6-A2C6-4A85-A3A1-98EFBA61C967}" type="slidenum">
              <a:rPr lang="en-US" smtClean="0"/>
              <a:t>‹#›</a:t>
            </a:fld>
            <a:endParaRPr lang="en-US" dirty="0"/>
          </a:p>
        </p:txBody>
      </p:sp>
    </p:spTree>
    <p:extLst>
      <p:ext uri="{BB962C8B-B14F-4D97-AF65-F5344CB8AC3E}">
        <p14:creationId xmlns:p14="http://schemas.microsoft.com/office/powerpoint/2010/main" val="20767529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effectLst/>
              <a:latin typeface="Segoe UI" panose="020B0502040204020203" pitchFamily="34" charset="0"/>
            </a:endParaRPr>
          </a:p>
          <a:p>
            <a:r>
              <a:rPr lang="en-US" dirty="0"/>
              <a:t>ID=d924773e-9a16-4d6d-9803-8cb819e99682
Recipe=text_billboard
Type=TextOnly
Variant=0
FamilyID=AccentBoxWalbaum_Zero</a:t>
            </a:r>
          </a:p>
        </p:txBody>
      </p:sp>
      <p:sp>
        <p:nvSpPr>
          <p:cNvPr id="4" name="Slide Number Placeholder 3"/>
          <p:cNvSpPr>
            <a:spLocks noGrp="1"/>
          </p:cNvSpPr>
          <p:nvPr>
            <p:ph type="sldNum" sz="quarter" idx="5"/>
          </p:nvPr>
        </p:nvSpPr>
        <p:spPr/>
        <p:txBody>
          <a:bodyPr/>
          <a:lstStyle/>
          <a:p>
            <a:fld id="{8EAA36B1-75F6-458C-B388-8BC01E9857C8}" type="slidenum">
              <a:rPr lang="en-US" smtClean="0"/>
              <a:t>1</a:t>
            </a:fld>
            <a:endParaRPr lang="en-US" dirty="0"/>
          </a:p>
        </p:txBody>
      </p:sp>
    </p:spTree>
    <p:extLst>
      <p:ext uri="{BB962C8B-B14F-4D97-AF65-F5344CB8AC3E}">
        <p14:creationId xmlns:p14="http://schemas.microsoft.com/office/powerpoint/2010/main" val="2703205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48BA592-4D1B-47CF-B0FA-1A1110B265C4}" type="datetimeFigureOut">
              <a:rPr lang="en-US" smtClean="0"/>
              <a:t>5/15/2024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399A8F-1CD0-43AD-A673-F6F3E210228C}" type="slidenum">
              <a:rPr lang="en-US" smtClean="0"/>
              <a:t>‹#›</a:t>
            </a:fld>
            <a:endParaRPr lang="en-US"/>
          </a:p>
        </p:txBody>
      </p:sp>
      <p:sp useBgFill="1">
        <p:nvSpPr>
          <p:cNvPr id="8" name="Rectangle 7">
            <a:extLst>
              <a:ext uri="{FF2B5EF4-FFF2-40B4-BE49-F238E27FC236}">
                <a16:creationId xmlns:a16="http://schemas.microsoft.com/office/drawing/2014/main" id="{98E2E5D4-17F1-F283-9B9E-75904F994178}"/>
              </a:ext>
            </a:extLst>
          </p:cNvPr>
          <p:cNvSpPr/>
          <p:nvPr userDrawn="1"/>
        </p:nvSpPr>
        <p:spPr>
          <a:xfrm>
            <a:off x="1528762" y="1473243"/>
            <a:ext cx="9144000" cy="3007447"/>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109387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9/4/20XX</a:t>
            </a:r>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268407149"/>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9/4/20XX</a:t>
            </a:r>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A65A5C87-DF58-40C8-B092-1DE63DB4547E}" type="slidenum">
              <a:rPr lang="en-US" smtClean="0"/>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820750298"/>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9/4/20XX</a:t>
            </a:r>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3690710068"/>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9/4/20XX</a:t>
            </a:r>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A65A5C87-DF58-40C8-B092-1DE63DB4547E}" type="slidenum">
              <a:rPr lang="en-US" smtClean="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124111114"/>
      </p:ext>
    </p:extLst>
  </p:cSld>
  <p:clrMapOvr>
    <a:masterClrMapping/>
  </p:clrMapOvr>
  <p:hf hd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9/4/20XX</a:t>
            </a:r>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3262504147"/>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9/4/20XX</a:t>
            </a:r>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787074642"/>
      </p:ext>
    </p:extLst>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9/4/20XX</a:t>
            </a:r>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3387193902"/>
      </p:ext>
    </p:extLst>
  </p:cSld>
  <p:clrMapOvr>
    <a:masterClrMapping/>
  </p:clrMapOvr>
  <p:hf hdr="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itle and Content with pictur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5084064" y="1078992"/>
            <a:ext cx="6272784" cy="1536192"/>
          </a:xfrm>
        </p:spPr>
        <p:txBody>
          <a:bodyPr anchor="b">
            <a:normAutofit/>
          </a:bodyPr>
          <a:lstStyle>
            <a:lvl1pPr>
              <a:defRPr sz="5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5084064" y="3355848"/>
            <a:ext cx="6272784" cy="2825496"/>
          </a:xfrm>
        </p:spPr>
        <p:txBody>
          <a:bodyPr/>
          <a:lstStyle>
            <a:lvl1pPr>
              <a:buNone/>
              <a:defRPr sz="1800"/>
            </a:lvl1pPr>
          </a:lstStyle>
          <a:p>
            <a:pPr lvl="0"/>
            <a:r>
              <a:rPr lang="en-US"/>
              <a:t>Click to edit Master text styles</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905256" y="6356350"/>
            <a:ext cx="2743200" cy="365125"/>
          </a:xfrm>
        </p:spPr>
        <p:txBody>
          <a:bodyPr/>
          <a:lstStyle/>
          <a:p>
            <a:r>
              <a:rPr lang="en-US" dirty="0"/>
              <a:t>9/4/20XX</a:t>
            </a:r>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a:xfrm>
            <a:off x="4041648"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A65A5C87-DF58-40C8-B092-1DE63DB4547E}" type="slidenum">
              <a:rPr lang="en-US" smtClean="0"/>
              <a:t>‹#›</a:t>
            </a:fld>
            <a:endParaRPr lang="en-US" dirty="0"/>
          </a:p>
        </p:txBody>
      </p:sp>
      <p:sp>
        <p:nvSpPr>
          <p:cNvPr id="7" name="Rectangle 6">
            <a:extLst>
              <a:ext uri="{FF2B5EF4-FFF2-40B4-BE49-F238E27FC236}">
                <a16:creationId xmlns:a16="http://schemas.microsoft.com/office/drawing/2014/main" id="{C3EEEC07-DA87-4415-8D6B-72E1B2686535}"/>
              </a:ext>
            </a:extLst>
          </p:cNvPr>
          <p:cNvSpPr/>
          <p:nvPr userDrawn="1"/>
        </p:nvSpPr>
        <p:spPr>
          <a:xfrm rot="5400000">
            <a:off x="5317960" y="36338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3CC47E32-D289-4A1B-A3C7-A355CD5572E8}"/>
              </a:ext>
            </a:extLst>
          </p:cNvPr>
          <p:cNvSpPr/>
          <p:nvPr userDrawn="1"/>
        </p:nvSpPr>
        <p:spPr>
          <a:xfrm>
            <a:off x="5099266" y="2935541"/>
            <a:ext cx="62179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Picture Placeholder 14">
            <a:extLst>
              <a:ext uri="{FF2B5EF4-FFF2-40B4-BE49-F238E27FC236}">
                <a16:creationId xmlns:a16="http://schemas.microsoft.com/office/drawing/2014/main" id="{D9F91D62-7A39-4697-A73D-908DBA590EFB}"/>
              </a:ext>
            </a:extLst>
          </p:cNvPr>
          <p:cNvSpPr>
            <a:spLocks noGrp="1"/>
          </p:cNvSpPr>
          <p:nvPr>
            <p:ph type="pic" sz="quarter" idx="13"/>
          </p:nvPr>
        </p:nvSpPr>
        <p:spPr>
          <a:xfrm>
            <a:off x="457200" y="603504"/>
            <a:ext cx="4050792" cy="5577840"/>
          </a:xfrm>
        </p:spPr>
        <p:txBody>
          <a:bodyPr anchor="ct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224999271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itle and Content with 2 pictur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612648" y="1078992"/>
            <a:ext cx="6272784" cy="1536192"/>
          </a:xfrm>
        </p:spPr>
        <p:txBody>
          <a:bodyPr anchor="b">
            <a:normAutofit/>
          </a:bodyPr>
          <a:lstStyle>
            <a:lvl1pPr>
              <a:defRPr sz="5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612648" y="3355848"/>
            <a:ext cx="6272784" cy="2825496"/>
          </a:xfrm>
        </p:spPr>
        <p:txBody>
          <a:bodyPr/>
          <a:lstStyle>
            <a:lvl1pPr marL="0" indent="0">
              <a:buNone/>
              <a:defRPr sz="1800"/>
            </a:lvl1pPr>
          </a:lstStyle>
          <a:p>
            <a:pPr lvl="0"/>
            <a:r>
              <a:rPr lang="en-US"/>
              <a:t>Click to edit Master text styles</a:t>
            </a:r>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5605272" y="6356350"/>
            <a:ext cx="1280160" cy="365125"/>
          </a:xfrm>
        </p:spPr>
        <p:txBody>
          <a:bodyPr/>
          <a:lstStyle/>
          <a:p>
            <a:fld id="{A65A5C87-DF58-40C8-B092-1DE63DB4547E}" type="slidenum">
              <a:rPr lang="en-US" smtClean="0"/>
              <a:t>‹#›</a:t>
            </a:fld>
            <a:endParaRPr lang="en-US" dirty="0"/>
          </a:p>
        </p:txBody>
      </p:sp>
      <p:sp>
        <p:nvSpPr>
          <p:cNvPr id="7" name="Rectangle 6">
            <a:extLst>
              <a:ext uri="{FF2B5EF4-FFF2-40B4-BE49-F238E27FC236}">
                <a16:creationId xmlns:a16="http://schemas.microsoft.com/office/drawing/2014/main" id="{C3EEEC07-DA87-4415-8D6B-72E1B2686535}"/>
              </a:ext>
            </a:extLst>
          </p:cNvPr>
          <p:cNvSpPr/>
          <p:nvPr userDrawn="1"/>
        </p:nvSpPr>
        <p:spPr>
          <a:xfrm rot="5400000">
            <a:off x="850392" y="365760"/>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Picture Placeholder 14">
            <a:extLst>
              <a:ext uri="{FF2B5EF4-FFF2-40B4-BE49-F238E27FC236}">
                <a16:creationId xmlns:a16="http://schemas.microsoft.com/office/drawing/2014/main" id="{D9F91D62-7A39-4697-A73D-908DBA590EFB}"/>
              </a:ext>
            </a:extLst>
          </p:cNvPr>
          <p:cNvSpPr>
            <a:spLocks noGrp="1"/>
          </p:cNvSpPr>
          <p:nvPr>
            <p:ph type="pic" sz="quarter" idx="13"/>
          </p:nvPr>
        </p:nvSpPr>
        <p:spPr>
          <a:xfrm>
            <a:off x="7680960" y="4352544"/>
            <a:ext cx="4507992" cy="2505456"/>
          </a:xfrm>
        </p:spPr>
        <p:txBody>
          <a:bodyPr anchor="ctr"/>
          <a:lstStyle>
            <a:lvl1pPr algn="ctr">
              <a:buNone/>
              <a:defRPr/>
            </a:lvl1pPr>
          </a:lstStyle>
          <a:p>
            <a:r>
              <a:rPr lang="en-US"/>
              <a:t>Click icon to add picture</a:t>
            </a:r>
            <a:endParaRPr lang="en-US" dirty="0"/>
          </a:p>
        </p:txBody>
      </p:sp>
      <p:sp>
        <p:nvSpPr>
          <p:cNvPr id="10" name="Picture Placeholder 14">
            <a:extLst>
              <a:ext uri="{FF2B5EF4-FFF2-40B4-BE49-F238E27FC236}">
                <a16:creationId xmlns:a16="http://schemas.microsoft.com/office/drawing/2014/main" id="{687A7A61-F904-44E0-837C-FB357932BC1E}"/>
              </a:ext>
            </a:extLst>
          </p:cNvPr>
          <p:cNvSpPr>
            <a:spLocks noGrp="1"/>
          </p:cNvSpPr>
          <p:nvPr>
            <p:ph type="pic" sz="quarter" idx="14"/>
          </p:nvPr>
        </p:nvSpPr>
        <p:spPr>
          <a:xfrm>
            <a:off x="7680960" y="0"/>
            <a:ext cx="4507992" cy="4123944"/>
          </a:xfrm>
        </p:spPr>
        <p:txBody>
          <a:bodyPr anchor="ctr"/>
          <a:lstStyle>
            <a:lvl1pPr algn="ctr">
              <a:buNone/>
              <a:defRPr/>
            </a:lvl1pPr>
          </a:lstStyle>
          <a:p>
            <a:r>
              <a:rPr lang="en-US"/>
              <a:t>Click icon to add picture</a:t>
            </a:r>
            <a:endParaRPr lang="en-US" dirty="0"/>
          </a:p>
        </p:txBody>
      </p:sp>
      <p:sp>
        <p:nvSpPr>
          <p:cNvPr id="8" name="Rectangle 7">
            <a:extLst>
              <a:ext uri="{FF2B5EF4-FFF2-40B4-BE49-F238E27FC236}">
                <a16:creationId xmlns:a16="http://schemas.microsoft.com/office/drawing/2014/main" id="{EEFA3CC7-31ED-4E5A-87A6-AA1D8F4251FC}"/>
              </a:ext>
            </a:extLst>
          </p:cNvPr>
          <p:cNvSpPr/>
          <p:nvPr userDrawn="1"/>
        </p:nvSpPr>
        <p:spPr>
          <a:xfrm>
            <a:off x="621792" y="2935541"/>
            <a:ext cx="62179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447385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and Content with 3 pictures">
    <p:spTree>
      <p:nvGrpSpPr>
        <p:cNvPr id="1" name=""/>
        <p:cNvGrpSpPr/>
        <p:nvPr/>
      </p:nvGrpSpPr>
      <p:grpSpPr>
        <a:xfrm>
          <a:off x="0" y="0"/>
          <a:ext cx="0" cy="0"/>
          <a:chOff x="0" y="0"/>
          <a:chExt cx="0" cy="0"/>
        </a:xfrm>
      </p:grpSpPr>
      <p:sp useBgFill="1">
        <p:nvSpPr>
          <p:cNvPr id="4" name="Rectangle 3">
            <a:extLst>
              <a:ext uri="{FF2B5EF4-FFF2-40B4-BE49-F238E27FC236}">
                <a16:creationId xmlns:a16="http://schemas.microsoft.com/office/drawing/2014/main" id="{2CD68929-9BD1-4A1E-9C1E-5B980D986EC1}"/>
              </a:ext>
            </a:extLst>
          </p:cNvPr>
          <p:cNvSpPr/>
          <p:nvPr userDrawn="1"/>
        </p:nvSpPr>
        <p:spPr>
          <a:xfrm>
            <a:off x="409575" y="633619"/>
            <a:ext cx="4927413" cy="5495925"/>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841248" y="978408"/>
            <a:ext cx="4059936" cy="1106424"/>
          </a:xfrm>
        </p:spPr>
        <p:txBody>
          <a:bodyPr anchor="ctr">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841248" y="2359152"/>
            <a:ext cx="4059936" cy="3429000"/>
          </a:xfrm>
        </p:spPr>
        <p:txBody>
          <a:bodyPr/>
          <a:lstStyle>
            <a:lvl1pPr marL="0" indent="0">
              <a:buNone/>
              <a:defRPr sz="1800"/>
            </a:lvl1pPr>
          </a:lstStyle>
          <a:p>
            <a:pPr lvl="0"/>
            <a:r>
              <a:rPr lang="en-US"/>
              <a:t>Click to edit Master text styles</a:t>
            </a:r>
          </a:p>
        </p:txBody>
      </p:sp>
      <p:sp>
        <p:nvSpPr>
          <p:cNvPr id="15" name="Picture Placeholder 14">
            <a:extLst>
              <a:ext uri="{FF2B5EF4-FFF2-40B4-BE49-F238E27FC236}">
                <a16:creationId xmlns:a16="http://schemas.microsoft.com/office/drawing/2014/main" id="{D9F91D62-7A39-4697-A73D-908DBA590EFB}"/>
              </a:ext>
            </a:extLst>
          </p:cNvPr>
          <p:cNvSpPr>
            <a:spLocks noGrp="1"/>
          </p:cNvSpPr>
          <p:nvPr>
            <p:ph type="pic" sz="quarter" idx="13"/>
          </p:nvPr>
        </p:nvSpPr>
        <p:spPr>
          <a:xfrm>
            <a:off x="8961120" y="566928"/>
            <a:ext cx="2871216" cy="2340864"/>
          </a:xfrm>
        </p:spPr>
        <p:txBody>
          <a:bodyPr anchor="ctr"/>
          <a:lstStyle>
            <a:lvl1pPr algn="ctr">
              <a:buNone/>
              <a:defRPr/>
            </a:lvl1pPr>
          </a:lstStyle>
          <a:p>
            <a:r>
              <a:rPr lang="en-US"/>
              <a:t>Click icon to add picture</a:t>
            </a:r>
            <a:endParaRPr lang="en-US" dirty="0"/>
          </a:p>
        </p:txBody>
      </p:sp>
      <p:sp>
        <p:nvSpPr>
          <p:cNvPr id="10" name="Picture Placeholder 14">
            <a:extLst>
              <a:ext uri="{FF2B5EF4-FFF2-40B4-BE49-F238E27FC236}">
                <a16:creationId xmlns:a16="http://schemas.microsoft.com/office/drawing/2014/main" id="{687A7A61-F904-44E0-837C-FB357932BC1E}"/>
              </a:ext>
            </a:extLst>
          </p:cNvPr>
          <p:cNvSpPr>
            <a:spLocks noGrp="1"/>
          </p:cNvSpPr>
          <p:nvPr>
            <p:ph type="pic" sz="quarter" idx="14"/>
          </p:nvPr>
        </p:nvSpPr>
        <p:spPr>
          <a:xfrm>
            <a:off x="5843016" y="566928"/>
            <a:ext cx="2871216" cy="2340864"/>
          </a:xfrm>
        </p:spPr>
        <p:txBody>
          <a:bodyPr anchor="ctr"/>
          <a:lstStyle>
            <a:lvl1pPr algn="ctr">
              <a:buNone/>
              <a:defRPr/>
            </a:lvl1pPr>
          </a:lstStyle>
          <a:p>
            <a:r>
              <a:rPr lang="en-US"/>
              <a:t>Click icon to add picture</a:t>
            </a:r>
            <a:endParaRPr lang="en-US" dirty="0"/>
          </a:p>
        </p:txBody>
      </p:sp>
      <p:sp>
        <p:nvSpPr>
          <p:cNvPr id="5" name="Rectangle 4">
            <a:extLst>
              <a:ext uri="{FF2B5EF4-FFF2-40B4-BE49-F238E27FC236}">
                <a16:creationId xmlns:a16="http://schemas.microsoft.com/office/drawing/2014/main" id="{B3ED68CE-A00C-4DD9-8065-B0E3D033BC20}"/>
              </a:ext>
            </a:extLst>
          </p:cNvPr>
          <p:cNvSpPr/>
          <p:nvPr userDrawn="1"/>
        </p:nvSpPr>
        <p:spPr>
          <a:xfrm>
            <a:off x="345567" y="117043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BB3EDCB6-603C-4A22-80E6-232A6202452A}"/>
              </a:ext>
            </a:extLst>
          </p:cNvPr>
          <p:cNvSpPr/>
          <p:nvPr userDrawn="1"/>
        </p:nvSpPr>
        <p:spPr>
          <a:xfrm>
            <a:off x="877459" y="2121408"/>
            <a:ext cx="3958650"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7" name="Picture Placeholder 14">
            <a:extLst>
              <a:ext uri="{FF2B5EF4-FFF2-40B4-BE49-F238E27FC236}">
                <a16:creationId xmlns:a16="http://schemas.microsoft.com/office/drawing/2014/main" id="{FBB9124E-D1EB-4540-B1E1-DF3CD388BB27}"/>
              </a:ext>
            </a:extLst>
          </p:cNvPr>
          <p:cNvSpPr>
            <a:spLocks noGrp="1"/>
          </p:cNvSpPr>
          <p:nvPr>
            <p:ph type="pic" sz="quarter" idx="17"/>
          </p:nvPr>
        </p:nvSpPr>
        <p:spPr>
          <a:xfrm>
            <a:off x="5843016" y="3108960"/>
            <a:ext cx="5989320" cy="3054096"/>
          </a:xfrm>
        </p:spPr>
        <p:txBody>
          <a:bodyPr anchor="ctr"/>
          <a:lstStyle>
            <a:lvl1pPr algn="ctr">
              <a:buNone/>
              <a:defRPr/>
            </a:lvl1pPr>
          </a:lstStyle>
          <a:p>
            <a:r>
              <a:rPr lang="en-US"/>
              <a:t>Click icon to add picture</a:t>
            </a:r>
            <a:endParaRPr lang="en-US" dirty="0"/>
          </a:p>
        </p:txBody>
      </p:sp>
      <p:sp>
        <p:nvSpPr>
          <p:cNvPr id="18" name="Date Placeholder 17">
            <a:extLst>
              <a:ext uri="{FF2B5EF4-FFF2-40B4-BE49-F238E27FC236}">
                <a16:creationId xmlns:a16="http://schemas.microsoft.com/office/drawing/2014/main" id="{88171D0F-B23C-4DA9-9F5D-C5F480A4C5BE}"/>
              </a:ext>
            </a:extLst>
          </p:cNvPr>
          <p:cNvSpPr>
            <a:spLocks noGrp="1"/>
          </p:cNvSpPr>
          <p:nvPr>
            <p:ph type="dt" sz="half" idx="18"/>
          </p:nvPr>
        </p:nvSpPr>
        <p:spPr>
          <a:xfrm>
            <a:off x="905256" y="6356350"/>
            <a:ext cx="2743200" cy="365125"/>
          </a:xfrm>
        </p:spPr>
        <p:txBody>
          <a:bodyPr/>
          <a:lstStyle/>
          <a:p>
            <a:r>
              <a:rPr lang="en-US" dirty="0"/>
              <a:t>9/4/20XX</a:t>
            </a:r>
          </a:p>
        </p:txBody>
      </p:sp>
      <p:sp>
        <p:nvSpPr>
          <p:cNvPr id="19" name="Footer Placeholder 18">
            <a:extLst>
              <a:ext uri="{FF2B5EF4-FFF2-40B4-BE49-F238E27FC236}">
                <a16:creationId xmlns:a16="http://schemas.microsoft.com/office/drawing/2014/main" id="{69186A5E-A88B-4AD5-8730-E1679229BB98}"/>
              </a:ext>
            </a:extLst>
          </p:cNvPr>
          <p:cNvSpPr>
            <a:spLocks noGrp="1"/>
          </p:cNvSpPr>
          <p:nvPr>
            <p:ph type="ftr" sz="quarter" idx="19"/>
          </p:nvPr>
        </p:nvSpPr>
        <p:spPr/>
        <p:txBody>
          <a:bodyPr/>
          <a:lstStyle/>
          <a:p>
            <a:r>
              <a:rPr lang="en-US" dirty="0"/>
              <a:t>Presentation Title</a:t>
            </a:r>
          </a:p>
        </p:txBody>
      </p:sp>
      <p:sp>
        <p:nvSpPr>
          <p:cNvPr id="20" name="Slide Number Placeholder 19">
            <a:extLst>
              <a:ext uri="{FF2B5EF4-FFF2-40B4-BE49-F238E27FC236}">
                <a16:creationId xmlns:a16="http://schemas.microsoft.com/office/drawing/2014/main" id="{FDD4F609-6DE6-4637-A216-DB19D982FF19}"/>
              </a:ext>
            </a:extLst>
          </p:cNvPr>
          <p:cNvSpPr>
            <a:spLocks noGrp="1"/>
          </p:cNvSpPr>
          <p:nvPr>
            <p:ph type="sldNum" sz="quarter" idx="20"/>
          </p:nvPr>
        </p:nvSpPr>
        <p:spPr>
          <a:xfrm>
            <a:off x="8540496" y="6356350"/>
            <a:ext cx="2743200" cy="365125"/>
          </a:xfrm>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3152708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9/4/20XX</a:t>
            </a:r>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A65A5C87-DF58-40C8-B092-1DE63DB4547E}" type="slidenum">
              <a:rPr lang="en-US" smtClean="0"/>
              <a:t>‹#›</a:t>
            </a:fld>
            <a:endParaRPr lang="en-US" dirty="0"/>
          </a:p>
        </p:txBody>
      </p:sp>
      <p:sp useBgFill="1">
        <p:nvSpPr>
          <p:cNvPr id="7" name="Rectangle 6">
            <a:extLst>
              <a:ext uri="{FF2B5EF4-FFF2-40B4-BE49-F238E27FC236}">
                <a16:creationId xmlns:a16="http://schemas.microsoft.com/office/drawing/2014/main" id="{89D714B3-E09F-3C24-C2F1-2F0F4E9DC5E6}"/>
              </a:ext>
            </a:extLst>
          </p:cNvPr>
          <p:cNvSpPr/>
          <p:nvPr userDrawn="1"/>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062076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48BA592-4D1B-47CF-B0FA-1A1110B265C4}" type="datetimeFigureOut">
              <a:rPr lang="en-US" smtClean="0"/>
              <a:t>5/15/2024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399A8F-1CD0-43AD-A673-F6F3E210228C}" type="slidenum">
              <a:rPr lang="en-US" smtClean="0"/>
              <a:t>‹#›</a:t>
            </a:fld>
            <a:endParaRPr lang="en-US"/>
          </a:p>
        </p:txBody>
      </p:sp>
      <p:sp useBgFill="1">
        <p:nvSpPr>
          <p:cNvPr id="7" name="Rectangle 6">
            <a:extLst>
              <a:ext uri="{FF2B5EF4-FFF2-40B4-BE49-F238E27FC236}">
                <a16:creationId xmlns:a16="http://schemas.microsoft.com/office/drawing/2014/main" id="{C5E15B72-9A8F-57BB-5ADD-04C0FA572EA0}"/>
              </a:ext>
            </a:extLst>
          </p:cNvPr>
          <p:cNvSpPr/>
          <p:nvPr userDrawn="1"/>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Rectangle 7">
            <a:extLst>
              <a:ext uri="{FF2B5EF4-FFF2-40B4-BE49-F238E27FC236}">
                <a16:creationId xmlns:a16="http://schemas.microsoft.com/office/drawing/2014/main" id="{4176B272-98D5-1F83-AFC9-5B48E78BDCE2}"/>
              </a:ext>
            </a:extLst>
          </p:cNvPr>
          <p:cNvSpPr/>
          <p:nvPr userDrawn="1"/>
        </p:nvSpPr>
        <p:spPr>
          <a:xfrm>
            <a:off x="609084" y="2965074"/>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38E26633-82CB-04B9-C3B4-997E8AB994A9}"/>
              </a:ext>
            </a:extLst>
          </p:cNvPr>
          <p:cNvSpPr/>
          <p:nvPr userDrawn="1"/>
        </p:nvSpPr>
        <p:spPr>
          <a:xfrm rot="5400000">
            <a:off x="7360539" y="3424428"/>
            <a:ext cx="2103120"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724523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9/4/20XX</a:t>
            </a:r>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2203624649"/>
      </p:ext>
    </p:extLst>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9/4/20XX</a:t>
            </a:r>
            <a:endParaRPr lang="en-US" dirty="0"/>
          </a:p>
        </p:txBody>
      </p:sp>
      <p:sp>
        <p:nvSpPr>
          <p:cNvPr id="8" name="Footer Placeholder 7"/>
          <p:cNvSpPr>
            <a:spLocks noGrp="1"/>
          </p:cNvSpPr>
          <p:nvPr>
            <p:ph type="ftr" sz="quarter" idx="11"/>
          </p:nvPr>
        </p:nvSpPr>
        <p:spPr/>
        <p:txBody>
          <a:bodyPr/>
          <a:lstStyle/>
          <a:p>
            <a:r>
              <a:rPr lang="en-US"/>
              <a:t>Presentation Title</a:t>
            </a:r>
            <a:endParaRPr lang="en-US" dirty="0"/>
          </a:p>
        </p:txBody>
      </p:sp>
      <p:sp>
        <p:nvSpPr>
          <p:cNvPr id="9" name="Slide Number Placeholder 8"/>
          <p:cNvSpPr>
            <a:spLocks noGrp="1"/>
          </p:cNvSpPr>
          <p:nvPr>
            <p:ph type="sldNum" sz="quarter" idx="12"/>
          </p:nvPr>
        </p:nvSpPr>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33271031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9/4/20XX</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A65A5C87-DF58-40C8-B092-1DE63DB4547E}" type="slidenum">
              <a:rPr lang="en-US" smtClean="0"/>
              <a:t>‹#›</a:t>
            </a:fld>
            <a:endParaRPr lang="en-US" dirty="0"/>
          </a:p>
        </p:txBody>
      </p:sp>
      <p:sp useBgFill="1">
        <p:nvSpPr>
          <p:cNvPr id="6" name="Rectangle 5">
            <a:extLst>
              <a:ext uri="{FF2B5EF4-FFF2-40B4-BE49-F238E27FC236}">
                <a16:creationId xmlns:a16="http://schemas.microsoft.com/office/drawing/2014/main" id="{BDC8B0CF-F4D0-1156-F028-917A3602FBCF}"/>
              </a:ext>
            </a:extLst>
          </p:cNvPr>
          <p:cNvSpPr/>
          <p:nvPr userDrawn="1"/>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143405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9/4/20XX</a:t>
            </a:r>
            <a:endParaRPr lang="en-US" dirty="0"/>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14564068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9/4/20XX</a:t>
            </a:r>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22892412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9/4/20XX</a:t>
            </a:r>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7047976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r>
              <a:rPr lang="en-US"/>
              <a:t>9/4/20XX</a:t>
            </a:r>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Presentation Title</a:t>
            </a:r>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65A5C87-DF58-40C8-B092-1DE63DB4547E}" type="slidenum">
              <a:rPr lang="en-US" smtClean="0"/>
              <a:t>‹#›</a:t>
            </a:fld>
            <a:endParaRPr lang="en-US" dirty="0"/>
          </a:p>
        </p:txBody>
      </p:sp>
    </p:spTree>
    <p:extLst>
      <p:ext uri="{BB962C8B-B14F-4D97-AF65-F5344CB8AC3E}">
        <p14:creationId xmlns:p14="http://schemas.microsoft.com/office/powerpoint/2010/main" val="1754407282"/>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 id="2147483767" r:id="rId12"/>
    <p:sldLayoutId id="2147483768" r:id="rId13"/>
    <p:sldLayoutId id="2147483769" r:id="rId14"/>
    <p:sldLayoutId id="2147483770" r:id="rId15"/>
    <p:sldLayoutId id="2147483771" r:id="rId16"/>
    <p:sldLayoutId id="2147483772" r:id="rId17"/>
    <p:sldLayoutId id="2147483773" r:id="rId18"/>
    <p:sldLayoutId id="2147483776" r:id="rId19"/>
  </p:sldLayoutIdLst>
  <p:hf hdr="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D9D20-B4BB-42AA-8DDD-68CC9F1D95DB}"/>
              </a:ext>
            </a:extLst>
          </p:cNvPr>
          <p:cNvSpPr>
            <a:spLocks noGrp="1"/>
          </p:cNvSpPr>
          <p:nvPr>
            <p:ph type="ctrTitle"/>
          </p:nvPr>
        </p:nvSpPr>
        <p:spPr/>
        <p:txBody>
          <a:bodyPr/>
          <a:lstStyle/>
          <a:p>
            <a:r>
              <a:rPr lang="en-US" dirty="0">
                <a:highlight>
                  <a:srgbClr val="000000"/>
                </a:highlight>
              </a:rPr>
              <a:t>Movie and TV Series Trends using IMDb</a:t>
            </a:r>
          </a:p>
        </p:txBody>
      </p:sp>
      <p:sp>
        <p:nvSpPr>
          <p:cNvPr id="3" name="Subtitle 2">
            <a:extLst>
              <a:ext uri="{FF2B5EF4-FFF2-40B4-BE49-F238E27FC236}">
                <a16:creationId xmlns:a16="http://schemas.microsoft.com/office/drawing/2014/main" id="{ED9E8FDB-60EE-45AE-BB89-9A561A61C2AC}"/>
              </a:ext>
            </a:extLst>
          </p:cNvPr>
          <p:cNvSpPr>
            <a:spLocks noGrp="1"/>
          </p:cNvSpPr>
          <p:nvPr>
            <p:ph type="subTitle" idx="1"/>
          </p:nvPr>
        </p:nvSpPr>
        <p:spPr>
          <a:xfrm>
            <a:off x="1507067" y="4050833"/>
            <a:ext cx="7766936" cy="728985"/>
          </a:xfrm>
        </p:spPr>
        <p:txBody>
          <a:bodyPr/>
          <a:lstStyle/>
          <a:p>
            <a:r>
              <a:rPr lang="en-US" dirty="0"/>
              <a:t>Group 3 - Robin, Tray, Jim, Darrell</a:t>
            </a:r>
          </a:p>
        </p:txBody>
      </p:sp>
    </p:spTree>
    <p:extLst>
      <p:ext uri="{BB962C8B-B14F-4D97-AF65-F5344CB8AC3E}">
        <p14:creationId xmlns:p14="http://schemas.microsoft.com/office/powerpoint/2010/main" val="1833737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4A85B-2AC6-4E29-B074-AB92F8FA9BB1}"/>
              </a:ext>
            </a:extLst>
          </p:cNvPr>
          <p:cNvSpPr>
            <a:spLocks noGrp="1"/>
          </p:cNvSpPr>
          <p:nvPr>
            <p:ph type="title"/>
          </p:nvPr>
        </p:nvSpPr>
        <p:spPr>
          <a:xfrm>
            <a:off x="5375386" y="1069053"/>
            <a:ext cx="4927913" cy="1536192"/>
          </a:xfrm>
          <a:ln>
            <a:solidFill>
              <a:schemeClr val="tx1"/>
            </a:solidFill>
          </a:ln>
        </p:spPr>
        <p:txBody>
          <a:bodyPr>
            <a:normAutofit fontScale="90000"/>
          </a:bodyPr>
          <a:lstStyle/>
          <a:p>
            <a:r>
              <a:rPr lang="en-US" dirty="0">
                <a:solidFill>
                  <a:schemeClr val="accent2">
                    <a:lumMod val="75000"/>
                    <a:lumOff val="25000"/>
                  </a:schemeClr>
                </a:solidFill>
              </a:rPr>
              <a:t>Project Description</a:t>
            </a:r>
          </a:p>
        </p:txBody>
      </p:sp>
      <p:sp>
        <p:nvSpPr>
          <p:cNvPr id="3" name="Content Placeholder 2">
            <a:extLst>
              <a:ext uri="{FF2B5EF4-FFF2-40B4-BE49-F238E27FC236}">
                <a16:creationId xmlns:a16="http://schemas.microsoft.com/office/drawing/2014/main" id="{E32AB0EB-0819-41F4-99E9-C02FA0DAF66D}"/>
              </a:ext>
            </a:extLst>
          </p:cNvPr>
          <p:cNvSpPr>
            <a:spLocks noGrp="1"/>
          </p:cNvSpPr>
          <p:nvPr>
            <p:ph idx="1"/>
          </p:nvPr>
        </p:nvSpPr>
        <p:spPr>
          <a:xfrm>
            <a:off x="5143755" y="3429000"/>
            <a:ext cx="6025385" cy="1802225"/>
          </a:xfrm>
        </p:spPr>
        <p:txBody>
          <a:bodyPr/>
          <a:lstStyle/>
          <a:p>
            <a:pPr>
              <a:buFont typeface="Arial" panose="020B0604020202020204" pitchFamily="34" charset="0"/>
              <a:buChar char="•"/>
            </a:pPr>
            <a:r>
              <a:rPr lang="en-US" sz="2000" dirty="0"/>
              <a:t>Analyze Movie and TV trends based on available, free data from IMDb. </a:t>
            </a:r>
          </a:p>
          <a:p>
            <a:pPr>
              <a:buFont typeface="Arial" panose="020B0604020202020204" pitchFamily="34" charset="0"/>
              <a:buChar char="•"/>
            </a:pPr>
            <a:r>
              <a:rPr lang="en-US" sz="2000" dirty="0"/>
              <a:t>Look at average ratings, votes, genres, # of seasons, and other data available on IMDb.</a:t>
            </a:r>
          </a:p>
          <a:p>
            <a:endParaRPr lang="en-US" dirty="0"/>
          </a:p>
        </p:txBody>
      </p:sp>
      <p:sp>
        <p:nvSpPr>
          <p:cNvPr id="6" name="Slide Number Placeholder 5">
            <a:extLst>
              <a:ext uri="{FF2B5EF4-FFF2-40B4-BE49-F238E27FC236}">
                <a16:creationId xmlns:a16="http://schemas.microsoft.com/office/drawing/2014/main" id="{B49FA539-2DA6-4197-AA13-56E0C33955F2}"/>
              </a:ext>
            </a:extLst>
          </p:cNvPr>
          <p:cNvSpPr>
            <a:spLocks noGrp="1"/>
          </p:cNvSpPr>
          <p:nvPr>
            <p:ph type="sldNum" sz="quarter" idx="12"/>
          </p:nvPr>
        </p:nvSpPr>
        <p:spPr/>
        <p:txBody>
          <a:bodyPr/>
          <a:lstStyle/>
          <a:p>
            <a:fld id="{A65A5C87-DF58-40C8-B092-1DE63DB4547E}" type="slidenum">
              <a:rPr lang="en-US" smtClean="0"/>
              <a:t>2</a:t>
            </a:fld>
            <a:endParaRPr lang="en-US" dirty="0"/>
          </a:p>
        </p:txBody>
      </p:sp>
      <p:pic>
        <p:nvPicPr>
          <p:cNvPr id="13" name="Picture 8">
            <a:extLst>
              <a:ext uri="{FF2B5EF4-FFF2-40B4-BE49-F238E27FC236}">
                <a16:creationId xmlns:a16="http://schemas.microsoft.com/office/drawing/2014/main" id="{EF7252F1-8667-C6F2-1730-112DFE2397F9}"/>
              </a:ext>
            </a:extLst>
          </p:cNvPr>
          <p:cNvPicPr>
            <a:picLocks noGrp="1" noChangeAspect="1" noChangeArrowheads="1"/>
          </p:cNvPicPr>
          <p:nvPr>
            <p:ph type="pic" sz="quarter" idx="13"/>
          </p:nvPr>
        </p:nvPicPr>
        <p:blipFill>
          <a:blip r:embed="rId2">
            <a:extLst>
              <a:ext uri="{28A0092B-C50C-407E-A947-70E740481C1C}">
                <a14:useLocalDpi xmlns:a14="http://schemas.microsoft.com/office/drawing/2010/main" val="0"/>
              </a:ext>
            </a:extLst>
          </a:blip>
          <a:srcRect t="10051" b="10051"/>
          <a:stretch>
            <a:fillRect/>
          </a:stretch>
        </p:blipFill>
        <p:spPr bwMode="auto">
          <a:xfrm>
            <a:off x="457200" y="603250"/>
            <a:ext cx="4051300" cy="3236913"/>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Python For Beginners: Try These ...">
            <a:extLst>
              <a:ext uri="{FF2B5EF4-FFF2-40B4-BE49-F238E27FC236}">
                <a16:creationId xmlns:a16="http://schemas.microsoft.com/office/drawing/2014/main" id="{A0DD9623-BD35-760F-9441-C4F9FFCF4C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5284" y="3993465"/>
            <a:ext cx="3383144" cy="19008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783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01C14-7F4D-4D43-AB31-14E1B4AA1C63}"/>
              </a:ext>
            </a:extLst>
          </p:cNvPr>
          <p:cNvSpPr>
            <a:spLocks noGrp="1"/>
          </p:cNvSpPr>
          <p:nvPr>
            <p:ph type="title"/>
          </p:nvPr>
        </p:nvSpPr>
        <p:spPr/>
        <p:txBody>
          <a:bodyPr/>
          <a:lstStyle/>
          <a:p>
            <a:r>
              <a:rPr lang="en-US" dirty="0">
                <a:solidFill>
                  <a:schemeClr val="accent2">
                    <a:lumMod val="75000"/>
                    <a:lumOff val="25000"/>
                  </a:schemeClr>
                </a:solidFill>
              </a:rPr>
              <a:t>Introduction</a:t>
            </a:r>
          </a:p>
        </p:txBody>
      </p:sp>
      <p:sp>
        <p:nvSpPr>
          <p:cNvPr id="3" name="Content Placeholder 2">
            <a:extLst>
              <a:ext uri="{FF2B5EF4-FFF2-40B4-BE49-F238E27FC236}">
                <a16:creationId xmlns:a16="http://schemas.microsoft.com/office/drawing/2014/main" id="{04141C1E-7FB9-4FD0-9195-B9ADFD18ADC1}"/>
              </a:ext>
            </a:extLst>
          </p:cNvPr>
          <p:cNvSpPr>
            <a:spLocks noGrp="1"/>
          </p:cNvSpPr>
          <p:nvPr>
            <p:ph idx="1"/>
          </p:nvPr>
        </p:nvSpPr>
        <p:spPr>
          <a:xfrm>
            <a:off x="612648" y="3355848"/>
            <a:ext cx="6272784" cy="2423160"/>
          </a:xfrm>
        </p:spPr>
        <p:txBody>
          <a:bodyPr/>
          <a:lstStyle/>
          <a:p>
            <a:r>
              <a:rPr lang="en-US" dirty="0"/>
              <a:t>Our team had two previous ideas for our project but unfortunately finding free, quality data for our topic was much harder than we thought it would be.  We explored the world of gambling ($$$), tried our hand at using the Spotify API (so close!), then landed the jackpot of data on the IMDb movie database.  We will talk about our methodology and present our findings!</a:t>
            </a:r>
          </a:p>
          <a:p>
            <a:endParaRPr lang="en-US" dirty="0"/>
          </a:p>
        </p:txBody>
      </p:sp>
      <p:sp>
        <p:nvSpPr>
          <p:cNvPr id="4" name="Slide Number Placeholder 3">
            <a:extLst>
              <a:ext uri="{FF2B5EF4-FFF2-40B4-BE49-F238E27FC236}">
                <a16:creationId xmlns:a16="http://schemas.microsoft.com/office/drawing/2014/main" id="{30C59246-61F9-4344-994B-CAC75B954C24}"/>
              </a:ext>
            </a:extLst>
          </p:cNvPr>
          <p:cNvSpPr>
            <a:spLocks noGrp="1"/>
          </p:cNvSpPr>
          <p:nvPr>
            <p:ph type="sldNum" sz="quarter" idx="12"/>
          </p:nvPr>
        </p:nvSpPr>
        <p:spPr/>
        <p:txBody>
          <a:bodyPr/>
          <a:lstStyle/>
          <a:p>
            <a:fld id="{A65A5C87-DF58-40C8-B092-1DE63DB4547E}" type="slidenum">
              <a:rPr lang="en-US" smtClean="0"/>
              <a:pPr/>
              <a:t>3</a:t>
            </a:fld>
            <a:endParaRPr lang="en-US" dirty="0"/>
          </a:p>
        </p:txBody>
      </p:sp>
      <p:pic>
        <p:nvPicPr>
          <p:cNvPr id="2054" name="Picture 6" descr="If At First You Don't Succeed Try Two More Times So That Your Failure Is  Statistically Significant: Ruled Chemistry Notebook Journal | Chemist Gift:  Doll, Marcel: 9798713768072: Amazon.com: Books">
            <a:extLst>
              <a:ext uri="{FF2B5EF4-FFF2-40B4-BE49-F238E27FC236}">
                <a16:creationId xmlns:a16="http://schemas.microsoft.com/office/drawing/2014/main" id="{7D294319-7935-70E2-81F1-1A75E2D058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68640" y="315773"/>
            <a:ext cx="4120848" cy="61791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13846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D3A99-BC9D-4DC2-BE1B-9E2C93EDD294}"/>
              </a:ext>
            </a:extLst>
          </p:cNvPr>
          <p:cNvSpPr>
            <a:spLocks noGrp="1"/>
          </p:cNvSpPr>
          <p:nvPr>
            <p:ph type="title"/>
          </p:nvPr>
        </p:nvSpPr>
        <p:spPr>
          <a:xfrm>
            <a:off x="677335" y="240758"/>
            <a:ext cx="8596668" cy="860401"/>
          </a:xfrm>
        </p:spPr>
        <p:txBody>
          <a:bodyPr/>
          <a:lstStyle/>
          <a:p>
            <a:r>
              <a:rPr lang="en-US" dirty="0">
                <a:solidFill>
                  <a:schemeClr val="accent2">
                    <a:lumMod val="75000"/>
                    <a:lumOff val="25000"/>
                  </a:schemeClr>
                </a:solidFill>
              </a:rPr>
              <a:t>Flowchart</a:t>
            </a:r>
          </a:p>
        </p:txBody>
      </p:sp>
      <p:sp>
        <p:nvSpPr>
          <p:cNvPr id="3" name="Text Placeholder 2">
            <a:extLst>
              <a:ext uri="{FF2B5EF4-FFF2-40B4-BE49-F238E27FC236}">
                <a16:creationId xmlns:a16="http://schemas.microsoft.com/office/drawing/2014/main" id="{817D061C-023A-4DD9-8847-DD7718553EA4}"/>
              </a:ext>
            </a:extLst>
          </p:cNvPr>
          <p:cNvSpPr>
            <a:spLocks noGrp="1"/>
          </p:cNvSpPr>
          <p:nvPr>
            <p:ph type="body" idx="1"/>
          </p:nvPr>
        </p:nvSpPr>
        <p:spPr>
          <a:xfrm>
            <a:off x="866178" y="2738057"/>
            <a:ext cx="8596668" cy="2559500"/>
          </a:xfrm>
        </p:spPr>
        <p:txBody>
          <a:bodyPr>
            <a:normAutofit fontScale="92500"/>
          </a:bodyPr>
          <a:lstStyle/>
          <a:p>
            <a:r>
              <a:rPr lang="en-US" sz="1800" dirty="0"/>
              <a:t>IMDb offers free data downloads for Non-Commercial Datasets in the form of tab-delimited text files.  We experienced challenges due to the extremely large size of the files.  Due to this, our analysis is based on a sample of data from the US region.  </a:t>
            </a:r>
          </a:p>
          <a:p>
            <a:r>
              <a:rPr lang="en-US" sz="1800" dirty="0"/>
              <a:t>We spent a large amount of time merging the data files using Pandas in </a:t>
            </a:r>
            <a:r>
              <a:rPr lang="en-US" sz="1800" dirty="0" err="1"/>
              <a:t>Jupyter</a:t>
            </a:r>
            <a:r>
              <a:rPr lang="en-US" sz="1800" dirty="0"/>
              <a:t> Notebook.  Once the data files were merged we exported data in smaller chunks as csv files so that all group members could access the data on </a:t>
            </a:r>
            <a:r>
              <a:rPr lang="en-US" sz="1800" dirty="0" err="1"/>
              <a:t>gitlab</a:t>
            </a:r>
            <a:r>
              <a:rPr lang="en-US" sz="1800" dirty="0"/>
              <a:t>.</a:t>
            </a:r>
          </a:p>
          <a:p>
            <a:r>
              <a:rPr lang="en-US" sz="1800" dirty="0"/>
              <a:t>The following slides includes our analysis and visualizations of the sample of data we collected.</a:t>
            </a:r>
          </a:p>
          <a:p>
            <a:endParaRPr lang="en-US" sz="1800" dirty="0"/>
          </a:p>
        </p:txBody>
      </p:sp>
      <p:graphicFrame>
        <p:nvGraphicFramePr>
          <p:cNvPr id="4" name="Diagram 3">
            <a:extLst>
              <a:ext uri="{FF2B5EF4-FFF2-40B4-BE49-F238E27FC236}">
                <a16:creationId xmlns:a16="http://schemas.microsoft.com/office/drawing/2014/main" id="{073D254C-6633-0395-D348-8F3577BA40EC}"/>
              </a:ext>
            </a:extLst>
          </p:cNvPr>
          <p:cNvGraphicFramePr/>
          <p:nvPr>
            <p:extLst>
              <p:ext uri="{D42A27DB-BD31-4B8C-83A1-F6EECF244321}">
                <p14:modId xmlns:p14="http://schemas.microsoft.com/office/powerpoint/2010/main" val="2092144901"/>
              </p:ext>
            </p:extLst>
          </p:nvPr>
        </p:nvGraphicFramePr>
        <p:xfrm>
          <a:off x="1421596" y="800393"/>
          <a:ext cx="6691746" cy="244455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775445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209E4-B947-4446-AD42-C1B3A0C1F583}"/>
              </a:ext>
            </a:extLst>
          </p:cNvPr>
          <p:cNvSpPr>
            <a:spLocks noGrp="1"/>
          </p:cNvSpPr>
          <p:nvPr>
            <p:ph type="title"/>
          </p:nvPr>
        </p:nvSpPr>
        <p:spPr/>
        <p:txBody>
          <a:bodyPr/>
          <a:lstStyle/>
          <a:p>
            <a:r>
              <a:rPr lang="en-US" dirty="0">
                <a:solidFill>
                  <a:schemeClr val="tx1">
                    <a:lumMod val="75000"/>
                    <a:lumOff val="25000"/>
                  </a:schemeClr>
                </a:solidFill>
              </a:rPr>
              <a:t>Analysis: Average Ratings</a:t>
            </a:r>
          </a:p>
        </p:txBody>
      </p:sp>
      <p:sp>
        <p:nvSpPr>
          <p:cNvPr id="10" name="Slide Number Placeholder 5">
            <a:extLst>
              <a:ext uri="{FF2B5EF4-FFF2-40B4-BE49-F238E27FC236}">
                <a16:creationId xmlns:a16="http://schemas.microsoft.com/office/drawing/2014/main" id="{4E797B30-1740-4A68-A40B-1D255EBC2F17}"/>
              </a:ext>
            </a:extLst>
          </p:cNvPr>
          <p:cNvSpPr>
            <a:spLocks noGrp="1"/>
          </p:cNvSpPr>
          <p:nvPr>
            <p:ph type="sldNum" sz="quarter" idx="12"/>
          </p:nvPr>
        </p:nvSpPr>
        <p:spPr/>
        <p:txBody>
          <a:bodyPr/>
          <a:lstStyle/>
          <a:p>
            <a:fld id="{A65A5C87-DF58-40C8-B092-1DE63DB4547E}" type="slidenum">
              <a:rPr lang="en-US" smtClean="0"/>
              <a:pPr/>
              <a:t>5</a:t>
            </a:fld>
            <a:endParaRPr lang="en-US" dirty="0"/>
          </a:p>
        </p:txBody>
      </p:sp>
      <p:sp>
        <p:nvSpPr>
          <p:cNvPr id="4" name="Content Placeholder 3">
            <a:extLst>
              <a:ext uri="{FF2B5EF4-FFF2-40B4-BE49-F238E27FC236}">
                <a16:creationId xmlns:a16="http://schemas.microsoft.com/office/drawing/2014/main" id="{65887787-64B0-FCB7-3D04-FCB5882E68DF}"/>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8327428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209E4-B947-4446-AD42-C1B3A0C1F583}"/>
              </a:ext>
            </a:extLst>
          </p:cNvPr>
          <p:cNvSpPr>
            <a:spLocks noGrp="1"/>
          </p:cNvSpPr>
          <p:nvPr>
            <p:ph type="title"/>
          </p:nvPr>
        </p:nvSpPr>
        <p:spPr/>
        <p:txBody>
          <a:bodyPr/>
          <a:lstStyle/>
          <a:p>
            <a:r>
              <a:rPr lang="en-US" dirty="0">
                <a:solidFill>
                  <a:schemeClr val="tx1">
                    <a:lumMod val="75000"/>
                    <a:lumOff val="25000"/>
                  </a:schemeClr>
                </a:solidFill>
              </a:rPr>
              <a:t>Analysis: Number of Votes</a:t>
            </a:r>
          </a:p>
        </p:txBody>
      </p:sp>
      <p:sp>
        <p:nvSpPr>
          <p:cNvPr id="10" name="Slide Number Placeholder 5">
            <a:extLst>
              <a:ext uri="{FF2B5EF4-FFF2-40B4-BE49-F238E27FC236}">
                <a16:creationId xmlns:a16="http://schemas.microsoft.com/office/drawing/2014/main" id="{4E797B30-1740-4A68-A40B-1D255EBC2F17}"/>
              </a:ext>
            </a:extLst>
          </p:cNvPr>
          <p:cNvSpPr>
            <a:spLocks noGrp="1"/>
          </p:cNvSpPr>
          <p:nvPr>
            <p:ph type="sldNum" sz="quarter" idx="12"/>
          </p:nvPr>
        </p:nvSpPr>
        <p:spPr/>
        <p:txBody>
          <a:bodyPr/>
          <a:lstStyle/>
          <a:p>
            <a:fld id="{A65A5C87-DF58-40C8-B092-1DE63DB4547E}" type="slidenum">
              <a:rPr lang="en-US" smtClean="0"/>
              <a:pPr/>
              <a:t>6</a:t>
            </a:fld>
            <a:endParaRPr lang="en-US" dirty="0"/>
          </a:p>
        </p:txBody>
      </p:sp>
      <p:sp>
        <p:nvSpPr>
          <p:cNvPr id="4" name="Content Placeholder 3">
            <a:extLst>
              <a:ext uri="{FF2B5EF4-FFF2-40B4-BE49-F238E27FC236}">
                <a16:creationId xmlns:a16="http://schemas.microsoft.com/office/drawing/2014/main" id="{65887787-64B0-FCB7-3D04-FCB5882E68DF}"/>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3482802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209E4-B947-4446-AD42-C1B3A0C1F583}"/>
              </a:ext>
            </a:extLst>
          </p:cNvPr>
          <p:cNvSpPr>
            <a:spLocks noGrp="1"/>
          </p:cNvSpPr>
          <p:nvPr>
            <p:ph type="title"/>
          </p:nvPr>
        </p:nvSpPr>
        <p:spPr/>
        <p:txBody>
          <a:bodyPr/>
          <a:lstStyle/>
          <a:p>
            <a:r>
              <a:rPr lang="en-US" dirty="0">
                <a:solidFill>
                  <a:schemeClr val="tx1">
                    <a:lumMod val="75000"/>
                    <a:lumOff val="25000"/>
                  </a:schemeClr>
                </a:solidFill>
              </a:rPr>
              <a:t>Analysis:</a:t>
            </a:r>
          </a:p>
        </p:txBody>
      </p:sp>
      <p:sp>
        <p:nvSpPr>
          <p:cNvPr id="10" name="Slide Number Placeholder 5">
            <a:extLst>
              <a:ext uri="{FF2B5EF4-FFF2-40B4-BE49-F238E27FC236}">
                <a16:creationId xmlns:a16="http://schemas.microsoft.com/office/drawing/2014/main" id="{4E797B30-1740-4A68-A40B-1D255EBC2F17}"/>
              </a:ext>
            </a:extLst>
          </p:cNvPr>
          <p:cNvSpPr>
            <a:spLocks noGrp="1"/>
          </p:cNvSpPr>
          <p:nvPr>
            <p:ph type="sldNum" sz="quarter" idx="12"/>
          </p:nvPr>
        </p:nvSpPr>
        <p:spPr/>
        <p:txBody>
          <a:bodyPr/>
          <a:lstStyle/>
          <a:p>
            <a:fld id="{A65A5C87-DF58-40C8-B092-1DE63DB4547E}" type="slidenum">
              <a:rPr lang="en-US" smtClean="0"/>
              <a:pPr/>
              <a:t>7</a:t>
            </a:fld>
            <a:endParaRPr lang="en-US" dirty="0"/>
          </a:p>
        </p:txBody>
      </p:sp>
      <p:sp>
        <p:nvSpPr>
          <p:cNvPr id="4" name="Content Placeholder 3">
            <a:extLst>
              <a:ext uri="{FF2B5EF4-FFF2-40B4-BE49-F238E27FC236}">
                <a16:creationId xmlns:a16="http://schemas.microsoft.com/office/drawing/2014/main" id="{65887787-64B0-FCB7-3D04-FCB5882E68DF}"/>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41739086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209E4-B947-4446-AD42-C1B3A0C1F583}"/>
              </a:ext>
            </a:extLst>
          </p:cNvPr>
          <p:cNvSpPr>
            <a:spLocks noGrp="1"/>
          </p:cNvSpPr>
          <p:nvPr>
            <p:ph type="title"/>
          </p:nvPr>
        </p:nvSpPr>
        <p:spPr/>
        <p:txBody>
          <a:bodyPr/>
          <a:lstStyle/>
          <a:p>
            <a:r>
              <a:rPr lang="en-US" dirty="0">
                <a:solidFill>
                  <a:schemeClr val="tx1">
                    <a:lumMod val="75000"/>
                    <a:lumOff val="25000"/>
                  </a:schemeClr>
                </a:solidFill>
              </a:rPr>
              <a:t>Analysis:</a:t>
            </a:r>
          </a:p>
        </p:txBody>
      </p:sp>
      <p:sp>
        <p:nvSpPr>
          <p:cNvPr id="10" name="Slide Number Placeholder 5">
            <a:extLst>
              <a:ext uri="{FF2B5EF4-FFF2-40B4-BE49-F238E27FC236}">
                <a16:creationId xmlns:a16="http://schemas.microsoft.com/office/drawing/2014/main" id="{4E797B30-1740-4A68-A40B-1D255EBC2F17}"/>
              </a:ext>
            </a:extLst>
          </p:cNvPr>
          <p:cNvSpPr>
            <a:spLocks noGrp="1"/>
          </p:cNvSpPr>
          <p:nvPr>
            <p:ph type="sldNum" sz="quarter" idx="12"/>
          </p:nvPr>
        </p:nvSpPr>
        <p:spPr/>
        <p:txBody>
          <a:bodyPr/>
          <a:lstStyle/>
          <a:p>
            <a:fld id="{A65A5C87-DF58-40C8-B092-1DE63DB4547E}" type="slidenum">
              <a:rPr lang="en-US" smtClean="0"/>
              <a:pPr/>
              <a:t>8</a:t>
            </a:fld>
            <a:endParaRPr lang="en-US" dirty="0"/>
          </a:p>
        </p:txBody>
      </p:sp>
      <p:sp>
        <p:nvSpPr>
          <p:cNvPr id="4" name="Content Placeholder 3">
            <a:extLst>
              <a:ext uri="{FF2B5EF4-FFF2-40B4-BE49-F238E27FC236}">
                <a16:creationId xmlns:a16="http://schemas.microsoft.com/office/drawing/2014/main" id="{65887787-64B0-FCB7-3D04-FCB5882E68DF}"/>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7687180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E9372-10C9-4FE2-AA18-D3757770284E}"/>
              </a:ext>
            </a:extLst>
          </p:cNvPr>
          <p:cNvSpPr>
            <a:spLocks noGrp="1"/>
          </p:cNvSpPr>
          <p:nvPr>
            <p:ph type="title"/>
          </p:nvPr>
        </p:nvSpPr>
        <p:spPr>
          <a:xfrm>
            <a:off x="841248" y="978408"/>
            <a:ext cx="5122230" cy="1106424"/>
          </a:xfrm>
        </p:spPr>
        <p:txBody>
          <a:bodyPr/>
          <a:lstStyle/>
          <a:p>
            <a:r>
              <a:rPr lang="en-US" dirty="0">
                <a:solidFill>
                  <a:schemeClr val="tx1">
                    <a:lumMod val="75000"/>
                    <a:lumOff val="25000"/>
                  </a:schemeClr>
                </a:solidFill>
              </a:rPr>
              <a:t>Conclusion</a:t>
            </a:r>
          </a:p>
        </p:txBody>
      </p:sp>
      <p:sp>
        <p:nvSpPr>
          <p:cNvPr id="3" name="Content Placeholder 2">
            <a:extLst>
              <a:ext uri="{FF2B5EF4-FFF2-40B4-BE49-F238E27FC236}">
                <a16:creationId xmlns:a16="http://schemas.microsoft.com/office/drawing/2014/main" id="{593CCB26-C7B5-4926-8F38-01AA28C00B75}"/>
              </a:ext>
            </a:extLst>
          </p:cNvPr>
          <p:cNvSpPr>
            <a:spLocks noGrp="1"/>
          </p:cNvSpPr>
          <p:nvPr>
            <p:ph idx="1"/>
          </p:nvPr>
        </p:nvSpPr>
        <p:spPr>
          <a:xfrm>
            <a:off x="841247" y="2359152"/>
            <a:ext cx="5122230" cy="3429000"/>
          </a:xfrm>
        </p:spPr>
        <p:txBody>
          <a:bodyPr/>
          <a:lstStyle/>
          <a:p>
            <a:endParaRPr lang="en-US" dirty="0"/>
          </a:p>
        </p:txBody>
      </p:sp>
      <p:sp>
        <p:nvSpPr>
          <p:cNvPr id="9" name="Slide Number Placeholder 8">
            <a:extLst>
              <a:ext uri="{FF2B5EF4-FFF2-40B4-BE49-F238E27FC236}">
                <a16:creationId xmlns:a16="http://schemas.microsoft.com/office/drawing/2014/main" id="{891003F3-F17A-4CAC-B7CA-4C498BA84E7B}"/>
              </a:ext>
            </a:extLst>
          </p:cNvPr>
          <p:cNvSpPr>
            <a:spLocks noGrp="1"/>
          </p:cNvSpPr>
          <p:nvPr>
            <p:ph type="sldNum" sz="quarter" idx="20"/>
          </p:nvPr>
        </p:nvSpPr>
        <p:spPr/>
        <p:txBody>
          <a:bodyPr/>
          <a:lstStyle/>
          <a:p>
            <a:fld id="{A65A5C87-DF58-40C8-B092-1DE63DB4547E}" type="slidenum">
              <a:rPr lang="en-US" smtClean="0"/>
              <a:pPr/>
              <a:t>9</a:t>
            </a:fld>
            <a:endParaRPr lang="en-US" dirty="0"/>
          </a:p>
        </p:txBody>
      </p:sp>
      <p:pic>
        <p:nvPicPr>
          <p:cNvPr id="1034" name="Picture 10" descr="🎬🟡IMDB Movies Analysis🍿: EDA+ ...">
            <a:extLst>
              <a:ext uri="{FF2B5EF4-FFF2-40B4-BE49-F238E27FC236}">
                <a16:creationId xmlns:a16="http://schemas.microsoft.com/office/drawing/2014/main" id="{95461BA4-9C2F-3760-9771-75F7534D1E07}"/>
              </a:ext>
            </a:extLst>
          </p:cNvPr>
          <p:cNvPicPr>
            <a:picLocks noGrp="1" noChangeAspect="1" noChangeArrowheads="1"/>
          </p:cNvPicPr>
          <p:nvPr>
            <p:ph type="pic" sz="quarter" idx="14"/>
          </p:nvPr>
        </p:nvPicPr>
        <p:blipFill>
          <a:blip r:embed="rId2">
            <a:extLst>
              <a:ext uri="{28A0092B-C50C-407E-A947-70E740481C1C}">
                <a14:useLocalDpi xmlns:a14="http://schemas.microsoft.com/office/drawing/2010/main" val="0"/>
              </a:ext>
            </a:extLst>
          </a:blip>
          <a:srcRect l="18148" r="18148"/>
          <a:stretch>
            <a:fillRect/>
          </a:stretch>
        </p:blipFill>
        <p:spPr bwMode="auto">
          <a:xfrm>
            <a:off x="6894513" y="904875"/>
            <a:ext cx="3014662" cy="4732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5792836"/>
      </p:ext>
    </p:extLst>
  </p:cSld>
  <p:clrMapOvr>
    <a:masterClrMapping/>
  </p:clrMapOvr>
</p:sld>
</file>

<file path=ppt/theme/theme1.xml><?xml version="1.0" encoding="utf-8"?>
<a:theme xmlns:a="http://schemas.openxmlformats.org/drawingml/2006/main" name="Facet">
  <a:themeElements>
    <a:clrScheme name="Custom 2">
      <a:dk1>
        <a:sysClr val="windowText" lastClr="000000"/>
      </a:dk1>
      <a:lt1>
        <a:sysClr val="window" lastClr="FFFFFF"/>
      </a:lt1>
      <a:dk2>
        <a:srgbClr val="2C3C43"/>
      </a:dk2>
      <a:lt2>
        <a:srgbClr val="EBEBEB"/>
      </a:lt2>
      <a:accent1>
        <a:srgbClr val="FFFF00"/>
      </a:accent1>
      <a:accent2>
        <a:srgbClr val="000000"/>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90D7697-8E53-4EA8-8CBB-9C19575257BF}">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B927DC71-2909-427C-BDB0-3E47E2101517}">
  <ds:schemaRefs>
    <ds:schemaRef ds:uri="http://schemas.microsoft.com/sharepoint/v3/contenttype/forms"/>
  </ds:schemaRefs>
</ds:datastoreItem>
</file>

<file path=customXml/itemProps3.xml><?xml version="1.0" encoding="utf-8"?>
<ds:datastoreItem xmlns:ds="http://schemas.openxmlformats.org/officeDocument/2006/customXml" ds:itemID="{1DF0A252-5923-47A2-A53A-F9BF7290891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91</TotalTime>
  <Words>286</Words>
  <Application>Microsoft Office PowerPoint</Application>
  <PresentationFormat>Widescreen</PresentationFormat>
  <Paragraphs>30</Paragraphs>
  <Slides>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Segoe UI</vt:lpstr>
      <vt:lpstr>Trebuchet MS</vt:lpstr>
      <vt:lpstr>Wingdings 3</vt:lpstr>
      <vt:lpstr>Facet</vt:lpstr>
      <vt:lpstr>Movie and TV Series Trends using IMDb</vt:lpstr>
      <vt:lpstr>Project Description</vt:lpstr>
      <vt:lpstr>Introduction</vt:lpstr>
      <vt:lpstr>Flowchart</vt:lpstr>
      <vt:lpstr>Analysis: Average Ratings</vt:lpstr>
      <vt:lpstr>Analysis: Number of Votes</vt:lpstr>
      <vt:lpstr>Analysis:</vt:lpstr>
      <vt:lpstr>Analysis: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AccentBox</dc:title>
  <dc:creator>Robin Ryan</dc:creator>
  <cp:lastModifiedBy>Robin Ryan</cp:lastModifiedBy>
  <cp:revision>5</cp:revision>
  <dcterms:created xsi:type="dcterms:W3CDTF">2024-05-14T22:53:31Z</dcterms:created>
  <dcterms:modified xsi:type="dcterms:W3CDTF">2024-05-15T19:33:20Z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