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14"/>
  </p:notesMasterIdLst>
  <p:handoutMasterIdLst>
    <p:handoutMasterId r:id="rId15"/>
  </p:handoutMasterIdLst>
  <p:sldIdLst>
    <p:sldId id="281" r:id="rId5"/>
    <p:sldId id="355" r:id="rId6"/>
    <p:sldId id="354" r:id="rId7"/>
    <p:sldId id="353" r:id="rId8"/>
    <p:sldId id="283" r:id="rId9"/>
    <p:sldId id="361" r:id="rId10"/>
    <p:sldId id="362" r:id="rId11"/>
    <p:sldId id="363" r:id="rId12"/>
    <p:sldId id="3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72269-ABAA-4DFD-A01E-517FBB1D5718}" v="121" dt="2024-05-15T02:10:34.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3" d="100"/>
          <a:sy n="103" d="100"/>
        </p:scale>
        <p:origin x="912" y="114"/>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Ryan" userId="f0e56e5b23584217" providerId="LiveId" clId="{0B772269-ABAA-4DFD-A01E-517FBB1D5718}"/>
    <pc:docChg chg="custSel delSld modSld">
      <pc:chgData name="Robin Ryan" userId="f0e56e5b23584217" providerId="LiveId" clId="{0B772269-ABAA-4DFD-A01E-517FBB1D5718}" dt="2024-05-15T02:12:57.666" v="1559" actId="14100"/>
      <pc:docMkLst>
        <pc:docMk/>
      </pc:docMkLst>
      <pc:sldChg chg="modSp">
        <pc:chgData name="Robin Ryan" userId="f0e56e5b23584217" providerId="LiveId" clId="{0B772269-ABAA-4DFD-A01E-517FBB1D5718}" dt="2024-05-14T23:23:07.126" v="314"/>
        <pc:sldMkLst>
          <pc:docMk/>
          <pc:sldMk cId="2624630061" sldId="272"/>
        </pc:sldMkLst>
        <pc:spChg chg="mod">
          <ac:chgData name="Robin Ryan" userId="f0e56e5b23584217" providerId="LiveId" clId="{0B772269-ABAA-4DFD-A01E-517FBB1D5718}" dt="2024-05-14T23:23:07.126" v="314"/>
          <ac:spMkLst>
            <pc:docMk/>
            <pc:sldMk cId="2624630061" sldId="272"/>
            <ac:spMk id="2" creationId="{F8A51886-AA43-422E-B193-F1F3DF7D8A4D}"/>
          </ac:spMkLst>
        </pc:spChg>
        <pc:spChg chg="mod">
          <ac:chgData name="Robin Ryan" userId="f0e56e5b23584217" providerId="LiveId" clId="{0B772269-ABAA-4DFD-A01E-517FBB1D5718}" dt="2024-05-14T23:23:07.126" v="314"/>
          <ac:spMkLst>
            <pc:docMk/>
            <pc:sldMk cId="2624630061" sldId="272"/>
            <ac:spMk id="9" creationId="{79D51A1C-737E-43FC-8D3B-86E4D3CCA64F}"/>
          </ac:spMkLst>
        </pc:spChg>
        <pc:spChg chg="mod">
          <ac:chgData name="Robin Ryan" userId="f0e56e5b23584217" providerId="LiveId" clId="{0B772269-ABAA-4DFD-A01E-517FBB1D5718}" dt="2024-05-14T23:23:07.126" v="314"/>
          <ac:spMkLst>
            <pc:docMk/>
            <pc:sldMk cId="2624630061" sldId="272"/>
            <ac:spMk id="10" creationId="{4BD4F9CE-26BB-4441-99A7-B6599E9CF488}"/>
          </ac:spMkLst>
        </pc:spChg>
      </pc:sldChg>
      <pc:sldChg chg="modSp mod">
        <pc:chgData name="Robin Ryan" userId="f0e56e5b23584217" providerId="LiveId" clId="{0B772269-ABAA-4DFD-A01E-517FBB1D5718}" dt="2024-05-15T01:47:22.274" v="465" actId="14100"/>
        <pc:sldMkLst>
          <pc:docMk/>
          <pc:sldMk cId="183373782" sldId="281"/>
        </pc:sldMkLst>
        <pc:spChg chg="mod">
          <ac:chgData name="Robin Ryan" userId="f0e56e5b23584217" providerId="LiveId" clId="{0B772269-ABAA-4DFD-A01E-517FBB1D5718}" dt="2024-05-15T01:46:46.969" v="459" actId="13926"/>
          <ac:spMkLst>
            <pc:docMk/>
            <pc:sldMk cId="183373782" sldId="281"/>
            <ac:spMk id="2" creationId="{880D9D20-B4BB-42AA-8DDD-68CC9F1D95DB}"/>
          </ac:spMkLst>
        </pc:spChg>
        <pc:spChg chg="mod">
          <ac:chgData name="Robin Ryan" userId="f0e56e5b23584217" providerId="LiveId" clId="{0B772269-ABAA-4DFD-A01E-517FBB1D5718}" dt="2024-05-15T01:47:22.274" v="465" actId="14100"/>
          <ac:spMkLst>
            <pc:docMk/>
            <pc:sldMk cId="183373782" sldId="281"/>
            <ac:spMk id="3" creationId="{ED9E8FDB-60EE-45AE-BB89-9A561A61C2AC}"/>
          </ac:spMkLst>
        </pc:spChg>
      </pc:sldChg>
      <pc:sldChg chg="modSp">
        <pc:chgData name="Robin Ryan" userId="f0e56e5b23584217" providerId="LiveId" clId="{0B772269-ABAA-4DFD-A01E-517FBB1D5718}" dt="2024-05-14T23:23:07.126" v="314"/>
        <pc:sldMkLst>
          <pc:docMk/>
          <pc:sldMk cId="832742899" sldId="283"/>
        </pc:sldMkLst>
        <pc:spChg chg="mod">
          <ac:chgData name="Robin Ryan" userId="f0e56e5b23584217" providerId="LiveId" clId="{0B772269-ABAA-4DFD-A01E-517FBB1D5718}" dt="2024-05-14T23:23:07.126" v="314"/>
          <ac:spMkLst>
            <pc:docMk/>
            <pc:sldMk cId="832742899" sldId="283"/>
            <ac:spMk id="2" creationId="{A5E209E4-B947-4446-AD42-C1B3A0C1F583}"/>
          </ac:spMkLst>
        </pc:spChg>
        <pc:spChg chg="mod">
          <ac:chgData name="Robin Ryan" userId="f0e56e5b23584217" providerId="LiveId" clId="{0B772269-ABAA-4DFD-A01E-517FBB1D5718}" dt="2024-05-14T23:23:07.126" v="314"/>
          <ac:spMkLst>
            <pc:docMk/>
            <pc:sldMk cId="832742899" sldId="283"/>
            <ac:spMk id="7" creationId="{D4486A56-2CA4-425A-89F9-E8324C1268ED}"/>
          </ac:spMkLst>
        </pc:spChg>
        <pc:spChg chg="mod">
          <ac:chgData name="Robin Ryan" userId="f0e56e5b23584217" providerId="LiveId" clId="{0B772269-ABAA-4DFD-A01E-517FBB1D5718}" dt="2024-05-14T23:23:07.126" v="314"/>
          <ac:spMkLst>
            <pc:docMk/>
            <pc:sldMk cId="832742899" sldId="283"/>
            <ac:spMk id="8" creationId="{D65C8300-CD8E-4F35-9B79-C5DE7AD9DCDE}"/>
          </ac:spMkLst>
        </pc:spChg>
        <pc:spChg chg="mod">
          <ac:chgData name="Robin Ryan" userId="f0e56e5b23584217" providerId="LiveId" clId="{0B772269-ABAA-4DFD-A01E-517FBB1D5718}" dt="2024-05-14T23:23:07.126" v="314"/>
          <ac:spMkLst>
            <pc:docMk/>
            <pc:sldMk cId="832742899" sldId="283"/>
            <ac:spMk id="10" creationId="{4E797B30-1740-4A68-A40B-1D255EBC2F17}"/>
          </ac:spMkLst>
        </pc:spChg>
      </pc:sldChg>
      <pc:sldChg chg="modSp mod">
        <pc:chgData name="Robin Ryan" userId="f0e56e5b23584217" providerId="LiveId" clId="{0B772269-ABAA-4DFD-A01E-517FBB1D5718}" dt="2024-05-15T01:45:09.377" v="440" actId="20577"/>
        <pc:sldMkLst>
          <pc:docMk/>
          <pc:sldMk cId="2130665396" sldId="284"/>
        </pc:sldMkLst>
        <pc:spChg chg="mod">
          <ac:chgData name="Robin Ryan" userId="f0e56e5b23584217" providerId="LiveId" clId="{0B772269-ABAA-4DFD-A01E-517FBB1D5718}" dt="2024-05-15T01:45:09.377" v="440" actId="20577"/>
          <ac:spMkLst>
            <pc:docMk/>
            <pc:sldMk cId="2130665396" sldId="284"/>
            <ac:spMk id="2" creationId="{A5E209E4-B947-4446-AD42-C1B3A0C1F583}"/>
          </ac:spMkLst>
        </pc:spChg>
        <pc:spChg chg="mod">
          <ac:chgData name="Robin Ryan" userId="f0e56e5b23584217" providerId="LiveId" clId="{0B772269-ABAA-4DFD-A01E-517FBB1D5718}" dt="2024-05-14T23:23:07.126" v="314"/>
          <ac:spMkLst>
            <pc:docMk/>
            <pc:sldMk cId="2130665396" sldId="284"/>
            <ac:spMk id="10" creationId="{53FFB02E-B0DF-47F6-8583-0286ECFE1405}"/>
          </ac:spMkLst>
        </pc:spChg>
        <pc:spChg chg="mod">
          <ac:chgData name="Robin Ryan" userId="f0e56e5b23584217" providerId="LiveId" clId="{0B772269-ABAA-4DFD-A01E-517FBB1D5718}" dt="2024-05-14T23:23:07.126" v="314"/>
          <ac:spMkLst>
            <pc:docMk/>
            <pc:sldMk cId="2130665396" sldId="284"/>
            <ac:spMk id="11" creationId="{6A803AF1-C09B-4905-8AEE-15B680F6E7AE}"/>
          </ac:spMkLst>
        </pc:spChg>
        <pc:spChg chg="mod">
          <ac:chgData name="Robin Ryan" userId="f0e56e5b23584217" providerId="LiveId" clId="{0B772269-ABAA-4DFD-A01E-517FBB1D5718}" dt="2024-05-14T23:23:07.126" v="314"/>
          <ac:spMkLst>
            <pc:docMk/>
            <pc:sldMk cId="2130665396" sldId="284"/>
            <ac:spMk id="12" creationId="{3D88E8B5-C20C-47A1-9C22-B545284DA4A4}"/>
          </ac:spMkLst>
        </pc:spChg>
        <pc:spChg chg="mod">
          <ac:chgData name="Robin Ryan" userId="f0e56e5b23584217" providerId="LiveId" clId="{0B772269-ABAA-4DFD-A01E-517FBB1D5718}" dt="2024-05-14T23:23:07.126" v="314"/>
          <ac:spMkLst>
            <pc:docMk/>
            <pc:sldMk cId="2130665396" sldId="284"/>
            <ac:spMk id="13" creationId="{E205B217-8183-4076-A009-A93B01FC3744}"/>
          </ac:spMkLst>
        </pc:spChg>
        <pc:spChg chg="mod">
          <ac:chgData name="Robin Ryan" userId="f0e56e5b23584217" providerId="LiveId" clId="{0B772269-ABAA-4DFD-A01E-517FBB1D5718}" dt="2024-05-14T23:23:07.126" v="314"/>
          <ac:spMkLst>
            <pc:docMk/>
            <pc:sldMk cId="2130665396" sldId="284"/>
            <ac:spMk id="14" creationId="{D7F57BF9-5B99-4D8E-9855-18C6FD7BB0EE}"/>
          </ac:spMkLst>
        </pc:spChg>
        <pc:spChg chg="mod">
          <ac:chgData name="Robin Ryan" userId="f0e56e5b23584217" providerId="LiveId" clId="{0B772269-ABAA-4DFD-A01E-517FBB1D5718}" dt="2024-05-14T23:23:07.126" v="314"/>
          <ac:spMkLst>
            <pc:docMk/>
            <pc:sldMk cId="2130665396" sldId="284"/>
            <ac:spMk id="15" creationId="{8891D156-FB7C-4C78-B73A-E34105B8EEC6}"/>
          </ac:spMkLst>
        </pc:spChg>
        <pc:spChg chg="mod">
          <ac:chgData name="Robin Ryan" userId="f0e56e5b23584217" providerId="LiveId" clId="{0B772269-ABAA-4DFD-A01E-517FBB1D5718}" dt="2024-05-14T23:23:07.126" v="314"/>
          <ac:spMkLst>
            <pc:docMk/>
            <pc:sldMk cId="2130665396" sldId="284"/>
            <ac:spMk id="16" creationId="{1A06BCBE-7F1D-4794-A964-0B03C6178B08}"/>
          </ac:spMkLst>
        </pc:spChg>
      </pc:sldChg>
      <pc:sldChg chg="modSp">
        <pc:chgData name="Robin Ryan" userId="f0e56e5b23584217" providerId="LiveId" clId="{0B772269-ABAA-4DFD-A01E-517FBB1D5718}" dt="2024-05-14T23:23:07.126" v="314"/>
        <pc:sldMkLst>
          <pc:docMk/>
          <pc:sldMk cId="4266353607" sldId="351"/>
        </pc:sldMkLst>
        <pc:spChg chg="mod">
          <ac:chgData name="Robin Ryan" userId="f0e56e5b23584217" providerId="LiveId" clId="{0B772269-ABAA-4DFD-A01E-517FBB1D5718}" dt="2024-05-14T23:23:07.126" v="314"/>
          <ac:spMkLst>
            <pc:docMk/>
            <pc:sldMk cId="4266353607" sldId="351"/>
            <ac:spMk id="2" creationId="{A5E209E4-B947-4446-AD42-C1B3A0C1F583}"/>
          </ac:spMkLst>
        </pc:spChg>
        <pc:spChg chg="mod">
          <ac:chgData name="Robin Ryan" userId="f0e56e5b23584217" providerId="LiveId" clId="{0B772269-ABAA-4DFD-A01E-517FBB1D5718}" dt="2024-05-14T23:23:07.126" v="314"/>
          <ac:spMkLst>
            <pc:docMk/>
            <pc:sldMk cId="4266353607" sldId="351"/>
            <ac:spMk id="7" creationId="{2F663528-6F48-4679-80D6-A9D362269957}"/>
          </ac:spMkLst>
        </pc:spChg>
        <pc:spChg chg="mod">
          <ac:chgData name="Robin Ryan" userId="f0e56e5b23584217" providerId="LiveId" clId="{0B772269-ABAA-4DFD-A01E-517FBB1D5718}" dt="2024-05-14T23:23:07.126" v="314"/>
          <ac:spMkLst>
            <pc:docMk/>
            <pc:sldMk cId="4266353607" sldId="351"/>
            <ac:spMk id="9" creationId="{948F1280-0C85-421E-BF0E-DB3DAF29F39A}"/>
          </ac:spMkLst>
        </pc:spChg>
        <pc:spChg chg="mod">
          <ac:chgData name="Robin Ryan" userId="f0e56e5b23584217" providerId="LiveId" clId="{0B772269-ABAA-4DFD-A01E-517FBB1D5718}" dt="2024-05-14T23:23:07.126" v="314"/>
          <ac:spMkLst>
            <pc:docMk/>
            <pc:sldMk cId="4266353607" sldId="351"/>
            <ac:spMk id="10" creationId="{27357B90-43D4-43A9-9C2B-156AED8FFFEC}"/>
          </ac:spMkLst>
        </pc:spChg>
      </pc:sldChg>
      <pc:sldChg chg="addSp modSp mod">
        <pc:chgData name="Robin Ryan" userId="f0e56e5b23584217" providerId="LiveId" clId="{0B772269-ABAA-4DFD-A01E-517FBB1D5718}" dt="2024-05-15T02:12:57.666" v="1559" actId="14100"/>
        <pc:sldMkLst>
          <pc:docMk/>
          <pc:sldMk cId="2177544562" sldId="353"/>
        </pc:sldMkLst>
        <pc:spChg chg="mod">
          <ac:chgData name="Robin Ryan" userId="f0e56e5b23584217" providerId="LiveId" clId="{0B772269-ABAA-4DFD-A01E-517FBB1D5718}" dt="2024-05-15T02:09:35.296" v="1543" actId="14100"/>
          <ac:spMkLst>
            <pc:docMk/>
            <pc:sldMk cId="2177544562" sldId="353"/>
            <ac:spMk id="2" creationId="{626D3A99-BC9D-4DC2-BE1B-9E2C93EDD294}"/>
          </ac:spMkLst>
        </pc:spChg>
        <pc:spChg chg="mod">
          <ac:chgData name="Robin Ryan" userId="f0e56e5b23584217" providerId="LiveId" clId="{0B772269-ABAA-4DFD-A01E-517FBB1D5718}" dt="2024-05-14T23:23:07.126" v="314"/>
          <ac:spMkLst>
            <pc:docMk/>
            <pc:sldMk cId="2177544562" sldId="353"/>
            <ac:spMk id="3" creationId="{817D061C-023A-4DD9-8847-DD7718553EA4}"/>
          </ac:spMkLst>
        </pc:spChg>
        <pc:graphicFrameChg chg="add mod modGraphic">
          <ac:chgData name="Robin Ryan" userId="f0e56e5b23584217" providerId="LiveId" clId="{0B772269-ABAA-4DFD-A01E-517FBB1D5718}" dt="2024-05-15T02:12:57.666" v="1559" actId="14100"/>
          <ac:graphicFrameMkLst>
            <pc:docMk/>
            <pc:sldMk cId="2177544562" sldId="353"/>
            <ac:graphicFrameMk id="4" creationId="{073D254C-6633-0395-D348-8F3577BA40EC}"/>
          </ac:graphicFrameMkLst>
        </pc:graphicFrameChg>
      </pc:sldChg>
      <pc:sldChg chg="addSp delSp modSp mod">
        <pc:chgData name="Robin Ryan" userId="f0e56e5b23584217" providerId="LiveId" clId="{0B772269-ABAA-4DFD-A01E-517FBB1D5718}" dt="2024-05-15T02:10:34.805" v="1553" actId="1036"/>
        <pc:sldMkLst>
          <pc:docMk/>
          <pc:sldMk cId="1471384650" sldId="354"/>
        </pc:sldMkLst>
        <pc:spChg chg="mod">
          <ac:chgData name="Robin Ryan" userId="f0e56e5b23584217" providerId="LiveId" clId="{0B772269-ABAA-4DFD-A01E-517FBB1D5718}" dt="2024-05-15T02:06:36.605" v="1401" actId="20577"/>
          <ac:spMkLst>
            <pc:docMk/>
            <pc:sldMk cId="1471384650" sldId="354"/>
            <ac:spMk id="2" creationId="{A9501C14-7F4D-4D43-AB31-14E1B4AA1C63}"/>
          </ac:spMkLst>
        </pc:spChg>
        <pc:spChg chg="mod">
          <ac:chgData name="Robin Ryan" userId="f0e56e5b23584217" providerId="LiveId" clId="{0B772269-ABAA-4DFD-A01E-517FBB1D5718}" dt="2024-05-15T02:08:41.501" v="1540" actId="14100"/>
          <ac:spMkLst>
            <pc:docMk/>
            <pc:sldMk cId="1471384650" sldId="354"/>
            <ac:spMk id="3" creationId="{04141C1E-7FB9-4FD0-9195-B9ADFD18ADC1}"/>
          </ac:spMkLst>
        </pc:spChg>
        <pc:spChg chg="mod">
          <ac:chgData name="Robin Ryan" userId="f0e56e5b23584217" providerId="LiveId" clId="{0B772269-ABAA-4DFD-A01E-517FBB1D5718}" dt="2024-05-14T23:23:07.126" v="314"/>
          <ac:spMkLst>
            <pc:docMk/>
            <pc:sldMk cId="1471384650" sldId="354"/>
            <ac:spMk id="4" creationId="{30C59246-61F9-4344-994B-CAC75B954C24}"/>
          </ac:spMkLst>
        </pc:spChg>
        <pc:spChg chg="add del mod">
          <ac:chgData name="Robin Ryan" userId="f0e56e5b23584217" providerId="LiveId" clId="{0B772269-ABAA-4DFD-A01E-517FBB1D5718}" dt="2024-05-15T02:01:08.706" v="909" actId="478"/>
          <ac:spMkLst>
            <pc:docMk/>
            <pc:sldMk cId="1471384650" sldId="354"/>
            <ac:spMk id="6" creationId="{053F726F-17C2-7819-05F1-019AEBAE900C}"/>
          </ac:spMkLst>
        </pc:spChg>
        <pc:spChg chg="add del mod">
          <ac:chgData name="Robin Ryan" userId="f0e56e5b23584217" providerId="LiveId" clId="{0B772269-ABAA-4DFD-A01E-517FBB1D5718}" dt="2024-05-15T02:00:34.305" v="899"/>
          <ac:spMkLst>
            <pc:docMk/>
            <pc:sldMk cId="1471384650" sldId="354"/>
            <ac:spMk id="7" creationId="{BFBED7BD-6D93-D519-7BE3-8457CBC35C8A}"/>
          </ac:spMkLst>
        </pc:spChg>
        <pc:spChg chg="add del mod">
          <ac:chgData name="Robin Ryan" userId="f0e56e5b23584217" providerId="LiveId" clId="{0B772269-ABAA-4DFD-A01E-517FBB1D5718}" dt="2024-05-15T02:02:33.916" v="921" actId="478"/>
          <ac:spMkLst>
            <pc:docMk/>
            <pc:sldMk cId="1471384650" sldId="354"/>
            <ac:spMk id="9" creationId="{CA5E1352-18DE-9A32-2DD0-D1A3CCC200F7}"/>
          </ac:spMkLst>
        </pc:spChg>
        <pc:picChg chg="add del mod">
          <ac:chgData name="Robin Ryan" userId="f0e56e5b23584217" providerId="LiveId" clId="{0B772269-ABAA-4DFD-A01E-517FBB1D5718}" dt="2024-05-15T02:02:31.529" v="920" actId="478"/>
          <ac:picMkLst>
            <pc:docMk/>
            <pc:sldMk cId="1471384650" sldId="354"/>
            <ac:picMk id="8" creationId="{A12AEB5D-A1F1-58C5-F6A0-D1BF4B1A97CC}"/>
          </ac:picMkLst>
        </pc:picChg>
        <pc:picChg chg="del">
          <ac:chgData name="Robin Ryan" userId="f0e56e5b23584217" providerId="LiveId" clId="{0B772269-ABAA-4DFD-A01E-517FBB1D5718}" dt="2024-05-14T22:59:41.086" v="245" actId="478"/>
          <ac:picMkLst>
            <pc:docMk/>
            <pc:sldMk cId="1471384650" sldId="354"/>
            <ac:picMk id="18" creationId="{1A615CC8-9DF3-484C-8E7E-BA035F939002}"/>
          </ac:picMkLst>
        </pc:picChg>
        <pc:picChg chg="del mod">
          <ac:chgData name="Robin Ryan" userId="f0e56e5b23584217" providerId="LiveId" clId="{0B772269-ABAA-4DFD-A01E-517FBB1D5718}" dt="2024-05-15T01:41:51.068" v="318" actId="478"/>
          <ac:picMkLst>
            <pc:docMk/>
            <pc:sldMk cId="1471384650" sldId="354"/>
            <ac:picMk id="27" creationId="{778123A3-1887-4297-BB48-CD597C4677B3}"/>
          </ac:picMkLst>
        </pc:picChg>
        <pc:picChg chg="add del mod">
          <ac:chgData name="Robin Ryan" userId="f0e56e5b23584217" providerId="LiveId" clId="{0B772269-ABAA-4DFD-A01E-517FBB1D5718}" dt="2024-05-14T22:59:48.211" v="248" actId="478"/>
          <ac:picMkLst>
            <pc:docMk/>
            <pc:sldMk cId="1471384650" sldId="354"/>
            <ac:picMk id="1026" creationId="{8EE0BF3C-D90B-A8A6-A97D-DF4A2EAE3179}"/>
          </ac:picMkLst>
        </pc:picChg>
        <pc:picChg chg="add del mod">
          <ac:chgData name="Robin Ryan" userId="f0e56e5b23584217" providerId="LiveId" clId="{0B772269-ABAA-4DFD-A01E-517FBB1D5718}" dt="2024-05-14T23:00:08.771" v="253" actId="478"/>
          <ac:picMkLst>
            <pc:docMk/>
            <pc:sldMk cId="1471384650" sldId="354"/>
            <ac:picMk id="1028" creationId="{996DBFB4-0825-C786-A957-ED681873DC5F}"/>
          </ac:picMkLst>
        </pc:picChg>
        <pc:picChg chg="add del mod">
          <ac:chgData name="Robin Ryan" userId="f0e56e5b23584217" providerId="LiveId" clId="{0B772269-ABAA-4DFD-A01E-517FBB1D5718}" dt="2024-05-14T23:19:02.657" v="297" actId="478"/>
          <ac:picMkLst>
            <pc:docMk/>
            <pc:sldMk cId="1471384650" sldId="354"/>
            <ac:picMk id="1030" creationId="{8D8F83F0-66CD-0096-DA5B-B2AF700E9075}"/>
          </ac:picMkLst>
        </pc:picChg>
        <pc:picChg chg="add del mod">
          <ac:chgData name="Robin Ryan" userId="f0e56e5b23584217" providerId="LiveId" clId="{0B772269-ABAA-4DFD-A01E-517FBB1D5718}" dt="2024-05-15T02:01:05.912" v="908" actId="478"/>
          <ac:picMkLst>
            <pc:docMk/>
            <pc:sldMk cId="1471384650" sldId="354"/>
            <ac:picMk id="1032" creationId="{5750434F-A65A-5415-F37B-31CF83E5F64C}"/>
          </ac:picMkLst>
        </pc:picChg>
        <pc:picChg chg="add del mod">
          <ac:chgData name="Robin Ryan" userId="f0e56e5b23584217" providerId="LiveId" clId="{0B772269-ABAA-4DFD-A01E-517FBB1D5718}" dt="2024-05-15T02:00:20.950" v="898" actId="21"/>
          <ac:picMkLst>
            <pc:docMk/>
            <pc:sldMk cId="1471384650" sldId="354"/>
            <ac:picMk id="2050" creationId="{6EAAEFAA-3BF8-1C80-F4C7-831BFA9274A2}"/>
          </ac:picMkLst>
        </pc:picChg>
        <pc:picChg chg="add del">
          <ac:chgData name="Robin Ryan" userId="f0e56e5b23584217" providerId="LiveId" clId="{0B772269-ABAA-4DFD-A01E-517FBB1D5718}" dt="2024-05-15T02:02:31.529" v="920" actId="478"/>
          <ac:picMkLst>
            <pc:docMk/>
            <pc:sldMk cId="1471384650" sldId="354"/>
            <ac:picMk id="2052" creationId="{6F2241F8-D22C-EF18-A987-AD1A368F5A3A}"/>
          </ac:picMkLst>
        </pc:picChg>
        <pc:picChg chg="add mod">
          <ac:chgData name="Robin Ryan" userId="f0e56e5b23584217" providerId="LiveId" clId="{0B772269-ABAA-4DFD-A01E-517FBB1D5718}" dt="2024-05-15T02:10:34.805" v="1553" actId="1036"/>
          <ac:picMkLst>
            <pc:docMk/>
            <pc:sldMk cId="1471384650" sldId="354"/>
            <ac:picMk id="2054" creationId="{7D294319-7935-70E2-81F1-1A75E2D058FF}"/>
          </ac:picMkLst>
        </pc:picChg>
      </pc:sldChg>
      <pc:sldChg chg="addSp delSp modSp mod">
        <pc:chgData name="Robin Ryan" userId="f0e56e5b23584217" providerId="LiveId" clId="{0B772269-ABAA-4DFD-A01E-517FBB1D5718}" dt="2024-05-15T02:01:54.205" v="918" actId="1076"/>
        <pc:sldMkLst>
          <pc:docMk/>
          <pc:sldMk cId="41678316" sldId="355"/>
        </pc:sldMkLst>
        <pc:spChg chg="mod">
          <ac:chgData name="Robin Ryan" userId="f0e56e5b23584217" providerId="LiveId" clId="{0B772269-ABAA-4DFD-A01E-517FBB1D5718}" dt="2024-05-15T01:55:44.896" v="726" actId="27636"/>
          <ac:spMkLst>
            <pc:docMk/>
            <pc:sldMk cId="41678316" sldId="355"/>
            <ac:spMk id="2" creationId="{D5F4A85B-2AC6-4E29-B074-AB92F8FA9BB1}"/>
          </ac:spMkLst>
        </pc:spChg>
        <pc:spChg chg="mod">
          <ac:chgData name="Robin Ryan" userId="f0e56e5b23584217" providerId="LiveId" clId="{0B772269-ABAA-4DFD-A01E-517FBB1D5718}" dt="2024-05-15T01:55:58.218" v="728" actId="1076"/>
          <ac:spMkLst>
            <pc:docMk/>
            <pc:sldMk cId="41678316" sldId="355"/>
            <ac:spMk id="3" creationId="{E32AB0EB-0819-41F4-99E9-C02FA0DAF66D}"/>
          </ac:spMkLst>
        </pc:spChg>
        <pc:spChg chg="mod">
          <ac:chgData name="Robin Ryan" userId="f0e56e5b23584217" providerId="LiveId" clId="{0B772269-ABAA-4DFD-A01E-517FBB1D5718}" dt="2024-05-14T23:23:07.126" v="314"/>
          <ac:spMkLst>
            <pc:docMk/>
            <pc:sldMk cId="41678316" sldId="355"/>
            <ac:spMk id="4" creationId="{B425C423-85DE-48DB-8096-152D738B7D04}"/>
          </ac:spMkLst>
        </pc:spChg>
        <pc:spChg chg="mod">
          <ac:chgData name="Robin Ryan" userId="f0e56e5b23584217" providerId="LiveId" clId="{0B772269-ABAA-4DFD-A01E-517FBB1D5718}" dt="2024-05-14T23:23:07.126" v="314"/>
          <ac:spMkLst>
            <pc:docMk/>
            <pc:sldMk cId="41678316" sldId="355"/>
            <ac:spMk id="5" creationId="{3714E39E-D8A0-4428-97D8-FE545232279C}"/>
          </ac:spMkLst>
        </pc:spChg>
        <pc:spChg chg="mod">
          <ac:chgData name="Robin Ryan" userId="f0e56e5b23584217" providerId="LiveId" clId="{0B772269-ABAA-4DFD-A01E-517FBB1D5718}" dt="2024-05-14T23:23:07.126" v="314"/>
          <ac:spMkLst>
            <pc:docMk/>
            <pc:sldMk cId="41678316" sldId="355"/>
            <ac:spMk id="6" creationId="{B49FA539-2DA6-4197-AA13-56E0C33955F2}"/>
          </ac:spMkLst>
        </pc:spChg>
        <pc:spChg chg="add del mod">
          <ac:chgData name="Robin Ryan" userId="f0e56e5b23584217" providerId="LiveId" clId="{0B772269-ABAA-4DFD-A01E-517FBB1D5718}" dt="2024-05-15T01:55:11.223" v="717"/>
          <ac:spMkLst>
            <pc:docMk/>
            <pc:sldMk cId="41678316" sldId="355"/>
            <ac:spMk id="8" creationId="{13504CC1-7ECE-E23F-06E0-AEF2294A0C31}"/>
          </ac:spMkLst>
        </pc:spChg>
        <pc:spChg chg="add del mod">
          <ac:chgData name="Robin Ryan" userId="f0e56e5b23584217" providerId="LiveId" clId="{0B772269-ABAA-4DFD-A01E-517FBB1D5718}" dt="2024-05-15T01:57:39.209" v="729"/>
          <ac:spMkLst>
            <pc:docMk/>
            <pc:sldMk cId="41678316" sldId="355"/>
            <ac:spMk id="9" creationId="{EB833E7F-7E56-BF7C-B0EF-BAD23D7C64EC}"/>
          </ac:spMkLst>
        </pc:spChg>
        <pc:spChg chg="add del mod">
          <ac:chgData name="Robin Ryan" userId="f0e56e5b23584217" providerId="LiveId" clId="{0B772269-ABAA-4DFD-A01E-517FBB1D5718}" dt="2024-05-15T01:57:55.356" v="733"/>
          <ac:spMkLst>
            <pc:docMk/>
            <pc:sldMk cId="41678316" sldId="355"/>
            <ac:spMk id="10" creationId="{988741B4-FC4A-6FD7-0E0C-D874A5FCEF4E}"/>
          </ac:spMkLst>
        </pc:spChg>
        <pc:spChg chg="add del mod">
          <ac:chgData name="Robin Ryan" userId="f0e56e5b23584217" providerId="LiveId" clId="{0B772269-ABAA-4DFD-A01E-517FBB1D5718}" dt="2024-05-15T02:00:44.424" v="902"/>
          <ac:spMkLst>
            <pc:docMk/>
            <pc:sldMk cId="41678316" sldId="355"/>
            <ac:spMk id="12" creationId="{5FEE9BC1-5A44-FC75-FC6B-9A216B068D69}"/>
          </ac:spMkLst>
        </pc:spChg>
        <pc:picChg chg="del mod">
          <ac:chgData name="Robin Ryan" userId="f0e56e5b23584217" providerId="LiveId" clId="{0B772269-ABAA-4DFD-A01E-517FBB1D5718}" dt="2024-05-15T01:41:38.580" v="315" actId="478"/>
          <ac:picMkLst>
            <pc:docMk/>
            <pc:sldMk cId="41678316" sldId="355"/>
            <ac:picMk id="11" creationId="{41749033-B92E-4E63-82DE-801849DA2B1E}"/>
          </ac:picMkLst>
        </pc:picChg>
        <pc:picChg chg="add mod">
          <ac:chgData name="Robin Ryan" userId="f0e56e5b23584217" providerId="LiveId" clId="{0B772269-ABAA-4DFD-A01E-517FBB1D5718}" dt="2024-05-15T02:00:44.424" v="902"/>
          <ac:picMkLst>
            <pc:docMk/>
            <pc:sldMk cId="41678316" sldId="355"/>
            <ac:picMk id="13" creationId="{EF7252F1-8667-C6F2-1730-112DFE2397F9}"/>
          </ac:picMkLst>
        </pc:picChg>
        <pc:picChg chg="add del mod">
          <ac:chgData name="Robin Ryan" userId="f0e56e5b23584217" providerId="LiveId" clId="{0B772269-ABAA-4DFD-A01E-517FBB1D5718}" dt="2024-05-15T02:01:40.420" v="914" actId="478"/>
          <ac:picMkLst>
            <pc:docMk/>
            <pc:sldMk cId="41678316" sldId="355"/>
            <ac:picMk id="14" creationId="{B8BCFDAD-4F67-A703-6D78-DE5417A50C1E}"/>
          </ac:picMkLst>
        </pc:picChg>
        <pc:picChg chg="add del mod">
          <ac:chgData name="Robin Ryan" userId="f0e56e5b23584217" providerId="LiveId" clId="{0B772269-ABAA-4DFD-A01E-517FBB1D5718}" dt="2024-05-15T01:47:28.097" v="466" actId="478"/>
          <ac:picMkLst>
            <pc:docMk/>
            <pc:sldMk cId="41678316" sldId="355"/>
            <ac:picMk id="1026" creationId="{20C4BC80-AE8A-D784-95F2-7C4DC07B223B}"/>
          </ac:picMkLst>
        </pc:picChg>
        <pc:picChg chg="add del mod">
          <ac:chgData name="Robin Ryan" userId="f0e56e5b23584217" providerId="LiveId" clId="{0B772269-ABAA-4DFD-A01E-517FBB1D5718}" dt="2024-05-15T01:55:27.077" v="721" actId="478"/>
          <ac:picMkLst>
            <pc:docMk/>
            <pc:sldMk cId="41678316" sldId="355"/>
            <ac:picMk id="1028" creationId="{4701EB57-F9EA-27E2-4CCE-02B78D7F86A7}"/>
          </ac:picMkLst>
        </pc:picChg>
        <pc:picChg chg="add del mod">
          <ac:chgData name="Robin Ryan" userId="f0e56e5b23584217" providerId="LiveId" clId="{0B772269-ABAA-4DFD-A01E-517FBB1D5718}" dt="2024-05-15T01:57:50.608" v="732" actId="478"/>
          <ac:picMkLst>
            <pc:docMk/>
            <pc:sldMk cId="41678316" sldId="355"/>
            <ac:picMk id="1030" creationId="{ACD60422-E350-0791-A97A-C02A5614ECE5}"/>
          </ac:picMkLst>
        </pc:picChg>
        <pc:picChg chg="add del mod">
          <ac:chgData name="Robin Ryan" userId="f0e56e5b23584217" providerId="LiveId" clId="{0B772269-ABAA-4DFD-A01E-517FBB1D5718}" dt="2024-05-15T02:00:39.933" v="900" actId="478"/>
          <ac:picMkLst>
            <pc:docMk/>
            <pc:sldMk cId="41678316" sldId="355"/>
            <ac:picMk id="1032" creationId="{2CB899FD-09AC-657A-78B3-5750030D250F}"/>
          </ac:picMkLst>
        </pc:picChg>
        <pc:picChg chg="add del mod">
          <ac:chgData name="Robin Ryan" userId="f0e56e5b23584217" providerId="LiveId" clId="{0B772269-ABAA-4DFD-A01E-517FBB1D5718}" dt="2024-05-15T02:01:40.420" v="914" actId="478"/>
          <ac:picMkLst>
            <pc:docMk/>
            <pc:sldMk cId="41678316" sldId="355"/>
            <ac:picMk id="1034" creationId="{609EA672-6E22-3318-7D79-0D8E00E376EE}"/>
          </ac:picMkLst>
        </pc:picChg>
        <pc:picChg chg="add mod">
          <ac:chgData name="Robin Ryan" userId="f0e56e5b23584217" providerId="LiveId" clId="{0B772269-ABAA-4DFD-A01E-517FBB1D5718}" dt="2024-05-15T02:01:54.205" v="918" actId="1076"/>
          <ac:picMkLst>
            <pc:docMk/>
            <pc:sldMk cId="41678316" sldId="355"/>
            <ac:picMk id="1036" creationId="{A0DD9623-BD35-760F-9441-C4F9FFCF4C5B}"/>
          </ac:picMkLst>
        </pc:picChg>
      </pc:sldChg>
      <pc:sldChg chg="modSp">
        <pc:chgData name="Robin Ryan" userId="f0e56e5b23584217" providerId="LiveId" clId="{0B772269-ABAA-4DFD-A01E-517FBB1D5718}" dt="2024-05-14T23:23:07.126" v="314"/>
        <pc:sldMkLst>
          <pc:docMk/>
          <pc:sldMk cId="236058760" sldId="356"/>
        </pc:sldMkLst>
        <pc:spChg chg="mod">
          <ac:chgData name="Robin Ryan" userId="f0e56e5b23584217" providerId="LiveId" clId="{0B772269-ABAA-4DFD-A01E-517FBB1D5718}" dt="2024-05-14T23:23:07.126" v="314"/>
          <ac:spMkLst>
            <pc:docMk/>
            <pc:sldMk cId="236058760" sldId="356"/>
            <ac:spMk id="2" creationId="{03EEB919-4F65-4B5E-ADF3-272AD780E102}"/>
          </ac:spMkLst>
        </pc:spChg>
        <pc:spChg chg="mod">
          <ac:chgData name="Robin Ryan" userId="f0e56e5b23584217" providerId="LiveId" clId="{0B772269-ABAA-4DFD-A01E-517FBB1D5718}" dt="2024-05-14T23:23:07.126" v="314"/>
          <ac:spMkLst>
            <pc:docMk/>
            <pc:sldMk cId="236058760" sldId="356"/>
            <ac:spMk id="3" creationId="{3FF48DDF-62CA-455C-A7CB-AB86D3378A86}"/>
          </ac:spMkLst>
        </pc:spChg>
        <pc:spChg chg="mod">
          <ac:chgData name="Robin Ryan" userId="f0e56e5b23584217" providerId="LiveId" clId="{0B772269-ABAA-4DFD-A01E-517FBB1D5718}" dt="2024-05-14T23:23:07.126" v="314"/>
          <ac:spMkLst>
            <pc:docMk/>
            <pc:sldMk cId="236058760" sldId="356"/>
            <ac:spMk id="4" creationId="{3EBA106A-D567-46FE-88DF-BA724D83BE90}"/>
          </ac:spMkLst>
        </pc:spChg>
        <pc:spChg chg="mod">
          <ac:chgData name="Robin Ryan" userId="f0e56e5b23584217" providerId="LiveId" clId="{0B772269-ABAA-4DFD-A01E-517FBB1D5718}" dt="2024-05-14T23:23:07.126" v="314"/>
          <ac:spMkLst>
            <pc:docMk/>
            <pc:sldMk cId="236058760" sldId="356"/>
            <ac:spMk id="5" creationId="{83B6A6F4-FC75-45A7-B6F8-488E7FD18F96}"/>
          </ac:spMkLst>
        </pc:spChg>
        <pc:spChg chg="mod">
          <ac:chgData name="Robin Ryan" userId="f0e56e5b23584217" providerId="LiveId" clId="{0B772269-ABAA-4DFD-A01E-517FBB1D5718}" dt="2024-05-14T23:23:07.126" v="314"/>
          <ac:spMkLst>
            <pc:docMk/>
            <pc:sldMk cId="236058760" sldId="356"/>
            <ac:spMk id="6" creationId="{701FBF44-1F57-4664-8847-9214C41B42E9}"/>
          </ac:spMkLst>
        </pc:spChg>
      </pc:sldChg>
      <pc:sldChg chg="modSp">
        <pc:chgData name="Robin Ryan" userId="f0e56e5b23584217" providerId="LiveId" clId="{0B772269-ABAA-4DFD-A01E-517FBB1D5718}" dt="2024-05-14T23:23:07.126" v="314"/>
        <pc:sldMkLst>
          <pc:docMk/>
          <pc:sldMk cId="95548345" sldId="357"/>
        </pc:sldMkLst>
        <pc:spChg chg="mod">
          <ac:chgData name="Robin Ryan" userId="f0e56e5b23584217" providerId="LiveId" clId="{0B772269-ABAA-4DFD-A01E-517FBB1D5718}" dt="2024-05-14T23:23:07.126" v="314"/>
          <ac:spMkLst>
            <pc:docMk/>
            <pc:sldMk cId="95548345" sldId="357"/>
            <ac:spMk id="2" creationId="{569F6EA5-1EEF-4F8D-A202-227127F37230}"/>
          </ac:spMkLst>
        </pc:spChg>
        <pc:spChg chg="mod">
          <ac:chgData name="Robin Ryan" userId="f0e56e5b23584217" providerId="LiveId" clId="{0B772269-ABAA-4DFD-A01E-517FBB1D5718}" dt="2024-05-14T23:23:07.126" v="314"/>
          <ac:spMkLst>
            <pc:docMk/>
            <pc:sldMk cId="95548345" sldId="357"/>
            <ac:spMk id="3" creationId="{CE93E06A-806F-4CD1-9674-3E912429875F}"/>
          </ac:spMkLst>
        </pc:spChg>
        <pc:spChg chg="mod">
          <ac:chgData name="Robin Ryan" userId="f0e56e5b23584217" providerId="LiveId" clId="{0B772269-ABAA-4DFD-A01E-517FBB1D5718}" dt="2024-05-14T23:23:07.126" v="314"/>
          <ac:spMkLst>
            <pc:docMk/>
            <pc:sldMk cId="95548345" sldId="357"/>
            <ac:spMk id="4" creationId="{56E2AD97-6712-4E23-9D09-2FCFC43DE6FA}"/>
          </ac:spMkLst>
        </pc:spChg>
        <pc:spChg chg="mod">
          <ac:chgData name="Robin Ryan" userId="f0e56e5b23584217" providerId="LiveId" clId="{0B772269-ABAA-4DFD-A01E-517FBB1D5718}" dt="2024-05-14T23:23:07.126" v="314"/>
          <ac:spMkLst>
            <pc:docMk/>
            <pc:sldMk cId="95548345" sldId="357"/>
            <ac:spMk id="5" creationId="{EBB54FB5-947C-443A-A471-5A92DDDE7E78}"/>
          </ac:spMkLst>
        </pc:spChg>
        <pc:spChg chg="mod">
          <ac:chgData name="Robin Ryan" userId="f0e56e5b23584217" providerId="LiveId" clId="{0B772269-ABAA-4DFD-A01E-517FBB1D5718}" dt="2024-05-14T23:23:07.126" v="314"/>
          <ac:spMkLst>
            <pc:docMk/>
            <pc:sldMk cId="95548345" sldId="357"/>
            <ac:spMk id="6" creationId="{7B86909A-6871-4C18-9DB4-D10F772A4EC0}"/>
          </ac:spMkLst>
        </pc:spChg>
        <pc:spChg chg="mod">
          <ac:chgData name="Robin Ryan" userId="f0e56e5b23584217" providerId="LiveId" clId="{0B772269-ABAA-4DFD-A01E-517FBB1D5718}" dt="2024-05-14T23:23:07.126" v="314"/>
          <ac:spMkLst>
            <pc:docMk/>
            <pc:sldMk cId="95548345" sldId="357"/>
            <ac:spMk id="7" creationId="{A9E144FF-5A39-42A6-AAA4-4E5D672FA0BA}"/>
          </ac:spMkLst>
        </pc:spChg>
        <pc:spChg chg="mod">
          <ac:chgData name="Robin Ryan" userId="f0e56e5b23584217" providerId="LiveId" clId="{0B772269-ABAA-4DFD-A01E-517FBB1D5718}" dt="2024-05-14T23:23:07.126" v="314"/>
          <ac:spMkLst>
            <pc:docMk/>
            <pc:sldMk cId="95548345" sldId="357"/>
            <ac:spMk id="8" creationId="{C3B54300-48D9-44C9-AE06-2EF38D9C7195}"/>
          </ac:spMkLst>
        </pc:spChg>
        <pc:spChg chg="mod">
          <ac:chgData name="Robin Ryan" userId="f0e56e5b23584217" providerId="LiveId" clId="{0B772269-ABAA-4DFD-A01E-517FBB1D5718}" dt="2024-05-14T23:23:07.126" v="314"/>
          <ac:spMkLst>
            <pc:docMk/>
            <pc:sldMk cId="95548345" sldId="357"/>
            <ac:spMk id="9" creationId="{BB08890F-0304-4336-8A5F-BCCA24EADE2D}"/>
          </ac:spMkLst>
        </pc:spChg>
        <pc:spChg chg="mod">
          <ac:chgData name="Robin Ryan" userId="f0e56e5b23584217" providerId="LiveId" clId="{0B772269-ABAA-4DFD-A01E-517FBB1D5718}" dt="2024-05-14T23:23:07.126" v="314"/>
          <ac:spMkLst>
            <pc:docMk/>
            <pc:sldMk cId="95548345" sldId="357"/>
            <ac:spMk id="10" creationId="{9A4A6380-3B85-4062-912A-4E390EC98130}"/>
          </ac:spMkLst>
        </pc:spChg>
        <pc:spChg chg="mod">
          <ac:chgData name="Robin Ryan" userId="f0e56e5b23584217" providerId="LiveId" clId="{0B772269-ABAA-4DFD-A01E-517FBB1D5718}" dt="2024-05-14T23:23:07.126" v="314"/>
          <ac:spMkLst>
            <pc:docMk/>
            <pc:sldMk cId="95548345" sldId="357"/>
            <ac:spMk id="11" creationId="{4BA52259-E9BC-4D73-AB88-6F0A4227FEC2}"/>
          </ac:spMkLst>
        </pc:spChg>
      </pc:sldChg>
      <pc:sldChg chg="modSp mod">
        <pc:chgData name="Robin Ryan" userId="f0e56e5b23584217" providerId="LiveId" clId="{0B772269-ABAA-4DFD-A01E-517FBB1D5718}" dt="2024-05-15T01:45:51.569" v="458" actId="20577"/>
        <pc:sldMkLst>
          <pc:docMk/>
          <pc:sldMk cId="1185792836" sldId="358"/>
        </pc:sldMkLst>
        <pc:spChg chg="mod">
          <ac:chgData name="Robin Ryan" userId="f0e56e5b23584217" providerId="LiveId" clId="{0B772269-ABAA-4DFD-A01E-517FBB1D5718}" dt="2024-05-15T01:45:51.569" v="458" actId="20577"/>
          <ac:spMkLst>
            <pc:docMk/>
            <pc:sldMk cId="1185792836" sldId="358"/>
            <ac:spMk id="2" creationId="{588E9372-10C9-4FE2-AA18-D3757770284E}"/>
          </ac:spMkLst>
        </pc:spChg>
        <pc:spChg chg="mod">
          <ac:chgData name="Robin Ryan" userId="f0e56e5b23584217" providerId="LiveId" clId="{0B772269-ABAA-4DFD-A01E-517FBB1D5718}" dt="2024-05-14T23:23:07.126" v="314"/>
          <ac:spMkLst>
            <pc:docMk/>
            <pc:sldMk cId="1185792836" sldId="358"/>
            <ac:spMk id="3" creationId="{593CCB26-C7B5-4926-8F38-01AA28C00B75}"/>
          </ac:spMkLst>
        </pc:spChg>
        <pc:spChg chg="mod">
          <ac:chgData name="Robin Ryan" userId="f0e56e5b23584217" providerId="LiveId" clId="{0B772269-ABAA-4DFD-A01E-517FBB1D5718}" dt="2024-05-14T23:23:07.126" v="314"/>
          <ac:spMkLst>
            <pc:docMk/>
            <pc:sldMk cId="1185792836" sldId="358"/>
            <ac:spMk id="7" creationId="{5AA8C21D-9EF8-49B7-B9B1-37E7E6897C97}"/>
          </ac:spMkLst>
        </pc:spChg>
        <pc:spChg chg="mod">
          <ac:chgData name="Robin Ryan" userId="f0e56e5b23584217" providerId="LiveId" clId="{0B772269-ABAA-4DFD-A01E-517FBB1D5718}" dt="2024-05-14T23:23:07.126" v="314"/>
          <ac:spMkLst>
            <pc:docMk/>
            <pc:sldMk cId="1185792836" sldId="358"/>
            <ac:spMk id="8" creationId="{0B606C04-4F4E-47CE-849C-FC29852F5B18}"/>
          </ac:spMkLst>
        </pc:spChg>
        <pc:spChg chg="mod">
          <ac:chgData name="Robin Ryan" userId="f0e56e5b23584217" providerId="LiveId" clId="{0B772269-ABAA-4DFD-A01E-517FBB1D5718}" dt="2024-05-14T23:23:07.126" v="314"/>
          <ac:spMkLst>
            <pc:docMk/>
            <pc:sldMk cId="1185792836" sldId="358"/>
            <ac:spMk id="9" creationId="{891003F3-F17A-4CAC-B7CA-4C498BA84E7B}"/>
          </ac:spMkLst>
        </pc:spChg>
        <pc:picChg chg="mod">
          <ac:chgData name="Robin Ryan" userId="f0e56e5b23584217" providerId="LiveId" clId="{0B772269-ABAA-4DFD-A01E-517FBB1D5718}" dt="2024-05-14T23:23:07.126" v="314"/>
          <ac:picMkLst>
            <pc:docMk/>
            <pc:sldMk cId="1185792836" sldId="358"/>
            <ac:picMk id="19" creationId="{B9DA24F4-B703-4FC0-9F8E-A952502DA90F}"/>
          </ac:picMkLst>
        </pc:picChg>
        <pc:picChg chg="mod">
          <ac:chgData name="Robin Ryan" userId="f0e56e5b23584217" providerId="LiveId" clId="{0B772269-ABAA-4DFD-A01E-517FBB1D5718}" dt="2024-05-14T23:23:07.126" v="314"/>
          <ac:picMkLst>
            <pc:docMk/>
            <pc:sldMk cId="1185792836" sldId="358"/>
            <ac:picMk id="21" creationId="{87A22160-1F99-4B20-87AD-2F9117F992C9}"/>
          </ac:picMkLst>
        </pc:picChg>
        <pc:picChg chg="mod">
          <ac:chgData name="Robin Ryan" userId="f0e56e5b23584217" providerId="LiveId" clId="{0B772269-ABAA-4DFD-A01E-517FBB1D5718}" dt="2024-05-14T23:23:07.126" v="314"/>
          <ac:picMkLst>
            <pc:docMk/>
            <pc:sldMk cId="1185792836" sldId="358"/>
            <ac:picMk id="23" creationId="{0006A4E5-E551-4887-9767-4EBBCDF54EB8}"/>
          </ac:picMkLst>
        </pc:picChg>
      </pc:sldChg>
      <pc:sldChg chg="modSp del">
        <pc:chgData name="Robin Ryan" userId="f0e56e5b23584217" providerId="LiveId" clId="{0B772269-ABAA-4DFD-A01E-517FBB1D5718}" dt="2024-05-15T01:45:42.476" v="441" actId="47"/>
        <pc:sldMkLst>
          <pc:docMk/>
          <pc:sldMk cId="1257752888" sldId="359"/>
        </pc:sldMkLst>
        <pc:spChg chg="mod">
          <ac:chgData name="Robin Ryan" userId="f0e56e5b23584217" providerId="LiveId" clId="{0B772269-ABAA-4DFD-A01E-517FBB1D5718}" dt="2024-05-14T23:23:07.126" v="314"/>
          <ac:spMkLst>
            <pc:docMk/>
            <pc:sldMk cId="1257752888" sldId="359"/>
            <ac:spMk id="2" creationId="{32392E3A-DB80-46C8-A227-EE0F7E87D747}"/>
          </ac:spMkLst>
        </pc:spChg>
        <pc:spChg chg="mod">
          <ac:chgData name="Robin Ryan" userId="f0e56e5b23584217" providerId="LiveId" clId="{0B772269-ABAA-4DFD-A01E-517FBB1D5718}" dt="2024-05-14T23:23:07.126" v="314"/>
          <ac:spMkLst>
            <pc:docMk/>
            <pc:sldMk cId="1257752888" sldId="359"/>
            <ac:spMk id="6" creationId="{D6C90EA9-2998-4A9C-A666-B38258E20B60}"/>
          </ac:spMkLst>
        </pc:spChg>
        <pc:spChg chg="mod">
          <ac:chgData name="Robin Ryan" userId="f0e56e5b23584217" providerId="LiveId" clId="{0B772269-ABAA-4DFD-A01E-517FBB1D5718}" dt="2024-05-14T23:23:07.126" v="314"/>
          <ac:spMkLst>
            <pc:docMk/>
            <pc:sldMk cId="1257752888" sldId="359"/>
            <ac:spMk id="7" creationId="{E1241EFF-1DFD-4B6D-BFDE-8E8B18833441}"/>
          </ac:spMkLst>
        </pc:spChg>
        <pc:spChg chg="mod">
          <ac:chgData name="Robin Ryan" userId="f0e56e5b23584217" providerId="LiveId" clId="{0B772269-ABAA-4DFD-A01E-517FBB1D5718}" dt="2024-05-14T23:23:07.126" v="314"/>
          <ac:spMkLst>
            <pc:docMk/>
            <pc:sldMk cId="1257752888" sldId="359"/>
            <ac:spMk id="8" creationId="{A3BB8335-F249-4F37-8C3F-A672116EB876}"/>
          </ac:spMkLst>
        </pc:spChg>
        <pc:spChg chg="mod">
          <ac:chgData name="Robin Ryan" userId="f0e56e5b23584217" providerId="LiveId" clId="{0B772269-ABAA-4DFD-A01E-517FBB1D5718}" dt="2024-05-14T23:23:07.126" v="314"/>
          <ac:spMkLst>
            <pc:docMk/>
            <pc:sldMk cId="1257752888" sldId="359"/>
            <ac:spMk id="10" creationId="{82977D1C-657B-4FA7-B4A1-CD08EC61D37B}"/>
          </ac:spMkLst>
        </pc:spChg>
        <pc:spChg chg="mod">
          <ac:chgData name="Robin Ryan" userId="f0e56e5b23584217" providerId="LiveId" clId="{0B772269-ABAA-4DFD-A01E-517FBB1D5718}" dt="2024-05-14T23:23:07.126" v="314"/>
          <ac:spMkLst>
            <pc:docMk/>
            <pc:sldMk cId="1257752888" sldId="359"/>
            <ac:spMk id="11" creationId="{5B2E9EE6-5A74-4119-8DAA-06582357CF72}"/>
          </ac:spMkLst>
        </pc:spChg>
        <pc:spChg chg="mod">
          <ac:chgData name="Robin Ryan" userId="f0e56e5b23584217" providerId="LiveId" clId="{0B772269-ABAA-4DFD-A01E-517FBB1D5718}" dt="2024-05-14T23:23:07.126" v="314"/>
          <ac:spMkLst>
            <pc:docMk/>
            <pc:sldMk cId="1257752888" sldId="359"/>
            <ac:spMk id="12" creationId="{A3CE7679-6065-4440-BCF7-BAFF752B013D}"/>
          </ac:spMkLst>
        </pc:spChg>
        <pc:picChg chg="mod">
          <ac:chgData name="Robin Ryan" userId="f0e56e5b23584217" providerId="LiveId" clId="{0B772269-ABAA-4DFD-A01E-517FBB1D5718}" dt="2024-05-14T23:23:07.126" v="314"/>
          <ac:picMkLst>
            <pc:docMk/>
            <pc:sldMk cId="1257752888" sldId="359"/>
            <ac:picMk id="17" creationId="{A0D4E925-DA83-45CF-9056-D6262F46A71D}"/>
          </ac:picMkLst>
        </pc:picChg>
        <pc:picChg chg="mod">
          <ac:chgData name="Robin Ryan" userId="f0e56e5b23584217" providerId="LiveId" clId="{0B772269-ABAA-4DFD-A01E-517FBB1D5718}" dt="2024-05-14T23:23:07.126" v="314"/>
          <ac:picMkLst>
            <pc:docMk/>
            <pc:sldMk cId="1257752888" sldId="359"/>
            <ac:picMk id="19" creationId="{00069E65-AC47-4CE9-B19A-7EA5888AA361}"/>
          </ac:picMkLst>
        </pc:picChg>
        <pc:picChg chg="mod">
          <ac:chgData name="Robin Ryan" userId="f0e56e5b23584217" providerId="LiveId" clId="{0B772269-ABAA-4DFD-A01E-517FBB1D5718}" dt="2024-05-14T23:23:07.126" v="314"/>
          <ac:picMkLst>
            <pc:docMk/>
            <pc:sldMk cId="1257752888" sldId="359"/>
            <ac:picMk id="21" creationId="{D78D46DB-1C3A-41BD-860F-ECE8B446BB8C}"/>
          </ac:picMkLst>
        </pc:picChg>
        <pc:picChg chg="mod">
          <ac:chgData name="Robin Ryan" userId="f0e56e5b23584217" providerId="LiveId" clId="{0B772269-ABAA-4DFD-A01E-517FBB1D5718}" dt="2024-05-14T23:23:07.126" v="314"/>
          <ac:picMkLst>
            <pc:docMk/>
            <pc:sldMk cId="1257752888" sldId="359"/>
            <ac:picMk id="23" creationId="{D978928C-7EEA-4B8E-AA43-12AFD61BC299}"/>
          </ac:picMkLst>
        </pc:picChg>
        <pc:picChg chg="mod">
          <ac:chgData name="Robin Ryan" userId="f0e56e5b23584217" providerId="LiveId" clId="{0B772269-ABAA-4DFD-A01E-517FBB1D5718}" dt="2024-05-14T23:23:07.126" v="314"/>
          <ac:picMkLst>
            <pc:docMk/>
            <pc:sldMk cId="1257752888" sldId="359"/>
            <ac:picMk id="25" creationId="{DD136AFE-38B3-4FAE-907B-277600FBDED5}"/>
          </ac:picMkLst>
        </pc:picChg>
        <pc:picChg chg="mod">
          <ac:chgData name="Robin Ryan" userId="f0e56e5b23584217" providerId="LiveId" clId="{0B772269-ABAA-4DFD-A01E-517FBB1D5718}" dt="2024-05-14T23:23:07.126" v="314"/>
          <ac:picMkLst>
            <pc:docMk/>
            <pc:sldMk cId="1257752888" sldId="359"/>
            <ac:picMk id="27" creationId="{79C99175-A844-475F-B903-FB0A246099C3}"/>
          </ac:picMkLst>
        </pc:picChg>
        <pc:picChg chg="mod">
          <ac:chgData name="Robin Ryan" userId="f0e56e5b23584217" providerId="LiveId" clId="{0B772269-ABAA-4DFD-A01E-517FBB1D5718}" dt="2024-05-14T23:23:07.126" v="314"/>
          <ac:picMkLst>
            <pc:docMk/>
            <pc:sldMk cId="1257752888" sldId="359"/>
            <ac:picMk id="29" creationId="{247D95FD-08A2-4831-BB6A-A0FCA300459A}"/>
          </ac:picMkLst>
        </pc:picChg>
      </pc:sldChg>
      <pc:sldChg chg="modSp">
        <pc:chgData name="Robin Ryan" userId="f0e56e5b23584217" providerId="LiveId" clId="{0B772269-ABAA-4DFD-A01E-517FBB1D5718}" dt="2024-05-14T23:23:07.126" v="314"/>
        <pc:sldMkLst>
          <pc:docMk/>
          <pc:sldMk cId="3352130887" sldId="360"/>
        </pc:sldMkLst>
        <pc:spChg chg="mod">
          <ac:chgData name="Robin Ryan" userId="f0e56e5b23584217" providerId="LiveId" clId="{0B772269-ABAA-4DFD-A01E-517FBB1D5718}" dt="2024-05-14T23:23:07.126" v="314"/>
          <ac:spMkLst>
            <pc:docMk/>
            <pc:sldMk cId="3352130887" sldId="360"/>
            <ac:spMk id="13" creationId="{4247F24F-FEDE-4BA9-AF7F-3B64E28D080E}"/>
          </ac:spMkLst>
        </pc:spChg>
        <pc:spChg chg="mod">
          <ac:chgData name="Robin Ryan" userId="f0e56e5b23584217" providerId="LiveId" clId="{0B772269-ABAA-4DFD-A01E-517FBB1D5718}" dt="2024-05-14T23:23:07.126" v="314"/>
          <ac:spMkLst>
            <pc:docMk/>
            <pc:sldMk cId="3352130887" sldId="360"/>
            <ac:spMk id="14" creationId="{08C90A15-9E96-4CA9-83EA-49AB7F1981AE}"/>
          </ac:spMkLst>
        </pc:spChg>
        <pc:spChg chg="mod">
          <ac:chgData name="Robin Ryan" userId="f0e56e5b23584217" providerId="LiveId" clId="{0B772269-ABAA-4DFD-A01E-517FBB1D5718}" dt="2024-05-14T23:23:07.126" v="314"/>
          <ac:spMkLst>
            <pc:docMk/>
            <pc:sldMk cId="3352130887" sldId="360"/>
            <ac:spMk id="15" creationId="{BFF618EE-5A1C-450F-9B69-114AD2057982}"/>
          </ac:spMkLst>
        </pc:spChg>
        <pc:spChg chg="mod">
          <ac:chgData name="Robin Ryan" userId="f0e56e5b23584217" providerId="LiveId" clId="{0B772269-ABAA-4DFD-A01E-517FBB1D5718}" dt="2024-05-14T23:23:07.126" v="314"/>
          <ac:spMkLst>
            <pc:docMk/>
            <pc:sldMk cId="3352130887" sldId="360"/>
            <ac:spMk id="20" creationId="{3B0FAD77-BC9B-4F5F-94D5-AA246F14F9D9}"/>
          </ac:spMkLst>
        </pc:spChg>
        <pc:spChg chg="mod">
          <ac:chgData name="Robin Ryan" userId="f0e56e5b23584217" providerId="LiveId" clId="{0B772269-ABAA-4DFD-A01E-517FBB1D5718}" dt="2024-05-14T23:23:07.126" v="314"/>
          <ac:spMkLst>
            <pc:docMk/>
            <pc:sldMk cId="3352130887" sldId="360"/>
            <ac:spMk id="26" creationId="{C87B2471-18AE-4799-A4F4-EECC094915B4}"/>
          </ac:spMkLst>
        </pc:spChg>
        <pc:spChg chg="mod">
          <ac:chgData name="Robin Ryan" userId="f0e56e5b23584217" providerId="LiveId" clId="{0B772269-ABAA-4DFD-A01E-517FBB1D5718}" dt="2024-05-14T23:23:07.126" v="314"/>
          <ac:spMkLst>
            <pc:docMk/>
            <pc:sldMk cId="3352130887" sldId="360"/>
            <ac:spMk id="27" creationId="{45744750-2CD0-4319-A8B5-DADF25ED571D}"/>
          </ac:spMkLst>
        </pc:spChg>
        <pc:spChg chg="mod">
          <ac:chgData name="Robin Ryan" userId="f0e56e5b23584217" providerId="LiveId" clId="{0B772269-ABAA-4DFD-A01E-517FBB1D5718}" dt="2024-05-14T23:23:07.126" v="314"/>
          <ac:spMkLst>
            <pc:docMk/>
            <pc:sldMk cId="3352130887" sldId="360"/>
            <ac:spMk id="28" creationId="{CFA11B12-E514-47E0-8EF5-FD0B750A93B2}"/>
          </ac:spMkLst>
        </pc:spChg>
        <pc:spChg chg="mod">
          <ac:chgData name="Robin Ryan" userId="f0e56e5b23584217" providerId="LiveId" clId="{0B772269-ABAA-4DFD-A01E-517FBB1D5718}" dt="2024-05-14T23:23:07.126" v="314"/>
          <ac:spMkLst>
            <pc:docMk/>
            <pc:sldMk cId="3352130887" sldId="360"/>
            <ac:spMk id="29" creationId="{3640D080-6669-441A-9220-A6E428DD1EF1}"/>
          </ac:spMkLst>
        </pc:spChg>
        <pc:spChg chg="mod">
          <ac:chgData name="Robin Ryan" userId="f0e56e5b23584217" providerId="LiveId" clId="{0B772269-ABAA-4DFD-A01E-517FBB1D5718}" dt="2024-05-14T23:23:07.126" v="314"/>
          <ac:spMkLst>
            <pc:docMk/>
            <pc:sldMk cId="3352130887" sldId="360"/>
            <ac:spMk id="30" creationId="{ECFE66B6-B6A8-4238-9AF9-89E257E29B39}"/>
          </ac:spMkLst>
        </pc:spChg>
        <pc:picChg chg="mod">
          <ac:chgData name="Robin Ryan" userId="f0e56e5b23584217" providerId="LiveId" clId="{0B772269-ABAA-4DFD-A01E-517FBB1D5718}" dt="2024-05-14T23:23:07.126" v="314"/>
          <ac:picMkLst>
            <pc:docMk/>
            <pc:sldMk cId="3352130887" sldId="360"/>
            <ac:picMk id="32" creationId="{8F8FD044-75E8-40EC-9FB0-C515A85311ED}"/>
          </ac:picMkLst>
        </pc:picChg>
        <pc:picChg chg="mod">
          <ac:chgData name="Robin Ryan" userId="f0e56e5b23584217" providerId="LiveId" clId="{0B772269-ABAA-4DFD-A01E-517FBB1D5718}" dt="2024-05-14T23:23:07.126" v="314"/>
          <ac:picMkLst>
            <pc:docMk/>
            <pc:sldMk cId="3352130887" sldId="360"/>
            <ac:picMk id="34" creationId="{8AE478BD-FD23-419F-B263-D118B404F288}"/>
          </ac:picMkLst>
        </pc:picChg>
        <pc:picChg chg="mod">
          <ac:chgData name="Robin Ryan" userId="f0e56e5b23584217" providerId="LiveId" clId="{0B772269-ABAA-4DFD-A01E-517FBB1D5718}" dt="2024-05-14T23:23:07.126" v="314"/>
          <ac:picMkLst>
            <pc:docMk/>
            <pc:sldMk cId="3352130887" sldId="360"/>
            <ac:picMk id="36" creationId="{BF9B6085-EADC-4D37-82F4-9B5B55210664}"/>
          </ac:picMkLst>
        </pc:picChg>
        <pc:picChg chg="mod">
          <ac:chgData name="Robin Ryan" userId="f0e56e5b23584217" providerId="LiveId" clId="{0B772269-ABAA-4DFD-A01E-517FBB1D5718}" dt="2024-05-14T23:23:07.126" v="314"/>
          <ac:picMkLst>
            <pc:docMk/>
            <pc:sldMk cId="3352130887" sldId="360"/>
            <ac:picMk id="38" creationId="{B089F130-278C-4ECC-9350-8F2CA8AE8B0B}"/>
          </ac:picMkLst>
        </pc:picChg>
        <pc:picChg chg="mod">
          <ac:chgData name="Robin Ryan" userId="f0e56e5b23584217" providerId="LiveId" clId="{0B772269-ABAA-4DFD-A01E-517FBB1D5718}" dt="2024-05-14T23:23:07.126" v="314"/>
          <ac:picMkLst>
            <pc:docMk/>
            <pc:sldMk cId="3352130887" sldId="360"/>
            <ac:picMk id="40" creationId="{FE63EC61-BAF6-4A58-9A38-A3E2265A0440}"/>
          </ac:picMkLst>
        </pc:picChg>
      </pc:sldChg>
      <pc:sldMasterChg chg="delSldLayout">
        <pc:chgData name="Robin Ryan" userId="f0e56e5b23584217" providerId="LiveId" clId="{0B772269-ABAA-4DFD-A01E-517FBB1D5718}" dt="2024-05-15T01:45:42.476" v="441" actId="47"/>
        <pc:sldMasterMkLst>
          <pc:docMk/>
          <pc:sldMasterMk cId="1754407282" sldId="2147483755"/>
        </pc:sldMasterMkLst>
        <pc:sldLayoutChg chg="del">
          <pc:chgData name="Robin Ryan" userId="f0e56e5b23584217" providerId="LiveId" clId="{0B772269-ABAA-4DFD-A01E-517FBB1D5718}" dt="2024-05-15T01:45:42.476" v="441" actId="47"/>
          <pc:sldLayoutMkLst>
            <pc:docMk/>
            <pc:sldMasterMk cId="1754407282" sldId="2147483755"/>
            <pc:sldLayoutMk cId="2451909874" sldId="214748377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43996-C9B2-4E6C-B37F-B8A0E79F4E8F}" type="doc">
      <dgm:prSet loTypeId="urn:microsoft.com/office/officeart/2005/8/layout/hProcess9" loCatId="process" qsTypeId="urn:microsoft.com/office/officeart/2005/8/quickstyle/simple1" qsCatId="simple" csTypeId="urn:microsoft.com/office/officeart/2005/8/colors/accent1_2" csCatId="accent1" phldr="1"/>
      <dgm:spPr/>
    </dgm:pt>
    <dgm:pt modelId="{B13E72DB-D305-453D-8E1D-8C1DF3F11187}">
      <dgm:prSet phldrT="[Text]"/>
      <dgm:spPr/>
      <dgm:t>
        <a:bodyPr/>
        <a:lstStyle/>
        <a:p>
          <a:r>
            <a:rPr lang="en-US" dirty="0">
              <a:solidFill>
                <a:schemeClr val="tx1">
                  <a:lumMod val="75000"/>
                  <a:lumOff val="25000"/>
                </a:schemeClr>
              </a:solidFill>
            </a:rPr>
            <a:t>Data Collection</a:t>
          </a:r>
        </a:p>
      </dgm:t>
    </dgm:pt>
    <dgm:pt modelId="{ADF11075-BA4D-4AAF-A210-DDE3F036F2E3}" type="parTrans" cxnId="{ED1B7244-FD15-431C-B4A6-427F95086F51}">
      <dgm:prSet/>
      <dgm:spPr/>
      <dgm:t>
        <a:bodyPr/>
        <a:lstStyle/>
        <a:p>
          <a:endParaRPr lang="en-US"/>
        </a:p>
      </dgm:t>
    </dgm:pt>
    <dgm:pt modelId="{BDEAE1AD-36AA-47D2-A3C7-E43769F5802D}" type="sibTrans" cxnId="{ED1B7244-FD15-431C-B4A6-427F95086F51}">
      <dgm:prSet/>
      <dgm:spPr/>
      <dgm:t>
        <a:bodyPr/>
        <a:lstStyle/>
        <a:p>
          <a:endParaRPr lang="en-US"/>
        </a:p>
      </dgm:t>
    </dgm:pt>
    <dgm:pt modelId="{50B5AE03-66AC-4DD9-8EAC-61A5E49A333E}">
      <dgm:prSet phldrT="[Text]"/>
      <dgm:spPr/>
      <dgm:t>
        <a:bodyPr/>
        <a:lstStyle/>
        <a:p>
          <a:r>
            <a:rPr lang="en-US" dirty="0">
              <a:solidFill>
                <a:schemeClr val="tx1">
                  <a:lumMod val="75000"/>
                  <a:lumOff val="25000"/>
                </a:schemeClr>
              </a:solidFill>
            </a:rPr>
            <a:t>Merge data using Pandas</a:t>
          </a:r>
        </a:p>
      </dgm:t>
    </dgm:pt>
    <dgm:pt modelId="{6C50C8BC-03E9-4C65-9E9B-6FB613F76C5D}" type="parTrans" cxnId="{C5CEDC57-1D35-492D-B5A9-9E2EA7F44788}">
      <dgm:prSet/>
      <dgm:spPr/>
      <dgm:t>
        <a:bodyPr/>
        <a:lstStyle/>
        <a:p>
          <a:endParaRPr lang="en-US"/>
        </a:p>
      </dgm:t>
    </dgm:pt>
    <dgm:pt modelId="{99A06DCF-7A0A-4CD9-8AE1-B5FF9AE4EF00}" type="sibTrans" cxnId="{C5CEDC57-1D35-492D-B5A9-9E2EA7F44788}">
      <dgm:prSet/>
      <dgm:spPr/>
      <dgm:t>
        <a:bodyPr/>
        <a:lstStyle/>
        <a:p>
          <a:endParaRPr lang="en-US"/>
        </a:p>
      </dgm:t>
    </dgm:pt>
    <dgm:pt modelId="{436482E4-01A7-452F-8E27-A4A33BF87E30}">
      <dgm:prSet phldrT="[Text]"/>
      <dgm:spPr/>
      <dgm:t>
        <a:bodyPr/>
        <a:lstStyle/>
        <a:p>
          <a:r>
            <a:rPr lang="en-US" dirty="0">
              <a:solidFill>
                <a:schemeClr val="tx1">
                  <a:lumMod val="75000"/>
                  <a:lumOff val="25000"/>
                </a:schemeClr>
              </a:solidFill>
            </a:rPr>
            <a:t>Analysis</a:t>
          </a:r>
        </a:p>
      </dgm:t>
    </dgm:pt>
    <dgm:pt modelId="{B3713086-34AE-49FA-A7E9-8358FDB32080}" type="parTrans" cxnId="{04CF44A7-C9CA-48C2-BAFE-7BFAFBEC7FF6}">
      <dgm:prSet/>
      <dgm:spPr/>
      <dgm:t>
        <a:bodyPr/>
        <a:lstStyle/>
        <a:p>
          <a:endParaRPr lang="en-US"/>
        </a:p>
      </dgm:t>
    </dgm:pt>
    <dgm:pt modelId="{64FB24C5-5276-42FF-AF68-716299CFCF94}" type="sibTrans" cxnId="{04CF44A7-C9CA-48C2-BAFE-7BFAFBEC7FF6}">
      <dgm:prSet/>
      <dgm:spPr/>
      <dgm:t>
        <a:bodyPr/>
        <a:lstStyle/>
        <a:p>
          <a:endParaRPr lang="en-US"/>
        </a:p>
      </dgm:t>
    </dgm:pt>
    <dgm:pt modelId="{5B84FB1A-73ED-46F4-BA5C-D107D9F40DF9}">
      <dgm:prSet phldrT="[Text]"/>
      <dgm:spPr/>
      <dgm:t>
        <a:bodyPr/>
        <a:lstStyle/>
        <a:p>
          <a:r>
            <a:rPr lang="en-US" dirty="0">
              <a:solidFill>
                <a:schemeClr val="tx1">
                  <a:lumMod val="75000"/>
                  <a:lumOff val="25000"/>
                </a:schemeClr>
              </a:solidFill>
            </a:rPr>
            <a:t>Visualization</a:t>
          </a:r>
        </a:p>
      </dgm:t>
    </dgm:pt>
    <dgm:pt modelId="{CE1E75F4-FAB8-456B-9EAF-4A0F1C27F678}" type="parTrans" cxnId="{99430316-A885-4011-A115-B8FD2F89C5B2}">
      <dgm:prSet/>
      <dgm:spPr/>
      <dgm:t>
        <a:bodyPr/>
        <a:lstStyle/>
        <a:p>
          <a:endParaRPr lang="en-US"/>
        </a:p>
      </dgm:t>
    </dgm:pt>
    <dgm:pt modelId="{BFCD9E43-296C-4AA8-A41A-5DDA7DDD17A7}" type="sibTrans" cxnId="{99430316-A885-4011-A115-B8FD2F89C5B2}">
      <dgm:prSet/>
      <dgm:spPr/>
      <dgm:t>
        <a:bodyPr/>
        <a:lstStyle/>
        <a:p>
          <a:endParaRPr lang="en-US"/>
        </a:p>
      </dgm:t>
    </dgm:pt>
    <dgm:pt modelId="{23B7B8A2-E98A-410A-9674-E2823EEEF9DD}" type="pres">
      <dgm:prSet presAssocID="{17B43996-C9B2-4E6C-B37F-B8A0E79F4E8F}" presName="CompostProcess" presStyleCnt="0">
        <dgm:presLayoutVars>
          <dgm:dir/>
          <dgm:resizeHandles val="exact"/>
        </dgm:presLayoutVars>
      </dgm:prSet>
      <dgm:spPr/>
    </dgm:pt>
    <dgm:pt modelId="{5B71A7FC-149C-4D30-8B7A-7964190DDEC5}" type="pres">
      <dgm:prSet presAssocID="{17B43996-C9B2-4E6C-B37F-B8A0E79F4E8F}" presName="arrow" presStyleLbl="bgShp" presStyleIdx="0" presStyleCnt="1"/>
      <dgm:spPr/>
    </dgm:pt>
    <dgm:pt modelId="{1BA4BA1D-7C41-4918-A70A-DC26F3859317}" type="pres">
      <dgm:prSet presAssocID="{17B43996-C9B2-4E6C-B37F-B8A0E79F4E8F}" presName="linearProcess" presStyleCnt="0"/>
      <dgm:spPr/>
    </dgm:pt>
    <dgm:pt modelId="{E1CFAFD5-7B8F-422E-A667-9F50DC14F2A3}" type="pres">
      <dgm:prSet presAssocID="{B13E72DB-D305-453D-8E1D-8C1DF3F11187}" presName="textNode" presStyleLbl="node1" presStyleIdx="0" presStyleCnt="4">
        <dgm:presLayoutVars>
          <dgm:bulletEnabled val="1"/>
        </dgm:presLayoutVars>
      </dgm:prSet>
      <dgm:spPr/>
    </dgm:pt>
    <dgm:pt modelId="{79231AEF-A4AF-4384-97B9-2C8FACEAF386}" type="pres">
      <dgm:prSet presAssocID="{BDEAE1AD-36AA-47D2-A3C7-E43769F5802D}" presName="sibTrans" presStyleCnt="0"/>
      <dgm:spPr/>
    </dgm:pt>
    <dgm:pt modelId="{4AAB0600-7353-4117-9C92-B937386A0C14}" type="pres">
      <dgm:prSet presAssocID="{50B5AE03-66AC-4DD9-8EAC-61A5E49A333E}" presName="textNode" presStyleLbl="node1" presStyleIdx="1" presStyleCnt="4">
        <dgm:presLayoutVars>
          <dgm:bulletEnabled val="1"/>
        </dgm:presLayoutVars>
      </dgm:prSet>
      <dgm:spPr/>
    </dgm:pt>
    <dgm:pt modelId="{E56E7757-7538-457A-817E-4D840AD1039B}" type="pres">
      <dgm:prSet presAssocID="{99A06DCF-7A0A-4CD9-8AE1-B5FF9AE4EF00}" presName="sibTrans" presStyleCnt="0"/>
      <dgm:spPr/>
    </dgm:pt>
    <dgm:pt modelId="{F9D06D4C-CFE3-46C4-BF5D-3BF3D4185587}" type="pres">
      <dgm:prSet presAssocID="{436482E4-01A7-452F-8E27-A4A33BF87E30}" presName="textNode" presStyleLbl="node1" presStyleIdx="2" presStyleCnt="4">
        <dgm:presLayoutVars>
          <dgm:bulletEnabled val="1"/>
        </dgm:presLayoutVars>
      </dgm:prSet>
      <dgm:spPr/>
    </dgm:pt>
    <dgm:pt modelId="{443D1AF3-09CC-47D5-9335-E23E362F6593}" type="pres">
      <dgm:prSet presAssocID="{64FB24C5-5276-42FF-AF68-716299CFCF94}" presName="sibTrans" presStyleCnt="0"/>
      <dgm:spPr/>
    </dgm:pt>
    <dgm:pt modelId="{97213DD3-E1BE-47E4-84D4-6362C5B78619}" type="pres">
      <dgm:prSet presAssocID="{5B84FB1A-73ED-46F4-BA5C-D107D9F40DF9}" presName="textNode" presStyleLbl="node1" presStyleIdx="3" presStyleCnt="4">
        <dgm:presLayoutVars>
          <dgm:bulletEnabled val="1"/>
        </dgm:presLayoutVars>
      </dgm:prSet>
      <dgm:spPr/>
    </dgm:pt>
  </dgm:ptLst>
  <dgm:cxnLst>
    <dgm:cxn modelId="{8A339C00-A665-4760-9895-5D5385041832}" type="presOf" srcId="{436482E4-01A7-452F-8E27-A4A33BF87E30}" destId="{F9D06D4C-CFE3-46C4-BF5D-3BF3D4185587}" srcOrd="0" destOrd="0" presId="urn:microsoft.com/office/officeart/2005/8/layout/hProcess9"/>
    <dgm:cxn modelId="{99430316-A885-4011-A115-B8FD2F89C5B2}" srcId="{17B43996-C9B2-4E6C-B37F-B8A0E79F4E8F}" destId="{5B84FB1A-73ED-46F4-BA5C-D107D9F40DF9}" srcOrd="3" destOrd="0" parTransId="{CE1E75F4-FAB8-456B-9EAF-4A0F1C27F678}" sibTransId="{BFCD9E43-296C-4AA8-A41A-5DDA7DDD17A7}"/>
    <dgm:cxn modelId="{6FE8072B-4AB1-469B-A323-115FA0A91667}" type="presOf" srcId="{50B5AE03-66AC-4DD9-8EAC-61A5E49A333E}" destId="{4AAB0600-7353-4117-9C92-B937386A0C14}" srcOrd="0" destOrd="0" presId="urn:microsoft.com/office/officeart/2005/8/layout/hProcess9"/>
    <dgm:cxn modelId="{AD628542-844B-41CB-A284-202771F8573B}" type="presOf" srcId="{B13E72DB-D305-453D-8E1D-8C1DF3F11187}" destId="{E1CFAFD5-7B8F-422E-A667-9F50DC14F2A3}" srcOrd="0" destOrd="0" presId="urn:microsoft.com/office/officeart/2005/8/layout/hProcess9"/>
    <dgm:cxn modelId="{ED1B7244-FD15-431C-B4A6-427F95086F51}" srcId="{17B43996-C9B2-4E6C-B37F-B8A0E79F4E8F}" destId="{B13E72DB-D305-453D-8E1D-8C1DF3F11187}" srcOrd="0" destOrd="0" parTransId="{ADF11075-BA4D-4AAF-A210-DDE3F036F2E3}" sibTransId="{BDEAE1AD-36AA-47D2-A3C7-E43769F5802D}"/>
    <dgm:cxn modelId="{2E73546C-6AF3-477C-93A4-3299F3A96D41}" type="presOf" srcId="{17B43996-C9B2-4E6C-B37F-B8A0E79F4E8F}" destId="{23B7B8A2-E98A-410A-9674-E2823EEEF9DD}" srcOrd="0" destOrd="0" presId="urn:microsoft.com/office/officeart/2005/8/layout/hProcess9"/>
    <dgm:cxn modelId="{C5CEDC57-1D35-492D-B5A9-9E2EA7F44788}" srcId="{17B43996-C9B2-4E6C-B37F-B8A0E79F4E8F}" destId="{50B5AE03-66AC-4DD9-8EAC-61A5E49A333E}" srcOrd="1" destOrd="0" parTransId="{6C50C8BC-03E9-4C65-9E9B-6FB613F76C5D}" sibTransId="{99A06DCF-7A0A-4CD9-8AE1-B5FF9AE4EF00}"/>
    <dgm:cxn modelId="{0E16FDA2-6FB8-4603-BD3F-DC93A2583455}" type="presOf" srcId="{5B84FB1A-73ED-46F4-BA5C-D107D9F40DF9}" destId="{97213DD3-E1BE-47E4-84D4-6362C5B78619}" srcOrd="0" destOrd="0" presId="urn:microsoft.com/office/officeart/2005/8/layout/hProcess9"/>
    <dgm:cxn modelId="{04CF44A7-C9CA-48C2-BAFE-7BFAFBEC7FF6}" srcId="{17B43996-C9B2-4E6C-B37F-B8A0E79F4E8F}" destId="{436482E4-01A7-452F-8E27-A4A33BF87E30}" srcOrd="2" destOrd="0" parTransId="{B3713086-34AE-49FA-A7E9-8358FDB32080}" sibTransId="{64FB24C5-5276-42FF-AF68-716299CFCF94}"/>
    <dgm:cxn modelId="{5DFE8FD5-90C5-4D30-A784-43448804BFB0}" type="presParOf" srcId="{23B7B8A2-E98A-410A-9674-E2823EEEF9DD}" destId="{5B71A7FC-149C-4D30-8B7A-7964190DDEC5}" srcOrd="0" destOrd="0" presId="urn:microsoft.com/office/officeart/2005/8/layout/hProcess9"/>
    <dgm:cxn modelId="{A7EECA74-EB44-415C-B709-329AF20FFCB6}" type="presParOf" srcId="{23B7B8A2-E98A-410A-9674-E2823EEEF9DD}" destId="{1BA4BA1D-7C41-4918-A70A-DC26F3859317}" srcOrd="1" destOrd="0" presId="urn:microsoft.com/office/officeart/2005/8/layout/hProcess9"/>
    <dgm:cxn modelId="{A153C9FC-1681-4918-AA01-E3AA3E3F1F4A}" type="presParOf" srcId="{1BA4BA1D-7C41-4918-A70A-DC26F3859317}" destId="{E1CFAFD5-7B8F-422E-A667-9F50DC14F2A3}" srcOrd="0" destOrd="0" presId="urn:microsoft.com/office/officeart/2005/8/layout/hProcess9"/>
    <dgm:cxn modelId="{6E819688-71F0-4F8A-B055-E1FCB0803D82}" type="presParOf" srcId="{1BA4BA1D-7C41-4918-A70A-DC26F3859317}" destId="{79231AEF-A4AF-4384-97B9-2C8FACEAF386}" srcOrd="1" destOrd="0" presId="urn:microsoft.com/office/officeart/2005/8/layout/hProcess9"/>
    <dgm:cxn modelId="{011E3070-05C5-4B15-9A26-62E0CDD03D4B}" type="presParOf" srcId="{1BA4BA1D-7C41-4918-A70A-DC26F3859317}" destId="{4AAB0600-7353-4117-9C92-B937386A0C14}" srcOrd="2" destOrd="0" presId="urn:microsoft.com/office/officeart/2005/8/layout/hProcess9"/>
    <dgm:cxn modelId="{A85CD3B8-6619-4FD5-88E0-F876390A622C}" type="presParOf" srcId="{1BA4BA1D-7C41-4918-A70A-DC26F3859317}" destId="{E56E7757-7538-457A-817E-4D840AD1039B}" srcOrd="3" destOrd="0" presId="urn:microsoft.com/office/officeart/2005/8/layout/hProcess9"/>
    <dgm:cxn modelId="{3D4D8FDD-69FD-43FE-91C2-A81186129DA4}" type="presParOf" srcId="{1BA4BA1D-7C41-4918-A70A-DC26F3859317}" destId="{F9D06D4C-CFE3-46C4-BF5D-3BF3D4185587}" srcOrd="4" destOrd="0" presId="urn:microsoft.com/office/officeart/2005/8/layout/hProcess9"/>
    <dgm:cxn modelId="{7B254D1B-A9A1-49CC-A25D-984DDF57394E}" type="presParOf" srcId="{1BA4BA1D-7C41-4918-A70A-DC26F3859317}" destId="{443D1AF3-09CC-47D5-9335-E23E362F6593}" srcOrd="5" destOrd="0" presId="urn:microsoft.com/office/officeart/2005/8/layout/hProcess9"/>
    <dgm:cxn modelId="{9446A827-B93E-4142-95CE-985C151C15B2}" type="presParOf" srcId="{1BA4BA1D-7C41-4918-A70A-DC26F3859317}" destId="{97213DD3-E1BE-47E4-84D4-6362C5B7861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1A7FC-149C-4D30-8B7A-7964190DDEC5}">
      <dsp:nvSpPr>
        <dsp:cNvPr id="0" name=""/>
        <dsp:cNvSpPr/>
      </dsp:nvSpPr>
      <dsp:spPr>
        <a:xfrm>
          <a:off x="501880" y="0"/>
          <a:ext cx="5687984" cy="24445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FAFD5-7B8F-422E-A667-9F50DC14F2A3}">
      <dsp:nvSpPr>
        <dsp:cNvPr id="0" name=""/>
        <dsp:cNvSpPr/>
      </dsp:nvSpPr>
      <dsp:spPr>
        <a:xfrm>
          <a:off x="1429"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Data Collection</a:t>
          </a:r>
        </a:p>
      </dsp:txBody>
      <dsp:txXfrm>
        <a:off x="49162" y="781100"/>
        <a:ext cx="1513653" cy="882357"/>
      </dsp:txXfrm>
    </dsp:sp>
    <dsp:sp modelId="{4AAB0600-7353-4117-9C92-B937386A0C14}">
      <dsp:nvSpPr>
        <dsp:cNvPr id="0" name=""/>
        <dsp:cNvSpPr/>
      </dsp:nvSpPr>
      <dsp:spPr>
        <a:xfrm>
          <a:off x="1694685"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Merge data using Pandas</a:t>
          </a:r>
        </a:p>
      </dsp:txBody>
      <dsp:txXfrm>
        <a:off x="1742418" y="781100"/>
        <a:ext cx="1513653" cy="882357"/>
      </dsp:txXfrm>
    </dsp:sp>
    <dsp:sp modelId="{F9D06D4C-CFE3-46C4-BF5D-3BF3D4185587}">
      <dsp:nvSpPr>
        <dsp:cNvPr id="0" name=""/>
        <dsp:cNvSpPr/>
      </dsp:nvSpPr>
      <dsp:spPr>
        <a:xfrm>
          <a:off x="3387941"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Analysis</a:t>
          </a:r>
        </a:p>
      </dsp:txBody>
      <dsp:txXfrm>
        <a:off x="3435674" y="781100"/>
        <a:ext cx="1513653" cy="882357"/>
      </dsp:txXfrm>
    </dsp:sp>
    <dsp:sp modelId="{97213DD3-E1BE-47E4-84D4-6362C5B78619}">
      <dsp:nvSpPr>
        <dsp:cNvPr id="0" name=""/>
        <dsp:cNvSpPr/>
      </dsp:nvSpPr>
      <dsp:spPr>
        <a:xfrm>
          <a:off x="5081197" y="733367"/>
          <a:ext cx="1609119" cy="9778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lumMod val="75000"/>
                  <a:lumOff val="25000"/>
                </a:schemeClr>
              </a:solidFill>
            </a:rPr>
            <a:t>Visualization</a:t>
          </a:r>
        </a:p>
      </dsp:txBody>
      <dsp:txXfrm>
        <a:off x="5128930" y="781100"/>
        <a:ext cx="1513653" cy="88235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5/15/2024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8BA592-4D1B-47CF-B0FA-1A1110B265C4}"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399A8F-1CD0-43AD-A673-F6F3E210228C}" type="slidenum">
              <a:rPr lang="en-US" smtClean="0"/>
              <a:t>‹#›</a:t>
            </a:fld>
            <a:endParaRPr lang="en-US" dirty="0"/>
          </a:p>
        </p:txBody>
      </p:sp>
      <p:sp useBgFill="1">
        <p:nvSpPr>
          <p:cNvPr id="8" name="Rectangle 7">
            <a:extLst>
              <a:ext uri="{FF2B5EF4-FFF2-40B4-BE49-F238E27FC236}">
                <a16:creationId xmlns:a16="http://schemas.microsoft.com/office/drawing/2014/main" id="{98E2E5D4-17F1-F283-9B9E-75904F994178}"/>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938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6840714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07502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69071006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411111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26250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78707464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8719390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dirty="0"/>
              <a:t>Click icon to add picture</a:t>
            </a:r>
          </a:p>
        </p:txBody>
      </p:sp>
    </p:spTree>
    <p:extLst>
      <p:ext uri="{BB962C8B-B14F-4D97-AF65-F5344CB8AC3E}">
        <p14:creationId xmlns:p14="http://schemas.microsoft.com/office/powerpoint/2010/main" val="2249992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dirty="0"/>
              <a:t>Click icon to add 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dirty="0"/>
              <a:t>Click icon to add picture</a:t>
            </a:r>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738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dirty="0"/>
              <a:t>Click icon to add 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dirty="0"/>
              <a:t>Click icon to add picture</a:t>
            </a:r>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dirty="0"/>
              <a:t>Click icon to add picture</a:t>
            </a:r>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1527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9/4/20XX</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7" name="Rectangle 6">
            <a:extLst>
              <a:ext uri="{FF2B5EF4-FFF2-40B4-BE49-F238E27FC236}">
                <a16:creationId xmlns:a16="http://schemas.microsoft.com/office/drawing/2014/main" id="{89D714B3-E09F-3C24-C2F1-2F0F4E9DC5E6}"/>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620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8BA592-4D1B-47CF-B0FA-1A1110B265C4}"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399A8F-1CD0-43AD-A673-F6F3E210228C}" type="slidenum">
              <a:rPr lang="en-US" smtClean="0"/>
              <a:t>‹#›</a:t>
            </a:fld>
            <a:endParaRPr lang="en-US" dirty="0"/>
          </a:p>
        </p:txBody>
      </p:sp>
      <p:sp useBgFill="1">
        <p:nvSpPr>
          <p:cNvPr id="7" name="Rectangle 6">
            <a:extLst>
              <a:ext uri="{FF2B5EF4-FFF2-40B4-BE49-F238E27FC236}">
                <a16:creationId xmlns:a16="http://schemas.microsoft.com/office/drawing/2014/main" id="{C5E15B72-9A8F-57BB-5ADD-04C0FA572EA0}"/>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176B272-98D5-1F83-AFC9-5B48E78BDCE2}"/>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8E26633-82CB-04B9-C3B4-997E8AB994A9}"/>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45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9/4/20XX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20362464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9/4/20XX</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2710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9/4/20XX</a:t>
            </a:r>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dirty="0"/>
          </a:p>
        </p:txBody>
      </p:sp>
      <p:sp useBgFill="1">
        <p:nvSpPr>
          <p:cNvPr id="6" name="Rectangle 5">
            <a:extLst>
              <a:ext uri="{FF2B5EF4-FFF2-40B4-BE49-F238E27FC236}">
                <a16:creationId xmlns:a16="http://schemas.microsoft.com/office/drawing/2014/main" id="{BDC8B0CF-F4D0-1156-F028-917A3602FBCF}"/>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34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9/4/20XX</a:t>
            </a: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5640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9/4/20XX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22892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9/4/20XX</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70479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9/4/20XX</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Presentation Title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5440728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6" r:id="rId19"/>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highlight>
                  <a:srgbClr val="000000"/>
                </a:highlight>
              </a:rPr>
              <a:t>Movie and TV Series Trends using IMDb</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1507067" y="4050833"/>
            <a:ext cx="7766936" cy="728985"/>
          </a:xfrm>
        </p:spPr>
        <p:txBody>
          <a:bodyPr/>
          <a:lstStyle/>
          <a:p>
            <a:r>
              <a:rPr lang="en-US" dirty="0"/>
              <a:t>Group 3 - Robin, Tray, Jim, Darrell</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a:xfrm>
            <a:off x="5375386" y="1069053"/>
            <a:ext cx="4927913" cy="1536192"/>
          </a:xfrm>
          <a:ln>
            <a:solidFill>
              <a:schemeClr val="tx1"/>
            </a:solidFill>
          </a:ln>
        </p:spPr>
        <p:txBody>
          <a:bodyPr>
            <a:normAutofit fontScale="90000"/>
          </a:bodyPr>
          <a:lstStyle/>
          <a:p>
            <a:r>
              <a:rPr lang="en-US" dirty="0">
                <a:solidFill>
                  <a:schemeClr val="accent2">
                    <a:lumMod val="75000"/>
                    <a:lumOff val="25000"/>
                  </a:schemeClr>
                </a:solidFill>
              </a:rPr>
              <a:t>Project Description</a:t>
            </a:r>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a:xfrm>
            <a:off x="5143755" y="3429000"/>
            <a:ext cx="6025385" cy="1802225"/>
          </a:xfrm>
        </p:spPr>
        <p:txBody>
          <a:bodyPr/>
          <a:lstStyle/>
          <a:p>
            <a:pPr>
              <a:buFont typeface="Arial" panose="020B0604020202020204" pitchFamily="34" charset="0"/>
              <a:buChar char="•"/>
            </a:pPr>
            <a:r>
              <a:rPr lang="en-US" sz="2000" dirty="0"/>
              <a:t>Analyze Movie and TV trends based on available, free data from IMDb. </a:t>
            </a:r>
          </a:p>
          <a:p>
            <a:pPr>
              <a:buFont typeface="Arial" panose="020B0604020202020204" pitchFamily="34" charset="0"/>
              <a:buChar char="•"/>
            </a:pPr>
            <a:r>
              <a:rPr lang="en-US" sz="2000" dirty="0"/>
              <a:t>Look at average ratings, votes, genres, # of seasons, and other data available on IMDb.</a:t>
            </a:r>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3" name="Picture 8">
            <a:extLst>
              <a:ext uri="{FF2B5EF4-FFF2-40B4-BE49-F238E27FC236}">
                <a16:creationId xmlns:a16="http://schemas.microsoft.com/office/drawing/2014/main" id="{EF7252F1-8667-C6F2-1730-112DFE2397F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051" b="10051"/>
          <a:stretch>
            <a:fillRect/>
          </a:stretch>
        </p:blipFill>
        <p:spPr bwMode="auto">
          <a:xfrm>
            <a:off x="457200" y="603250"/>
            <a:ext cx="4051300" cy="32369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ython For Beginners: Try These ...">
            <a:extLst>
              <a:ext uri="{FF2B5EF4-FFF2-40B4-BE49-F238E27FC236}">
                <a16:creationId xmlns:a16="http://schemas.microsoft.com/office/drawing/2014/main" id="{A0DD9623-BD35-760F-9441-C4F9FFCF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84" y="3993465"/>
            <a:ext cx="3383144" cy="1900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solidFill>
                  <a:schemeClr val="accent2">
                    <a:lumMod val="75000"/>
                    <a:lumOff val="25000"/>
                  </a:schemeClr>
                </a:solidFill>
              </a:rPr>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355848"/>
            <a:ext cx="6272784" cy="2423160"/>
          </a:xfrm>
        </p:spPr>
        <p:txBody>
          <a:bodyPr/>
          <a:lstStyle/>
          <a:p>
            <a:r>
              <a:rPr lang="en-US" dirty="0"/>
              <a:t>Our team had two previous ideas for our project but unfortunately finding free, quality data for our topic was much harder than we thought it would be.  We explored the world of gambling ($$$), tried our hand at using the Spotify API (so close!), then landed the jackpot of data on the IMDb movie database.  We will talk about our methodology and present our findings!</a:t>
            </a:r>
          </a:p>
          <a:p>
            <a:endParaRPr lang="en-US" dirty="0"/>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2054" name="Picture 6" descr="If At First You Don't Succeed Try Two More Times So That Your Failure Is  Statistically Significant: Ruled Chemistry Notebook Journal | Chemist Gift:  Doll, Marcel: 9798713768072: Amazon.com: Books">
            <a:extLst>
              <a:ext uri="{FF2B5EF4-FFF2-40B4-BE49-F238E27FC236}">
                <a16:creationId xmlns:a16="http://schemas.microsoft.com/office/drawing/2014/main" id="{7D294319-7935-70E2-81F1-1A75E2D05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640" y="315773"/>
            <a:ext cx="4120848" cy="617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677335" y="240758"/>
            <a:ext cx="8596668" cy="860401"/>
          </a:xfrm>
        </p:spPr>
        <p:txBody>
          <a:bodyPr/>
          <a:lstStyle/>
          <a:p>
            <a:r>
              <a:rPr lang="en-US" dirty="0">
                <a:solidFill>
                  <a:schemeClr val="accent2">
                    <a:lumMod val="75000"/>
                    <a:lumOff val="25000"/>
                  </a:schemeClr>
                </a:solidFill>
              </a:rPr>
              <a:t>Flowchart</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a:xfrm>
            <a:off x="866178" y="2738057"/>
            <a:ext cx="8596668" cy="2559500"/>
          </a:xfrm>
        </p:spPr>
        <p:txBody>
          <a:bodyPr>
            <a:normAutofit fontScale="92500"/>
          </a:bodyPr>
          <a:lstStyle/>
          <a:p>
            <a:r>
              <a:rPr lang="en-US" sz="1800" dirty="0"/>
              <a:t>IMDb offers free data downloads for Non-Commercial Datasets in the form of tab-delimited text files.  We experienced challenges due to the extremely large size of the files.  Due to this, our analysis is based on a sample of data from the US region.  </a:t>
            </a:r>
          </a:p>
          <a:p>
            <a:r>
              <a:rPr lang="en-US" sz="1800" dirty="0"/>
              <a:t>We spent a large amount of time merging the data files using Pandas in Jupyter Notebook.  Once the data files were merged we exported data in smaller chunks as csv files so that all group members could access the data on gitlab.</a:t>
            </a:r>
          </a:p>
          <a:p>
            <a:r>
              <a:rPr lang="en-US" sz="1800" dirty="0"/>
              <a:t>The following slides includes our analysis and visualizations of the sample of data we collected.</a:t>
            </a:r>
          </a:p>
          <a:p>
            <a:endParaRPr lang="en-US" sz="1800" dirty="0"/>
          </a:p>
        </p:txBody>
      </p:sp>
      <p:graphicFrame>
        <p:nvGraphicFramePr>
          <p:cNvPr id="4" name="Diagram 3">
            <a:extLst>
              <a:ext uri="{FF2B5EF4-FFF2-40B4-BE49-F238E27FC236}">
                <a16:creationId xmlns:a16="http://schemas.microsoft.com/office/drawing/2014/main" id="{073D254C-6633-0395-D348-8F3577BA40EC}"/>
              </a:ext>
            </a:extLst>
          </p:cNvPr>
          <p:cNvGraphicFramePr/>
          <p:nvPr>
            <p:extLst>
              <p:ext uri="{D42A27DB-BD31-4B8C-83A1-F6EECF244321}">
                <p14:modId xmlns:p14="http://schemas.microsoft.com/office/powerpoint/2010/main" val="2092144901"/>
              </p:ext>
            </p:extLst>
          </p:nvPr>
        </p:nvGraphicFramePr>
        <p:xfrm>
          <a:off x="1421596" y="800393"/>
          <a:ext cx="6691746" cy="2444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54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Average Ratings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r>
              <a:rPr lang="en-US" dirty="0"/>
              <a:t>We narrowed down and simplified the genre categories</a:t>
            </a:r>
          </a:p>
          <a:p>
            <a:r>
              <a:rPr lang="en-US" dirty="0"/>
              <a:t>After looking at the data, it shows that Family, music, Biographies had the highest average ratings per genre, in that order. </a:t>
            </a:r>
          </a:p>
          <a:p>
            <a:r>
              <a:rPr lang="en-US" dirty="0"/>
              <a:t>The lowest rated genres were thriller, sci-fi, and horror taking dead last. </a:t>
            </a:r>
          </a:p>
          <a:p>
            <a:r>
              <a:rPr lang="en-US" dirty="0"/>
              <a:t>Horror has a higher number of movies than the top 3 highest rated genres, which one could conclude, people really just dislike most horror movies. </a:t>
            </a:r>
          </a:p>
          <a:p>
            <a:endParaRPr lang="en-US" dirty="0"/>
          </a:p>
          <a:p>
            <a:r>
              <a:rPr lang="en-US" dirty="0"/>
              <a:t>The data speaks to the likeness and quality of biographies and music films in the US due to the fact that the number of titles these genres have in comparison to comedy, drama, and action (the top 3 most movies). Comedy, drama, and action have 95% more titles than Music/Bio.  </a:t>
            </a:r>
          </a:p>
        </p:txBody>
      </p:sp>
    </p:spTree>
    <p:extLst>
      <p:ext uri="{BB962C8B-B14F-4D97-AF65-F5344CB8AC3E}">
        <p14:creationId xmlns:p14="http://schemas.microsoft.com/office/powerpoint/2010/main" val="83274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Number of Votes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6</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r>
              <a:rPr lang="en-US" dirty="0"/>
              <a:t>A determination we made by correlating the number of votes and average ratings, per our scatter plot, was the higher of number of votes, generally meant the higher average of rating</a:t>
            </a:r>
          </a:p>
          <a:p>
            <a:r>
              <a:rPr lang="en-US" dirty="0"/>
              <a:t>Opposite of that, the data reflected the lower number of votes was correlated with lower average ratings</a:t>
            </a:r>
          </a:p>
          <a:p>
            <a:r>
              <a:rPr lang="en-US" dirty="0"/>
              <a:t>In summary of these trends, the more people like a genre, the more they voted and vice versa. </a:t>
            </a:r>
          </a:p>
          <a:p>
            <a:r>
              <a:rPr lang="en-US" dirty="0"/>
              <a:t>There are some outliers in the data that cause other questions. The IMBD data provided included some outlier films, such as 1 minute shorts from the 1890s etc. </a:t>
            </a:r>
          </a:p>
        </p:txBody>
      </p:sp>
    </p:spTree>
    <p:extLst>
      <p:ext uri="{BB962C8B-B14F-4D97-AF65-F5344CB8AC3E}">
        <p14:creationId xmlns:p14="http://schemas.microsoft.com/office/powerpoint/2010/main" val="334828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Top 20 Film Trends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7</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r>
              <a:rPr lang="en-US" dirty="0"/>
              <a:t>Crime, Action, and Drama make up most of the top 20 most voted/highest average rated movies</a:t>
            </a:r>
          </a:p>
          <a:p>
            <a:r>
              <a:rPr lang="en-US" dirty="0"/>
              <a:t>This correlates with the previous trend of a higher number of votes generally led to higher rated movies</a:t>
            </a:r>
          </a:p>
          <a:p>
            <a:r>
              <a:rPr lang="en-US" dirty="0"/>
              <a:t>This entire list of movies were films from the last 25-30 years. This may speak to the quality of films and appeal to viewers in comparison to any time period before 1995. </a:t>
            </a:r>
          </a:p>
          <a:p>
            <a:r>
              <a:rPr lang="en-US" dirty="0"/>
              <a:t>Perfectly rated 10.0 movies, specifically according to the top 20 10.0 rated films from the data, have very low number of votes. This cannot reflect public opinion. Perfectly rated movies with low number of votes are outlier opinions of a few individuals who loved that specific title. </a:t>
            </a:r>
          </a:p>
          <a:p>
            <a:endParaRPr lang="en-US" dirty="0"/>
          </a:p>
        </p:txBody>
      </p:sp>
    </p:spTree>
    <p:extLst>
      <p:ext uri="{BB962C8B-B14F-4D97-AF65-F5344CB8AC3E}">
        <p14:creationId xmlns:p14="http://schemas.microsoft.com/office/powerpoint/2010/main" val="4173908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solidFill>
                  <a:schemeClr val="tx1">
                    <a:lumMod val="75000"/>
                    <a:lumOff val="25000"/>
                  </a:schemeClr>
                </a:solidFill>
              </a:rPr>
              <a:t>Analysis: Lowest 20 Film Trends &amp; Runtime Correlations</a:t>
            </a:r>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p:txBody>
          <a:bodyPr/>
          <a:lstStyle/>
          <a:p>
            <a:fld id="{A65A5C87-DF58-40C8-B092-1DE63DB4547E}" type="slidenum">
              <a:rPr lang="en-US" smtClean="0"/>
              <a:pPr/>
              <a:t>8</a:t>
            </a:fld>
            <a:endParaRPr lang="en-US" dirty="0"/>
          </a:p>
        </p:txBody>
      </p:sp>
      <p:sp>
        <p:nvSpPr>
          <p:cNvPr id="4" name="Content Placeholder 3">
            <a:extLst>
              <a:ext uri="{FF2B5EF4-FFF2-40B4-BE49-F238E27FC236}">
                <a16:creationId xmlns:a16="http://schemas.microsoft.com/office/drawing/2014/main" id="{65887787-64B0-FCB7-3D04-FCB5882E68DF}"/>
              </a:ext>
            </a:extLst>
          </p:cNvPr>
          <p:cNvSpPr>
            <a:spLocks noGrp="1"/>
          </p:cNvSpPr>
          <p:nvPr>
            <p:ph idx="1"/>
          </p:nvPr>
        </p:nvSpPr>
        <p:spPr/>
        <p:txBody>
          <a:bodyPr/>
          <a:lstStyle/>
          <a:p>
            <a:r>
              <a:rPr lang="en-US" dirty="0"/>
              <a:t>The lowest 20 film list supported the trend of the lowest rated genre/films had very low number of votes. This supports that if a film/genre isn’t well liked to the general public, it’s less voted on. </a:t>
            </a:r>
          </a:p>
          <a:p>
            <a:r>
              <a:rPr lang="en-US" dirty="0"/>
              <a:t>If we had more time and/or data to study, we may have found more trends amongst the lowest rated films/genres, though this conclusion was our main discovery. </a:t>
            </a:r>
          </a:p>
          <a:p>
            <a:r>
              <a:rPr lang="en-US" dirty="0"/>
              <a:t>We also took runtime data from IMDB but due to very inconsistent data and a genre/title list that didn’t match our other datasets, we were unable to find correlations with ratings/number of votes with runtime. </a:t>
            </a:r>
          </a:p>
          <a:p>
            <a:r>
              <a:rPr lang="en-US" dirty="0"/>
              <a:t>An interesting study would be to find accurate runtimes of the film/genres that were included in the data we possessed for correlations with how it affects ratings.  </a:t>
            </a:r>
          </a:p>
        </p:txBody>
      </p:sp>
    </p:spTree>
    <p:extLst>
      <p:ext uri="{BB962C8B-B14F-4D97-AF65-F5344CB8AC3E}">
        <p14:creationId xmlns:p14="http://schemas.microsoft.com/office/powerpoint/2010/main" val="176871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9372-10C9-4FE2-AA18-D3757770284E}"/>
              </a:ext>
            </a:extLst>
          </p:cNvPr>
          <p:cNvSpPr>
            <a:spLocks noGrp="1"/>
          </p:cNvSpPr>
          <p:nvPr>
            <p:ph type="title"/>
          </p:nvPr>
        </p:nvSpPr>
        <p:spPr>
          <a:xfrm>
            <a:off x="841248" y="978408"/>
            <a:ext cx="5122230" cy="1106424"/>
          </a:xfrm>
        </p:spPr>
        <p:txBody>
          <a:bodyPr/>
          <a:lstStyle/>
          <a:p>
            <a:r>
              <a:rPr lang="en-US" dirty="0">
                <a:solidFill>
                  <a:schemeClr val="tx1">
                    <a:lumMod val="75000"/>
                    <a:lumOff val="25000"/>
                  </a:schemeClr>
                </a:solidFill>
              </a:rPr>
              <a:t>Conclusion</a:t>
            </a:r>
          </a:p>
        </p:txBody>
      </p:sp>
      <p:sp>
        <p:nvSpPr>
          <p:cNvPr id="3" name="Content Placeholder 2">
            <a:extLst>
              <a:ext uri="{FF2B5EF4-FFF2-40B4-BE49-F238E27FC236}">
                <a16:creationId xmlns:a16="http://schemas.microsoft.com/office/drawing/2014/main" id="{593CCB26-C7B5-4926-8F38-01AA28C00B75}"/>
              </a:ext>
            </a:extLst>
          </p:cNvPr>
          <p:cNvSpPr>
            <a:spLocks noGrp="1"/>
          </p:cNvSpPr>
          <p:nvPr>
            <p:ph idx="1"/>
          </p:nvPr>
        </p:nvSpPr>
        <p:spPr>
          <a:xfrm>
            <a:off x="841247" y="2359152"/>
            <a:ext cx="5122230" cy="3429000"/>
          </a:xfrm>
        </p:spPr>
        <p:txBody>
          <a:bodyPr>
            <a:normAutofit fontScale="92500" lnSpcReduction="10000"/>
          </a:bodyPr>
          <a:lstStyle/>
          <a:p>
            <a:pPr marL="285750" indent="-285750">
              <a:buFont typeface="Arial" panose="020B0604020202020204" pitchFamily="34" charset="0"/>
              <a:buChar char="•"/>
            </a:pPr>
            <a:r>
              <a:rPr lang="en-US" dirty="0"/>
              <a:t>Family, music, and biographies are the highest rated genres in the US even though most of the top-rated films are drama, action, and crime. This is affected by the number of titles per genre. </a:t>
            </a:r>
          </a:p>
          <a:p>
            <a:pPr marL="285750" indent="-285750">
              <a:buFont typeface="Arial" panose="020B0604020202020204" pitchFamily="34" charset="0"/>
              <a:buChar char="•"/>
            </a:pPr>
            <a:r>
              <a:rPr lang="en-US" dirty="0"/>
              <a:t>The lowest rated genres were thriller, sci-fi, and horror in the US. The data trends especially support the general public’s dislike for the Horror genre. </a:t>
            </a:r>
          </a:p>
          <a:p>
            <a:pPr marL="285750" indent="-285750">
              <a:buFont typeface="Arial" panose="020B0604020202020204" pitchFamily="34" charset="0"/>
              <a:buChar char="•"/>
            </a:pPr>
            <a:r>
              <a:rPr lang="en-US" dirty="0"/>
              <a:t>Generally, higher rated films/genres receive more votes and vice versa with lower rated films/genres. People vote more on things they like. </a:t>
            </a:r>
          </a:p>
        </p:txBody>
      </p:sp>
      <p:sp>
        <p:nvSpPr>
          <p:cNvPr id="9" name="Slide Number Placeholder 8">
            <a:extLst>
              <a:ext uri="{FF2B5EF4-FFF2-40B4-BE49-F238E27FC236}">
                <a16:creationId xmlns:a16="http://schemas.microsoft.com/office/drawing/2014/main" id="{891003F3-F17A-4CAC-B7CA-4C498BA84E7B}"/>
              </a:ext>
            </a:extLst>
          </p:cNvPr>
          <p:cNvSpPr>
            <a:spLocks noGrp="1"/>
          </p:cNvSpPr>
          <p:nvPr>
            <p:ph type="sldNum" sz="quarter" idx="20"/>
          </p:nvPr>
        </p:nvSpPr>
        <p:spPr/>
        <p:txBody>
          <a:bodyPr/>
          <a:lstStyle/>
          <a:p>
            <a:fld id="{A65A5C87-DF58-40C8-B092-1DE63DB4547E}" type="slidenum">
              <a:rPr lang="en-US" smtClean="0"/>
              <a:pPr/>
              <a:t>9</a:t>
            </a:fld>
            <a:endParaRPr lang="en-US" dirty="0"/>
          </a:p>
        </p:txBody>
      </p:sp>
      <p:pic>
        <p:nvPicPr>
          <p:cNvPr id="1034" name="Picture 10" descr="🎬🟡IMDB Movies Analysis🍿: EDA+ ...">
            <a:extLst>
              <a:ext uri="{FF2B5EF4-FFF2-40B4-BE49-F238E27FC236}">
                <a16:creationId xmlns:a16="http://schemas.microsoft.com/office/drawing/2014/main" id="{95461BA4-9C2F-3760-9771-75F7534D1E0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8148" r="18148"/>
          <a:stretch>
            <a:fillRect/>
          </a:stretch>
        </p:blipFill>
        <p:spPr bwMode="auto">
          <a:xfrm>
            <a:off x="6894513" y="904875"/>
            <a:ext cx="3014662" cy="4732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792836"/>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FFFF00"/>
      </a:accent1>
      <a:accent2>
        <a:srgbClr val="000000"/>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132</TotalTime>
  <Words>907</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Trebuchet MS</vt:lpstr>
      <vt:lpstr>Wingdings 3</vt:lpstr>
      <vt:lpstr>Facet</vt:lpstr>
      <vt:lpstr>Movie and TV Series Trends using IMDb</vt:lpstr>
      <vt:lpstr>Project Description</vt:lpstr>
      <vt:lpstr>Introduction</vt:lpstr>
      <vt:lpstr>Flowchart</vt:lpstr>
      <vt:lpstr>Analysis: Average Ratings</vt:lpstr>
      <vt:lpstr>Analysis: Number of Votes</vt:lpstr>
      <vt:lpstr>Analysis: Top 20 Film Trends</vt:lpstr>
      <vt:lpstr>Analysis: Lowest 20 Film Trends &amp; Runtime Correlations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Robin Ryan</dc:creator>
  <cp:lastModifiedBy>TRAY Crusciel</cp:lastModifiedBy>
  <cp:revision>8</cp:revision>
  <dcterms:created xsi:type="dcterms:W3CDTF">2024-05-14T22:53:31Z</dcterms:created>
  <dcterms:modified xsi:type="dcterms:W3CDTF">2024-05-16T01:05:36Z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