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Fundamentals of Computer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Software and Hardware - A Comprehensive Guide for Beginners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Unit 1: Introduction to Computer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What is Computer Science?</a:t>
            </a:r>
          </a:p>
          <a:p>
            <a:r>
              <a:t>- History and Evolution of Computers</a:t>
            </a:r>
          </a:p>
          <a:p>
            <a:r>
              <a:t>- Basic Terminologies and Concepts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Unit 2: Computer Hardware - The Physical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Understanding the Computer System Architecture</a:t>
            </a:r>
          </a:p>
          <a:p>
            <a:r>
              <a:t>- Central Processing Unit (CPU)</a:t>
            </a:r>
          </a:p>
          <a:p>
            <a:r>
              <a:t>- Memory and Storage</a:t>
            </a:r>
          </a:p>
          <a:p>
            <a:r>
              <a:t>- Input and Output Devices</a:t>
            </a:r>
          </a:p>
          <a:p>
            <a:r>
              <a:t>- Motherboard and Buses</a:t>
            </a:r>
          </a:p>
          <a:p>
            <a:r>
              <a:t>- Power Supply and Cooling Systems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Unit 3: Computer Software - The Invisible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Introduction to Software</a:t>
            </a:r>
          </a:p>
          <a:p>
            <a:r>
              <a:t>- Operating Systems (OS)</a:t>
            </a:r>
          </a:p>
          <a:p>
            <a:r>
              <a:t>- System Software</a:t>
            </a:r>
          </a:p>
          <a:p>
            <a:r>
              <a:t>- Application Software</a:t>
            </a:r>
          </a:p>
          <a:p>
            <a:r>
              <a:t>- Programming and Software Development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Unit 4: Computer Networking and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Introduction to Networking</a:t>
            </a:r>
          </a:p>
          <a:p>
            <a:r>
              <a:t>- Types of Networks</a:t>
            </a:r>
          </a:p>
          <a:p>
            <a:r>
              <a:t>- Network Devices and Components</a:t>
            </a:r>
          </a:p>
          <a:p>
            <a:r>
              <a:t>- Internet and Web Technologies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Unit 5: Data Representation and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Understanding Binary and Number Systems</a:t>
            </a:r>
          </a:p>
          <a:p>
            <a:r>
              <a:t>- Data Representation in Computers</a:t>
            </a:r>
          </a:p>
          <a:p>
            <a:r>
              <a:t>- Boolean Logic and Digital Circuits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Unit 6: Computer Security and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Basics of Cybersecurity</a:t>
            </a:r>
          </a:p>
          <a:p>
            <a:r>
              <a:t>- Data Protection and Privacy</a:t>
            </a:r>
          </a:p>
          <a:p>
            <a:r>
              <a:t>- Ethical Issues in Computing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Unit 7: Advanced Topics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Cloud Computing</a:t>
            </a:r>
          </a:p>
          <a:p>
            <a:r>
              <a:t>- Artificial Intelligence and Machine Learning</a:t>
            </a:r>
          </a:p>
          <a:p>
            <a:r>
              <a:t>- Future Trends in Computer Science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Appendices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Glossary of Computer Science Terms</a:t>
            </a:r>
          </a:p>
          <a:p>
            <a:r>
              <a:t>- Additional Resources (Books, Websites, YouTube Channels)</a:t>
            </a:r>
          </a:p>
          <a:p>
            <a:r>
              <a:t>- Practice Questions and Exercises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