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4F7B-D5D6-F548-4B41-2764864C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726F-4E64-9F02-184E-62979245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8488-4137-B3EE-17E4-C92B95B7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6E96-5202-0397-FD94-3B60421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C849-932B-DD34-9AFB-8873AA68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93F-1FB0-88C0-F1BB-F28854B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EE57-7092-879B-F2CE-CDC03A0A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CC88-5BDE-B726-BABD-FF52DD01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2DB8-C504-A31E-3F4E-B5EBCBE0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A3B05-315D-987C-DB30-47B74D0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5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F796-04BA-DDB9-02E7-620930D7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F8A3F-1EC5-7D80-963E-ACC14D47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4726-A5B0-DD3A-FBB0-F9D62065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60FD-69AB-AA48-6A07-02BF7E8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4EBF-6A99-B79C-E835-67E26106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AFC4-9256-AF7A-02DF-862D829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D412-B686-55B5-5AF2-3B6364E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882F-E59C-2D35-F2D7-29E6F596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B4FE-36CE-7B0E-5551-5E53CFEA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4D29-BCB3-6FC5-266D-EAA1295B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5B1E-72EE-9A69-90E6-4E20BAC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B2DEB-C589-238A-A3A2-96FBD988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07C8-0D07-91C5-CAE1-E379D99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9EF1-3E94-041C-E241-3FA3AC54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D55B-86C7-73DA-2772-E8BC39FD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77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98A5-26CF-63EE-F44A-B3C90D19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093F-4EE2-E26C-E0BA-35FE8076D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4638-F95A-C7FC-FFE0-885A009FA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4B119-7173-8637-26BB-153ACAF6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08DF4-8853-A87F-7257-DF853ADF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E0A56-6685-BDC9-BF5A-6476C117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8B84-4993-BABE-1923-126C7D5C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D0AE-6C88-C435-87EE-772A610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FBE3-999B-7CCF-A9D0-F9F4A2537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D64E0-22CF-0774-D7CA-81E5E9280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B20C4-61DB-8683-1339-D969FB98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08A7F-3949-8A09-1263-74AE150A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AA801-274D-55C7-D72A-C8562F9D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2C67E-1FEB-6969-491A-F189F02E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7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0C24-2158-1D2C-F988-1F5FDAAB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C803B-E4EA-C6ED-26F8-F8500A0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A4718-5BD9-6FA6-E9FB-63C43976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2460C-7FD1-A9FD-5AC5-87DF0EA4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0480C-DACA-B5B3-B1BA-7580B0D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74736-D1A1-D602-60EB-EAE4CCDD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CE88-BDD3-8713-A009-EA560A42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9EB-4645-8F47-34C4-3180FC35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5FBA-5710-4D53-BFA1-B1B1D386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32DC3-5273-F313-3BC9-6AD9B4DE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8617-5A48-9731-52FE-544A623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B45C1-4ABF-021F-C233-5539A5F4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42DA-AA7B-5294-3E6C-63AC22B8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965A-B92D-E578-3240-0DA3B69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88C2B-10F4-860B-44B7-B6F9C7EB2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15A4E-12F5-B018-16C2-41CC8F23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E8AD5-104F-A8C7-B3F8-97CC8420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E1E0F-79FB-1E5E-B4BC-C0FB733C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BFFB-FD92-1861-720C-E939DC26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39BBE-2C26-F97E-8CB2-29CD63FC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6E39-8917-FC2A-3AD4-4ABEB076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426D-C927-B81C-4E28-0E8BD6BFC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E74F-723B-4947-9ED5-5ABC3F92635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C047-79D3-82C3-7975-6DB735E1E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19673-0863-42A1-E568-A2ABC78EB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7F4F-54A8-4523-8CD3-18878A64D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6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DB4-1EC8-FEE8-FDD4-9DF5FEC2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206" y="2572339"/>
            <a:ext cx="9819588" cy="17133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Unit 1: </a:t>
            </a:r>
            <a:br>
              <a:rPr lang="en-IN" b="1" dirty="0"/>
            </a:br>
            <a:r>
              <a:rPr lang="en-IN" b="1" dirty="0"/>
              <a:t>Introduction to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4972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F077-C3C1-300D-EA8A-045AA1B7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Terminologies and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E128-D812-9525-F22C-8965F4C6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Understanding key terms is essential in Computer Science.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1. Computer, Program, and Algorithm</a:t>
            </a:r>
          </a:p>
          <a:p>
            <a:pPr lvl="1"/>
            <a:r>
              <a:rPr lang="en-US" b="1" dirty="0"/>
              <a:t>Computer</a:t>
            </a:r>
            <a:r>
              <a:rPr lang="en-US" dirty="0"/>
              <a:t> – An electronic device that processes data and executes instructions.</a:t>
            </a:r>
          </a:p>
          <a:p>
            <a:pPr lvl="1"/>
            <a:r>
              <a:rPr lang="en-US" b="1" dirty="0"/>
              <a:t>Program</a:t>
            </a:r>
            <a:r>
              <a:rPr lang="en-US" dirty="0"/>
              <a:t> – A set of instructions written in a programming language to perform a task.</a:t>
            </a:r>
          </a:p>
          <a:p>
            <a:pPr lvl="1"/>
            <a:r>
              <a:rPr lang="en-US" b="1" dirty="0"/>
              <a:t>Algorithm</a:t>
            </a:r>
            <a:r>
              <a:rPr lang="en-US" dirty="0"/>
              <a:t> – A step-by-step procedure to solve a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97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897C-03A5-70F7-1724-C36ED813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2" y="735291"/>
            <a:ext cx="10741058" cy="54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Data and Information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– Raw facts and figures (e.g., numbers, text, images).</a:t>
            </a:r>
          </a:p>
          <a:p>
            <a:pPr lvl="1"/>
            <a:r>
              <a:rPr lang="en-US" b="1" dirty="0"/>
              <a:t>Information</a:t>
            </a:r>
            <a:r>
              <a:rPr lang="en-US" dirty="0"/>
              <a:t> – Processed and meaningful data (e.g., a student's grade report).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Input, Processing, Storage, Output, and Feedback Cycle</a:t>
            </a:r>
          </a:p>
          <a:p>
            <a:pPr marL="0" indent="0">
              <a:buNone/>
            </a:pPr>
            <a:r>
              <a:rPr lang="en-US" dirty="0"/>
              <a:t>Computers follow an </a:t>
            </a:r>
            <a:r>
              <a:rPr lang="en-US" b="1" dirty="0"/>
              <a:t>Input-Processing-Output (IPO) Cycle</a:t>
            </a:r>
            <a:r>
              <a:rPr lang="en-US" dirty="0"/>
              <a:t>, which includes: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– Data is provided to the system (e.g., typing on a keyboard).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Processing</a:t>
            </a:r>
            <a:r>
              <a:rPr lang="en-US" dirty="0"/>
              <a:t> – The CPU processes the input data.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Storage</a:t>
            </a:r>
            <a:r>
              <a:rPr lang="en-US" dirty="0"/>
              <a:t> – Data is stored temporarily (RAM) or permanently (HDD, SSD).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 – Processed data is displayed (e.g., results on a screen).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Feedback</a:t>
            </a:r>
            <a:r>
              <a:rPr lang="en-US" dirty="0"/>
              <a:t> – The output may influence future inputs (e.g., user correcting an error).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5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50F7-B97C-C17F-7CB9-4547B87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FE42-209D-5FB5-C7CA-F437C4A0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 rapidly evolving field that has transformed how we work, communicate, and innovate.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Its applications are vast, and its history showcases a fascinating journey from mechanical devices to modern AI-driven technologies.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Understanding basic concepts like data, algorithms, and computing generations helps build a strong foundation for further study in this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98E-BD88-38B4-8D4E-3FFE12E9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Computer Science?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34A8-BA64-2759-7870-05BB133E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the study of computers, computation, and algorithms, including their design, development, and application in solving real-world problems. It involves both theoretical and practical aspects, covering areas such as programming, data structures, artificial intelligence, cybersecurity, and software development.</a:t>
            </a:r>
          </a:p>
          <a:p>
            <a:r>
              <a:rPr lang="en-US" dirty="0"/>
              <a:t>Computer Science is fundamentally about problem-solving, leveraging computational techniques to process, store, and analyze information efficiently. It intersects with mathematics, engineering, and logic to develop technologies that power modern society.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3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756F-5E35-25D5-C18D-67582963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and Scope of Computer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5050-23B8-4DFD-9E74-33C0A33D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</a:p>
          <a:p>
            <a:r>
              <a:rPr lang="en-US" dirty="0"/>
              <a:t>Computer Science can be defined as the systematic study of computational systems, algorithms, and information processing. </a:t>
            </a:r>
          </a:p>
          <a:p>
            <a:r>
              <a:rPr lang="en-US" dirty="0"/>
              <a:t>It involves designing and developing software, analyzing algorithms, and understanding the architecture of computing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11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D3D1-32DB-257A-AC16-79CBEE03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267567"/>
            <a:ext cx="10515600" cy="1325563"/>
          </a:xfrm>
        </p:spPr>
        <p:txBody>
          <a:bodyPr/>
          <a:lstStyle/>
          <a:p>
            <a:r>
              <a:rPr lang="en-US" b="1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E05C-92AD-96F2-7B3C-103CF85D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" y="1593130"/>
            <a:ext cx="10797619" cy="4583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scope of Computer Science extends across various domains, including but not limited to: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Software Development</a:t>
            </a:r>
            <a:r>
              <a:rPr lang="en-US" dirty="0"/>
              <a:t> – Creating applications, games, and enterprise solutions.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Artificial Intelligence &amp; Machine Learning</a:t>
            </a:r>
            <a:r>
              <a:rPr lang="en-US" dirty="0"/>
              <a:t> – Developing intelligent systems that can learn and make decisions.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Cybersecurity</a:t>
            </a:r>
            <a:r>
              <a:rPr lang="en-US" dirty="0"/>
              <a:t> – Protecting information systems from cyber threats.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Data Science</a:t>
            </a:r>
            <a:r>
              <a:rPr lang="en-US" dirty="0"/>
              <a:t> – Processing and analyzing large amounts of data.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Computer Networks</a:t>
            </a:r>
            <a:r>
              <a:rPr lang="en-US" dirty="0"/>
              <a:t> – Building and managing communication systems.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Embedded Systems</a:t>
            </a:r>
            <a:r>
              <a:rPr lang="en-US" dirty="0"/>
              <a:t> – Programming microcontrollers in smart devices.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Cloud Computing</a:t>
            </a:r>
            <a:r>
              <a:rPr lang="en-US" dirty="0"/>
              <a:t> – Managing resources and services over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4159-CA19-5AEF-B312-49BFCD2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Importance of Computer Science in the Modern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1AB0-B8ED-946D-1A9B-BE788D7D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Computer Science has revolutionized nearly every aspect of human life. Here’s why it is significant today: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Automation &amp; Efficiency</a:t>
            </a:r>
            <a:r>
              <a:rPr lang="en-US" dirty="0"/>
              <a:t> – Computers handle repetitive tasks efficiently, reducing human effort and errors.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Healthcare Advancements</a:t>
            </a:r>
            <a:r>
              <a:rPr lang="en-US" dirty="0"/>
              <a:t> – AI-based diagnostics, robotic surgeries, and electronic health records improve medical treatments.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Business &amp; Economy</a:t>
            </a:r>
            <a:r>
              <a:rPr lang="en-US" dirty="0"/>
              <a:t> – Digital transactions, e-commerce, and financial technology drive modern economies.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Communication &amp; Social Media</a:t>
            </a:r>
            <a:r>
              <a:rPr lang="en-US" dirty="0"/>
              <a:t> – Computer networks enable instant global communication.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Education &amp; E-learning</a:t>
            </a:r>
            <a:r>
              <a:rPr lang="en-US" dirty="0"/>
              <a:t> – Virtual learning platforms and online courses have made education accessible worldwide.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Entertainment</a:t>
            </a:r>
            <a:r>
              <a:rPr lang="en-US" dirty="0"/>
              <a:t> – Video games, CGI in movies, and streaming services rely on advanced computing.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Space Exploration</a:t>
            </a:r>
            <a:r>
              <a:rPr lang="en-US" dirty="0"/>
              <a:t> – Advanced computing assists in planetary research and astronautics.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Cybersecurity &amp; Privacy</a:t>
            </a:r>
            <a:r>
              <a:rPr lang="en-US" dirty="0"/>
              <a:t> – Protecting digital assets and sensitive information is crucial in today's cyber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0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1A0-79CD-685A-504B-E8B1591E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of Computer Science in Different Fields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ED37-4207-0F0C-9275-306D7EB1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Computer Science plays a crucial role in various industries, including: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b="1" dirty="0"/>
              <a:t>Healthcare</a:t>
            </a:r>
            <a:r>
              <a:rPr lang="en-IN" dirty="0"/>
              <a:t> – AI-based diagnostics, robotic surgeries, health monitoring apps.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Finance</a:t>
            </a:r>
            <a:r>
              <a:rPr lang="en-IN" dirty="0"/>
              <a:t> – Algorithmic trading, fraud detection, cryptocurrency.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Education</a:t>
            </a:r>
            <a:r>
              <a:rPr lang="en-IN" dirty="0"/>
              <a:t> – Smart classrooms, online learning platforms, AI tutors.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Entertainment</a:t>
            </a:r>
            <a:r>
              <a:rPr lang="en-IN" dirty="0"/>
              <a:t> – CGI, animation, video games, streaming services.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Military &amp; </a:t>
            </a:r>
            <a:r>
              <a:rPr lang="en-IN" b="1" dirty="0" err="1"/>
              <a:t>Defense</a:t>
            </a:r>
            <a:r>
              <a:rPr lang="en-IN" dirty="0"/>
              <a:t> – Cybersecurity, drone surveillance, AI-assisted decision-making.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Agriculture</a:t>
            </a:r>
            <a:r>
              <a:rPr lang="en-IN" dirty="0"/>
              <a:t> – Smart irrigation systems, automated farming, data-driven crop management.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Transportation</a:t>
            </a:r>
            <a:r>
              <a:rPr lang="en-IN" dirty="0"/>
              <a:t> – Self-driving cars, GPS navigation, traffic management systems.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E-commerce</a:t>
            </a:r>
            <a:r>
              <a:rPr lang="en-IN" dirty="0"/>
              <a:t> – Personalized recommendations, online transactions, AI-driven customer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5B9-4AAE-2D75-26B9-36B14DB5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and Evolution of Computers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FF38-2E1D-A6FC-CC2C-D4301961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journey of computers started with simple mechanical devices and has evolved into the sophisticated systems we use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Early Mechanical Computers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Abacus (c. 2400 BC)</a:t>
            </a:r>
            <a:r>
              <a:rPr lang="en-US" dirty="0"/>
              <a:t> – The first known device used for arithmetic calculations.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Pascaline (1642)</a:t>
            </a:r>
            <a:r>
              <a:rPr lang="en-US" dirty="0"/>
              <a:t> – Invented by Blaise Pascal, it was one of the first mechanical calculators.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Analytical Engine (1837)</a:t>
            </a:r>
            <a:r>
              <a:rPr lang="en-US" dirty="0"/>
              <a:t> – Proposed by Charles Babbage, it was a design for a general-purpose mechanical computer.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3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4AD6-3865-CCFE-BDC0-05C78FC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Generations of Computers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7A13-546D-63FB-ABEB-A51C1A0E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1690688"/>
            <a:ext cx="5624660" cy="43707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Computers evolved through five generations: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First Generation (1940-1956)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vacuum tubes for circuitry.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Large, expensive, and consumed a lot of power.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ENIAC, UNIVAC.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Second Generation (1956-1963)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transistors instead of vacuum tubes.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Smaller, faster, and more reliable.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IBM 1401.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Third Generation (1964-1971)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Integrated Circuits (ICs).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Reduced size and cost while increasing processing power.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IBM 360.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Fourth Generation (1971-Present)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microprocessors (chips integrating thousands of transistors).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Personal computers (PCs) became widely available.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Intel 4004 microprocessor.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Fifth Generation (Present &amp; Beyond)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Focuses on artificial intelligence, quantum computing, and nanotechnology.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Voice recognition, machine learning, and robotics are common.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2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12C1-0B96-2A4E-8B44-D366ECF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Milestones in Computer Science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F9F323-E5FC-0A7C-4AC0-6FBED7C32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92631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Charles Babbage designed the Difference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1936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Alan Turing proposed the concept of a universal computing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1945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first programmable computer, ENIAC, was built.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Intel developed the first microprocessor (4004).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Tim Berners-Lee invented the World Wide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1990s-Present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Rise of AI, big data, cloud computing, and the Internet of Things (IoT). </a:t>
            </a:r>
          </a:p>
        </p:txBody>
      </p:sp>
    </p:spTree>
    <p:extLst>
      <p:ext uri="{BB962C8B-B14F-4D97-AF65-F5344CB8AC3E}">
        <p14:creationId xmlns:p14="http://schemas.microsoft.com/office/powerpoint/2010/main" val="173165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1:  Introduction to Computer Science</vt:lpstr>
      <vt:lpstr>What is Computer Science?</vt:lpstr>
      <vt:lpstr>Definition and Scope of Computer Science</vt:lpstr>
      <vt:lpstr>Scope</vt:lpstr>
      <vt:lpstr>Importance of Computer Science in the Modern World</vt:lpstr>
      <vt:lpstr>Applications of Computer Science in Different Fields</vt:lpstr>
      <vt:lpstr>History and Evolution of Computers</vt:lpstr>
      <vt:lpstr>Generations of Computers</vt:lpstr>
      <vt:lpstr>Milestones in Computer Science</vt:lpstr>
      <vt:lpstr>Basic Terminologies and Concepts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Ramsai</dc:creator>
  <cp:lastModifiedBy>Ramsai</cp:lastModifiedBy>
  <cp:revision>1</cp:revision>
  <dcterms:created xsi:type="dcterms:W3CDTF">2025-02-27T19:03:27Z</dcterms:created>
  <dcterms:modified xsi:type="dcterms:W3CDTF">2025-02-27T19:15:31Z</dcterms:modified>
</cp:coreProperties>
</file>