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D68-CFCD-4D1B-88AA-FF734A45E30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A471-923E-4433-9B29-A8D8F20A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D68-CFCD-4D1B-88AA-FF734A45E30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A471-923E-4433-9B29-A8D8F20A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D68-CFCD-4D1B-88AA-FF734A45E30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A471-923E-4433-9B29-A8D8F20A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D68-CFCD-4D1B-88AA-FF734A45E30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A471-923E-4433-9B29-A8D8F20A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8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D68-CFCD-4D1B-88AA-FF734A45E30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A471-923E-4433-9B29-A8D8F20A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9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D68-CFCD-4D1B-88AA-FF734A45E30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A471-923E-4433-9B29-A8D8F20A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5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D68-CFCD-4D1B-88AA-FF734A45E30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A471-923E-4433-9B29-A8D8F20A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D68-CFCD-4D1B-88AA-FF734A45E30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A471-923E-4433-9B29-A8D8F20A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D68-CFCD-4D1B-88AA-FF734A45E30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A471-923E-4433-9B29-A8D8F20A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5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D68-CFCD-4D1B-88AA-FF734A45E30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A471-923E-4433-9B29-A8D8F20A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D68-CFCD-4D1B-88AA-FF734A45E30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A471-923E-4433-9B29-A8D8F20A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9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A9D68-CFCD-4D1B-88AA-FF734A45E309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6A471-923E-4433-9B29-A8D8F20A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99596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MonoBehaviour</a:t>
            </a:r>
            <a:endParaRPr lang="en-GB" sz="11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0888" y="755576"/>
            <a:ext cx="2520280" cy="40934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CharacterGenerator</a:t>
            </a:r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_</a:t>
            </a:r>
            <a:r>
              <a:rPr lang="en-GB" sz="1100" dirty="0" err="1" smtClean="0">
                <a:solidFill>
                  <a:schemeClr val="bg1"/>
                </a:solidFill>
              </a:rPr>
              <a:t>toon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STARTING_POINTS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MIN_STARTING_ATTRIBUTE_VALUE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STARTING_VALUE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pointsLeft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1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OFFSET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LINE_HEIGHT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STAT_LABEL_WIDTH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BASEVALUE_LABEL_WIDTH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BUTTON_WIDTH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BUTTON_HEIGHT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statStartingPos</a:t>
            </a:r>
            <a:endParaRPr lang="en-GB" sz="1100" dirty="0" smtClean="0">
              <a:solidFill>
                <a:schemeClr val="bg1"/>
              </a:solidFill>
            </a:endParaRPr>
          </a:p>
          <a:p>
            <a:r>
              <a:rPr lang="en-GB" sz="1100" dirty="0" smtClean="0">
                <a:solidFill>
                  <a:schemeClr val="bg1"/>
                </a:solidFill>
              </a:rPr>
              <a:t>------------------------------------------------------</a:t>
            </a:r>
            <a:endParaRPr lang="en-GB" sz="11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Start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OnGUI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DisplayName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DisplayAttributes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DisplayVitals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DisplaySkills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DisplayPointsLeft</a:t>
            </a:r>
            <a:endParaRPr lang="en-GB" sz="1100" dirty="0" smtClean="0">
              <a:solidFill>
                <a:schemeClr val="bg1"/>
              </a:solidFill>
            </a:endParaRPr>
          </a:p>
          <a:p>
            <a:endParaRPr lang="en-GB" sz="11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130" y="755576"/>
            <a:ext cx="2016224" cy="4601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BaseCharacter</a:t>
            </a:r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_name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_level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_</a:t>
            </a:r>
            <a:r>
              <a:rPr lang="en-GB" sz="1100" dirty="0" err="1" smtClean="0">
                <a:solidFill>
                  <a:schemeClr val="bg1"/>
                </a:solidFill>
              </a:rPr>
              <a:t>freeExp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[] _</a:t>
            </a:r>
            <a:r>
              <a:rPr lang="en-GB" sz="1100" dirty="0" err="1" smtClean="0">
                <a:solidFill>
                  <a:schemeClr val="bg1"/>
                </a:solidFill>
              </a:rPr>
              <a:t>primaryAttribute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[] _vital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[] _skill</a:t>
            </a:r>
          </a:p>
          <a:p>
            <a:r>
              <a:rPr lang="en-GB" sz="1100" dirty="0" smtClean="0">
                <a:solidFill>
                  <a:schemeClr val="bg1"/>
                </a:solidFill>
              </a:rPr>
              <a:t>------------------------------------------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FreeExp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1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Awake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AddExp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CalculateLevel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SetupPrimaryAttributes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SetupVitals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SetupSkills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GetPrimaryAttribute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GetVital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GetSkill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SetupVitalModifiers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SetupSkillModifiers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StatUpdate</a:t>
            </a:r>
            <a:endParaRPr lang="en-GB" sz="1100" dirty="0" smtClean="0">
              <a:solidFill>
                <a:schemeClr val="bg1"/>
              </a:solidFill>
            </a:endParaRPr>
          </a:p>
          <a:p>
            <a:endParaRPr lang="en-GB" sz="1100" dirty="0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997982" y="369332"/>
            <a:ext cx="1" cy="3862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0130" y="5570820"/>
            <a:ext cx="199596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PlayerCharacter</a:t>
            </a:r>
            <a:endParaRPr lang="en-GB" sz="1100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13" idx="0"/>
          </p:cNvCxnSpPr>
          <p:nvPr/>
        </p:nvCxnSpPr>
        <p:spPr>
          <a:xfrm flipH="1">
            <a:off x="987853" y="5356836"/>
            <a:ext cx="10129" cy="2139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997983" y="369332"/>
            <a:ext cx="2683045" cy="3862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5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995965" cy="273921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bg1"/>
                </a:solidFill>
              </a:rPr>
              <a:t>BaseStat</a:t>
            </a:r>
            <a:endParaRPr lang="en-GB" sz="110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_baseValue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_buffValue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_expToLevel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_levelModifier</a:t>
            </a:r>
          </a:p>
          <a:p>
            <a:r>
              <a:rPr lang="en-GB" sz="1100" smtClean="0">
                <a:solidFill>
                  <a:schemeClr val="bg1"/>
                </a:solidFill>
              </a:rPr>
              <a:t>--------------------------------------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BaseStat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BaseValue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BuffValue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ExpToLevel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LevelModifier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10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CalculateExpToLevel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LevelUp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AdjustedBaseValue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4235" y="-15390"/>
            <a:ext cx="2016224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bg1"/>
                </a:solidFill>
              </a:rPr>
              <a:t>Attribute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100" smtClean="0">
              <a:solidFill>
                <a:schemeClr val="bg1"/>
              </a:solidFill>
            </a:endParaRPr>
          </a:p>
          <a:p>
            <a:r>
              <a:rPr lang="en-GB" sz="1100" smtClean="0">
                <a:solidFill>
                  <a:schemeClr val="bg1"/>
                </a:solidFill>
              </a:rPr>
              <a:t>--------------------------------------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Attribute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10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>
                <a:solidFill>
                  <a:schemeClr val="bg1"/>
                </a:solidFill>
              </a:rPr>
              <a:t>e</a:t>
            </a:r>
            <a:r>
              <a:rPr lang="en-GB" sz="1100" smtClean="0">
                <a:solidFill>
                  <a:schemeClr val="bg1"/>
                </a:solidFill>
              </a:rPr>
              <a:t>num AttributeName</a:t>
            </a:r>
          </a:p>
          <a:p>
            <a:endParaRPr lang="en-GB" sz="110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4235" y="1763688"/>
            <a:ext cx="2016224" cy="3247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bg1"/>
                </a:solidFill>
              </a:rPr>
              <a:t>ModifiedStat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_mods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_modValue</a:t>
            </a:r>
          </a:p>
          <a:p>
            <a:r>
              <a:rPr lang="en-GB" sz="1100" smtClean="0">
                <a:solidFill>
                  <a:schemeClr val="bg1"/>
                </a:solidFill>
              </a:rPr>
              <a:t>--------------------------------------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ModifiedStat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10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AddModifier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CalculateModValue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AdjustedBaseValue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Update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10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>
                <a:solidFill>
                  <a:schemeClr val="bg1"/>
                </a:solidFill>
              </a:rPr>
              <a:t>s</a:t>
            </a:r>
            <a:r>
              <a:rPr lang="en-GB" sz="1100" smtClean="0">
                <a:solidFill>
                  <a:schemeClr val="bg1"/>
                </a:solidFill>
              </a:rPr>
              <a:t>truct ModifyingAttribute</a:t>
            </a:r>
            <a:endParaRPr lang="en-GB" sz="110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attribute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100">
                <a:solidFill>
                  <a:schemeClr val="bg1"/>
                </a:solidFill>
              </a:rPr>
              <a:t>r</a:t>
            </a:r>
            <a:r>
              <a:rPr lang="en-GB" sz="1100" smtClean="0">
                <a:solidFill>
                  <a:schemeClr val="bg1"/>
                </a:solidFill>
              </a:rPr>
              <a:t>atio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sz="110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100" smtClean="0">
                <a:solidFill>
                  <a:schemeClr val="bg1"/>
                </a:solidFill>
              </a:rPr>
              <a:t>ModifyingAttribute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100" smtClean="0">
              <a:solidFill>
                <a:schemeClr val="bg1"/>
              </a:solidFill>
            </a:endParaRPr>
          </a:p>
          <a:p>
            <a:endParaRPr lang="en-GB" sz="1100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995965" y="677108"/>
            <a:ext cx="528270" cy="6924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4784" y="5436096"/>
            <a:ext cx="1831691" cy="1554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Skill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_known</a:t>
            </a:r>
          </a:p>
          <a:p>
            <a:r>
              <a:rPr lang="en-GB" sz="1100" dirty="0" smtClean="0">
                <a:solidFill>
                  <a:schemeClr val="bg1"/>
                </a:solidFill>
              </a:rPr>
              <a:t>--------------------------------------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Skill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Known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1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>
                <a:solidFill>
                  <a:schemeClr val="bg1"/>
                </a:solidFill>
              </a:rPr>
              <a:t>e</a:t>
            </a:r>
            <a:r>
              <a:rPr lang="en-GB" sz="1100" dirty="0" err="1" smtClean="0">
                <a:solidFill>
                  <a:schemeClr val="bg1"/>
                </a:solidFill>
              </a:rPr>
              <a:t>num</a:t>
            </a:r>
            <a:r>
              <a:rPr lang="en-GB" sz="1100" dirty="0" smtClean="0">
                <a:solidFill>
                  <a:schemeClr val="bg1"/>
                </a:solidFill>
              </a:rPr>
              <a:t> </a:t>
            </a:r>
            <a:r>
              <a:rPr lang="en-GB" sz="1100" dirty="0" err="1" smtClean="0">
                <a:solidFill>
                  <a:schemeClr val="bg1"/>
                </a:solidFill>
              </a:rPr>
              <a:t>SkillName</a:t>
            </a:r>
            <a:endParaRPr lang="en-GB" sz="1100" dirty="0" smtClean="0">
              <a:solidFill>
                <a:schemeClr val="bg1"/>
              </a:solidFill>
            </a:endParaRPr>
          </a:p>
          <a:p>
            <a:endParaRPr lang="en-GB" sz="1100" dirty="0" smtClean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5" idx="3"/>
            <a:endCxn id="7" idx="1"/>
          </p:cNvCxnSpPr>
          <p:nvPr/>
        </p:nvCxnSpPr>
        <p:spPr>
          <a:xfrm>
            <a:off x="1995965" y="1369606"/>
            <a:ext cx="528270" cy="20176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17032" y="5436096"/>
            <a:ext cx="1831691" cy="1554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Vital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_</a:t>
            </a:r>
            <a:r>
              <a:rPr lang="en-GB" sz="1100" dirty="0" err="1" smtClean="0">
                <a:solidFill>
                  <a:schemeClr val="bg1"/>
                </a:solidFill>
              </a:rPr>
              <a:t>curValue</a:t>
            </a:r>
            <a:endParaRPr lang="en-GB" sz="1100" dirty="0" smtClean="0">
              <a:solidFill>
                <a:schemeClr val="bg1"/>
              </a:solidFill>
            </a:endParaRPr>
          </a:p>
          <a:p>
            <a:r>
              <a:rPr lang="en-GB" sz="1100" dirty="0" smtClean="0">
                <a:solidFill>
                  <a:schemeClr val="bg1"/>
                </a:solidFill>
              </a:rPr>
              <a:t>--------------------------------------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smtClean="0">
                <a:solidFill>
                  <a:schemeClr val="bg1"/>
                </a:solidFill>
              </a:rPr>
              <a:t>Vital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 smtClean="0">
                <a:solidFill>
                  <a:schemeClr val="bg1"/>
                </a:solidFill>
              </a:rPr>
              <a:t>CurValue</a:t>
            </a:r>
            <a:endParaRPr lang="en-GB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1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100" dirty="0" err="1">
                <a:solidFill>
                  <a:schemeClr val="bg1"/>
                </a:solidFill>
              </a:rPr>
              <a:t>e</a:t>
            </a:r>
            <a:r>
              <a:rPr lang="en-GB" sz="1100" dirty="0" err="1" smtClean="0">
                <a:solidFill>
                  <a:schemeClr val="bg1"/>
                </a:solidFill>
              </a:rPr>
              <a:t>num</a:t>
            </a:r>
            <a:r>
              <a:rPr lang="en-GB" sz="1100" dirty="0" smtClean="0">
                <a:solidFill>
                  <a:schemeClr val="bg1"/>
                </a:solidFill>
              </a:rPr>
              <a:t> </a:t>
            </a:r>
            <a:r>
              <a:rPr lang="en-GB" sz="1100" dirty="0" err="1" smtClean="0">
                <a:solidFill>
                  <a:schemeClr val="bg1"/>
                </a:solidFill>
              </a:rPr>
              <a:t>VitalName</a:t>
            </a:r>
            <a:endParaRPr lang="en-GB" sz="1100" dirty="0" smtClean="0">
              <a:solidFill>
                <a:schemeClr val="bg1"/>
              </a:solidFill>
            </a:endParaRPr>
          </a:p>
          <a:p>
            <a:endParaRPr lang="en-GB" sz="1100" dirty="0" smtClean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7" idx="2"/>
            <a:endCxn id="18" idx="0"/>
          </p:cNvCxnSpPr>
          <p:nvPr/>
        </p:nvCxnSpPr>
        <p:spPr>
          <a:xfrm flipH="1">
            <a:off x="2400630" y="5010731"/>
            <a:ext cx="1131717" cy="4253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27" idx="0"/>
          </p:cNvCxnSpPr>
          <p:nvPr/>
        </p:nvCxnSpPr>
        <p:spPr>
          <a:xfrm>
            <a:off x="3532347" y="5010731"/>
            <a:ext cx="1100531" cy="4253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8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111</Words>
  <Application>Microsoft Office PowerPoint</Application>
  <PresentationFormat>On-screen Show (4:3)</PresentationFormat>
  <Paragraphs>99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Atlas Copco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2012-10-15T12:26:23Z</dcterms:created>
  <dcterms:modified xsi:type="dcterms:W3CDTF">2012-10-15T13:19:29Z</dcterms:modified>
</cp:coreProperties>
</file>