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ontserrat Ultra-Bold" charset="1" panose="00000900000000000000"/>
      <p:regular r:id="rId21"/>
    </p:embeddedFont>
    <p:embeddedFont>
      <p:font typeface="Canva Sans Bold" charset="1" panose="020B0803030501040103"/>
      <p:regular r:id="rId22"/>
    </p:embeddedFont>
    <p:embeddedFont>
      <p:font typeface="Canva Sans" charset="1" panose="020B0503030501040103"/>
      <p:regular r:id="rId23"/>
    </p:embeddedFont>
    <p:embeddedFont>
      <p:font typeface="Montserrat Bold" charset="1" panose="00000800000000000000"/>
      <p:regular r:id="rId24"/>
    </p:embeddedFont>
    <p:embeddedFont>
      <p:font typeface="Montserrat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59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58324" y="0"/>
            <a:ext cx="11129676" cy="10287000"/>
            <a:chOff x="0" y="0"/>
            <a:chExt cx="14839567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18856" b="0"/>
            <a:stretch>
              <a:fillRect/>
            </a:stretch>
          </p:blipFill>
          <p:spPr>
            <a:xfrm flipH="false" flipV="false">
              <a:off x="0" y="0"/>
              <a:ext cx="14839567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607348" y="518591"/>
            <a:ext cx="10198751" cy="130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7"/>
              </a:lnSpc>
            </a:pPr>
            <a:r>
              <a:rPr lang="en-US" sz="10475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FIX-UP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327" y="6101271"/>
            <a:ext cx="7153998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Ramsaran Narasimmaraju</a:t>
            </a:r>
          </a:p>
          <a:p>
            <a:pPr algn="l" marL="647700" indent="-323850" lvl="1">
              <a:lnSpc>
                <a:spcPts val="495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Dineshkarthikeyan S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Mugunthan Murugaiah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9251" y="1906894"/>
            <a:ext cx="715399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3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Support Service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1798" y="1209264"/>
            <a:ext cx="17785613" cy="4895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94"/>
              </a:lnSpc>
            </a:pPr>
            <a:r>
              <a:rPr lang="en-US" sz="3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General Features</a:t>
            </a:r>
          </a:p>
          <a:p>
            <a:pPr algn="just">
              <a:lnSpc>
                <a:spcPts val="5494"/>
              </a:lnSpc>
            </a:pPr>
          </a:p>
          <a:p>
            <a:pPr algn="just">
              <a:lnSpc>
                <a:spcPts val="471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•Real-Time Updates: </a:t>
            </a:r>
          </a:p>
          <a:p>
            <a:pPr algn="just">
              <a:lnSpc>
                <a:spcPts val="471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Keeps customers informed about the status of their tickets and issues.</a:t>
            </a:r>
          </a:p>
          <a:p>
            <a:pPr algn="just">
              <a:lnSpc>
                <a:spcPts val="471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471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•Responsive Design: </a:t>
            </a:r>
          </a:p>
          <a:p>
            <a:pPr algn="just">
              <a:lnSpc>
                <a:spcPts val="471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Delivers functionality and usability across desktops, tablets, and smartphones.</a:t>
            </a:r>
          </a:p>
          <a:p>
            <a:pPr algn="just">
              <a:lnSpc>
                <a:spcPts val="471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-5335584" y="7854022"/>
            <a:ext cx="23623584" cy="7564799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-594366" y="-181991"/>
            <a:ext cx="19377940" cy="1028700"/>
          </a:xfrm>
          <a:prstGeom prst="rect">
            <a:avLst/>
          </a:prstGeom>
          <a:solidFill>
            <a:srgbClr val="19598D"/>
          </a:solid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8919" y="2016885"/>
            <a:ext cx="17205608" cy="5149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  <a:p>
            <a:pPr algn="l">
              <a:lnSpc>
                <a:spcPts val="5109"/>
              </a:lnSpc>
            </a:pPr>
          </a:p>
          <a:p>
            <a:pPr algn="l">
              <a:lnSpc>
                <a:spcPts val="438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Fix-Up is a scalable, efficient, and customer-centric platform tailored to elevate support services for e-commerce businesses. Leveraging technologies such as ASP.NET Core, C#, SQL Server, and Angular, Fix-Up addresses server-side, product-related, and payment queries with ease. Its features, including real-time updates, feedback collection, and an intelligent admin dashboard, empower businesses to deliver exceptional customer service, improve satisfaction rates, and foster long-term customer loyalty.</a:t>
            </a:r>
          </a:p>
          <a:p>
            <a:pPr algn="l">
              <a:lnSpc>
                <a:spcPts val="4443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-2675364" y="7241375"/>
            <a:ext cx="17501349" cy="8093231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-864058" y="0"/>
            <a:ext cx="19377940" cy="1028700"/>
          </a:xfrm>
          <a:prstGeom prst="rect">
            <a:avLst/>
          </a:prstGeom>
          <a:solidFill>
            <a:srgbClr val="19598D"/>
          </a:solid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1744" y="1310789"/>
            <a:ext cx="16077556" cy="7153270"/>
          </a:xfrm>
          <a:custGeom>
            <a:avLst/>
            <a:gdLst/>
            <a:ahLst/>
            <a:cxnLst/>
            <a:rect r="r" b="b" t="t" l="l"/>
            <a:pathLst>
              <a:path h="7153270" w="16077556">
                <a:moveTo>
                  <a:pt x="0" y="0"/>
                </a:moveTo>
                <a:lnTo>
                  <a:pt x="16077556" y="0"/>
                </a:lnTo>
                <a:lnTo>
                  <a:pt x="16077556" y="7153270"/>
                </a:lnTo>
                <a:lnTo>
                  <a:pt x="0" y="7153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372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22335" y="8525651"/>
            <a:ext cx="34912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 Page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6292" y="1734046"/>
            <a:ext cx="13455417" cy="6818908"/>
          </a:xfrm>
          <a:custGeom>
            <a:avLst/>
            <a:gdLst/>
            <a:ahLst/>
            <a:cxnLst/>
            <a:rect r="r" b="b" t="t" l="l"/>
            <a:pathLst>
              <a:path h="6818908" w="13455417">
                <a:moveTo>
                  <a:pt x="0" y="0"/>
                </a:moveTo>
                <a:lnTo>
                  <a:pt x="13455416" y="0"/>
                </a:lnTo>
                <a:lnTo>
                  <a:pt x="13455416" y="6818908"/>
                </a:lnTo>
                <a:lnTo>
                  <a:pt x="0" y="6818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60101" y="8879166"/>
            <a:ext cx="58080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Dashboard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8194" y="444480"/>
            <a:ext cx="10130852" cy="3718783"/>
          </a:xfrm>
          <a:custGeom>
            <a:avLst/>
            <a:gdLst/>
            <a:ahLst/>
            <a:cxnLst/>
            <a:rect r="r" b="b" t="t" l="l"/>
            <a:pathLst>
              <a:path h="3718783" w="10130852">
                <a:moveTo>
                  <a:pt x="0" y="0"/>
                </a:moveTo>
                <a:lnTo>
                  <a:pt x="10130853" y="0"/>
                </a:lnTo>
                <a:lnTo>
                  <a:pt x="10130853" y="3718783"/>
                </a:lnTo>
                <a:lnTo>
                  <a:pt x="0" y="3718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7" r="0" b="-4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30264" y="4498619"/>
            <a:ext cx="10285219" cy="5196178"/>
          </a:xfrm>
          <a:custGeom>
            <a:avLst/>
            <a:gdLst/>
            <a:ahLst/>
            <a:cxnLst/>
            <a:rect r="r" b="b" t="t" l="l"/>
            <a:pathLst>
              <a:path h="5196178" w="10285219">
                <a:moveTo>
                  <a:pt x="0" y="0"/>
                </a:moveTo>
                <a:lnTo>
                  <a:pt x="10285219" y="0"/>
                </a:lnTo>
                <a:lnTo>
                  <a:pt x="10285219" y="5196179"/>
                </a:lnTo>
                <a:lnTo>
                  <a:pt x="0" y="5196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625629" y="2227671"/>
            <a:ext cx="5391596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Autogenterated Mail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48140" y="6476951"/>
            <a:ext cx="39003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Help Center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59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6961" y="0"/>
            <a:ext cx="9571039" cy="10287000"/>
            <a:chOff x="0" y="0"/>
            <a:chExt cx="12761386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5681" t="0" r="24538" b="0"/>
            <a:stretch>
              <a:fillRect/>
            </a:stretch>
          </p:blipFill>
          <p:spPr>
            <a:xfrm flipH="false" flipV="false">
              <a:off x="0" y="0"/>
              <a:ext cx="12761386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4202257"/>
            <a:ext cx="10198751" cy="128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3"/>
              </a:lnSpc>
            </a:pPr>
            <a:r>
              <a:rPr lang="en-US" sz="10275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5640384" y="7634453"/>
            <a:ext cx="19069598" cy="747956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519545" y="1312982"/>
            <a:ext cx="15412045" cy="106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7"/>
              </a:lnSpc>
              <a:spcBef>
                <a:spcPct val="0"/>
              </a:spcBef>
            </a:pPr>
            <a:r>
              <a:rPr lang="en-US" b="true" sz="8057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8775" y="2838356"/>
            <a:ext cx="16737953" cy="364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0796" indent="-320398" lvl="1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 support is a cornerstone of success for e-commerce businesses, addressing issues promptly and enhancing the overall user experience.</a:t>
            </a:r>
          </a:p>
          <a:p>
            <a:pPr algn="just" marL="640796" indent="-320398" lvl="1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Fix-Up is a web-based platform specifically designed for e-commerce sites, offering robust support for server-side issues, product-related concerns, and payment queries. </a:t>
            </a:r>
          </a:p>
          <a:p>
            <a:pPr algn="just" marL="640796" indent="-320398" lvl="1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leveraging predefined solutions, custom issue handling, and real-time ticket resolution, Fix-Up ensures efficient, customer-centric service delivery.</a:t>
            </a:r>
          </a:p>
          <a:p>
            <a:pPr algn="just">
              <a:lnSpc>
                <a:spcPts val="415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158270"/>
            <a:ext cx="18288000" cy="530177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369699" y="942453"/>
            <a:ext cx="12966527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Project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50731" y="2697002"/>
            <a:ext cx="15281024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Fix-Up empowers both customers and support teams by streamlining issue resolution and providing efficient management tools.</a:t>
            </a:r>
          </a:p>
          <a:p>
            <a:pPr algn="ctr">
              <a:lnSpc>
                <a:spcPts val="419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377677" y="92319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028700" y="92319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62928" y="5683594"/>
            <a:ext cx="17486425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Issue Handling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Server-Side Issues: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</a:t>
            </a: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Tickets are automatically raised and forwarded to the backend team for resolution.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09" y="363338"/>
            <a:ext cx="17478782" cy="1064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Product, Purchase, and Payment Issues: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•Customers select from predefined issues, receiving instant solutions or suggestions from the database.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•If predefined solutions are unavailable, customers can submit custom issues through an intuitive form.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Notifications: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•Once a ticket is resolved, an automated email is sent to inform the customer.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Refund Processing: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•Customers can raise tickets for refunds, with resolutions processed within three business days.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-5335584" y="8501777"/>
            <a:ext cx="23623584" cy="6917044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-5012722" y="8348362"/>
            <a:ext cx="23623584" cy="7394337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5" id="5"/>
          <p:cNvSpPr/>
          <p:nvPr/>
        </p:nvSpPr>
        <p:spPr>
          <a:xfrm rot="0">
            <a:off x="0" y="-5870"/>
            <a:ext cx="18610862" cy="852716"/>
          </a:xfrm>
          <a:prstGeom prst="rect">
            <a:avLst/>
          </a:prstGeom>
          <a:solidFill>
            <a:srgbClr val="19598D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487984" y="7173190"/>
            <a:ext cx="17501349" cy="8093231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-864058" y="0"/>
            <a:ext cx="19377940" cy="10287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541196" y="1307450"/>
            <a:ext cx="17205608" cy="497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Feedback Collection: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resolving an issue, a feedback form is automatically presented to capture customer ratings and suggestions.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Dashboard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dedicated dashboard displays critical metrics, including: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Number of queries resolved.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 satisfaction rates.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Feedback data to evaluate and improve support services.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601285" y="0"/>
            <a:ext cx="8686715" cy="10287000"/>
            <a:chOff x="0" y="0"/>
            <a:chExt cx="11582287" cy="137160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21843" t="0" r="21843" b="0"/>
            <a:stretch>
              <a:fillRect/>
            </a:stretch>
          </p:blipFill>
          <p:spPr>
            <a:xfrm flipH="false" flipV="false">
              <a:off x="0" y="0"/>
              <a:ext cx="11582287" cy="137160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397991" y="414565"/>
            <a:ext cx="8250771" cy="12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Technical Architecture</a:t>
            </a:r>
          </a:p>
          <a:p>
            <a:pPr algn="l">
              <a:lnSpc>
                <a:spcPts val="50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97991" y="1614934"/>
            <a:ext cx="8746009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Fix-Up is built with a robust technology stack for optimal performance, scalability, and user experience</a:t>
            </a:r>
          </a:p>
          <a:p>
            <a:pPr algn="just">
              <a:lnSpc>
                <a:spcPts val="36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94765" y="2890518"/>
            <a:ext cx="7153998" cy="525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•ASP.NET Core Web API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•C#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•SQL Server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•Angular 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•HTML/CSS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•Bootstrap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•Swagger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2777" y="134522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01162" y="253472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5376337">
            <a:off x="16326925" y="333712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376337">
            <a:off x="-114691" y="4526630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548907" y="3566958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548907" y="6515759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9396184" y="3566958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10" id="10"/>
          <p:cNvSpPr/>
          <p:nvPr/>
        </p:nvSpPr>
        <p:spPr>
          <a:xfrm rot="0">
            <a:off x="1418053" y="3445811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1" id="11"/>
          <p:cNvSpPr/>
          <p:nvPr/>
        </p:nvSpPr>
        <p:spPr>
          <a:xfrm rot="0">
            <a:off x="1418053" y="6394612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2" id="12"/>
          <p:cNvSpPr/>
          <p:nvPr/>
        </p:nvSpPr>
        <p:spPr>
          <a:xfrm rot="0">
            <a:off x="9265329" y="3445811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3" id="13"/>
          <p:cNvSpPr/>
          <p:nvPr/>
        </p:nvSpPr>
        <p:spPr>
          <a:xfrm rot="0">
            <a:off x="9265329" y="6394612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4" id="14"/>
          <p:cNvSpPr/>
          <p:nvPr/>
        </p:nvSpPr>
        <p:spPr>
          <a:xfrm rot="0">
            <a:off x="9403599" y="6530640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grpSp>
        <p:nvGrpSpPr>
          <p:cNvPr name="Group 15" id="15"/>
          <p:cNvGrpSpPr/>
          <p:nvPr/>
        </p:nvGrpSpPr>
        <p:grpSpPr>
          <a:xfrm rot="0">
            <a:off x="11662858" y="6947766"/>
            <a:ext cx="3086100" cy="1543050"/>
            <a:chOff x="0" y="0"/>
            <a:chExt cx="812800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77800" y="38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5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724915" y="1181100"/>
            <a:ext cx="12838170" cy="207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b="true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Key Features</a:t>
            </a:r>
          </a:p>
          <a:p>
            <a:pPr algn="ctr">
              <a:lnSpc>
                <a:spcPts val="800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403599" y="4172031"/>
            <a:ext cx="7040934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Admin-Focused Features</a:t>
            </a:r>
          </a:p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705198" y="4231709"/>
            <a:ext cx="6799557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Customer-Focused Features</a:t>
            </a:r>
          </a:p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410949" y="7197390"/>
            <a:ext cx="6711803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General Features</a:t>
            </a:r>
          </a:p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6783" y="64122"/>
            <a:ext cx="17581059" cy="823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</a:p>
          <a:p>
            <a:pPr algn="just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Customer-Focused Features</a:t>
            </a:r>
          </a:p>
          <a:p>
            <a:pPr algn="just">
              <a:lnSpc>
                <a:spcPts val="4899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Predefined Solutions: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Instant resolution for common issues via predefined solutions in the database.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 Issue Submission: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Allows customers to report issues not covered in predefined categories.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Refund Ticket System: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Simplifies refund requests, ensuring resolution within three business days.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Feedback Collection: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Prompts customers for feedback after issue resolution to enhance service quality.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-4585552" y="8024484"/>
            <a:ext cx="23623584" cy="7564799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-711658" y="-393078"/>
            <a:ext cx="19377940" cy="1028700"/>
          </a:xfrm>
          <a:prstGeom prst="rect">
            <a:avLst/>
          </a:prstGeom>
          <a:solidFill>
            <a:srgbClr val="19598D"/>
          </a:solid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3471" y="971550"/>
            <a:ext cx="17581059" cy="699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Admin-Focused Features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Dynamic Query Management: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Displays all customer queries for efficient handling by support engineers.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Updates: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Automatically stores new solutions from resolved queries, expanding the predefined solutions database.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Dashboard: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Tracks key metrics, including query resolution rates, customer satisfaction, and feedback trends.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-5335584" y="7854022"/>
            <a:ext cx="23623584" cy="7564799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-746766" y="-334391"/>
            <a:ext cx="19377940" cy="1028700"/>
          </a:xfrm>
          <a:prstGeom prst="rect">
            <a:avLst/>
          </a:prstGeom>
          <a:solidFill>
            <a:srgbClr val="19598D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DAGZeHNTNMc</dc:identifier>
  <dcterms:modified xsi:type="dcterms:W3CDTF">2011-08-01T06:04:30Z</dcterms:modified>
  <cp:revision>1</cp:revision>
  <dc:title>Blue Modern Simple Corporate Presentation</dc:title>
</cp:coreProperties>
</file>