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FE88CE-DA12-40FF-B77C-1E441B722270}">
          <p14:sldIdLst>
            <p14:sldId id="256"/>
          </p14:sldIdLst>
        </p14:section>
        <p14:section name="Untitled Section" id="{9D9F0D71-D285-4EB1-A2B2-59C8722F553C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TIWARI" userId="1ba3a653ee0664b2" providerId="LiveId" clId="{CB5F5391-E522-4BFF-86F5-DD573572A11A}"/>
    <pc:docChg chg="undo custSel addSld delSld modSld modSection">
      <pc:chgData name="AYUSH TIWARI" userId="1ba3a653ee0664b2" providerId="LiveId" clId="{CB5F5391-E522-4BFF-86F5-DD573572A11A}" dt="2023-11-30T19:25:36.610" v="2358" actId="20577"/>
      <pc:docMkLst>
        <pc:docMk/>
      </pc:docMkLst>
      <pc:sldChg chg="addSp modSp mod modTransition">
        <pc:chgData name="AYUSH TIWARI" userId="1ba3a653ee0664b2" providerId="LiveId" clId="{CB5F5391-E522-4BFF-86F5-DD573572A11A}" dt="2023-11-30T19:25:36.610" v="2358" actId="20577"/>
        <pc:sldMkLst>
          <pc:docMk/>
          <pc:sldMk cId="599151925" sldId="256"/>
        </pc:sldMkLst>
        <pc:spChg chg="mod">
          <ac:chgData name="AYUSH TIWARI" userId="1ba3a653ee0664b2" providerId="LiveId" clId="{CB5F5391-E522-4BFF-86F5-DD573572A11A}" dt="2023-11-30T19:17:03.338" v="2121" actId="1036"/>
          <ac:spMkLst>
            <pc:docMk/>
            <pc:sldMk cId="599151925" sldId="256"/>
            <ac:spMk id="2" creationId="{83FF0906-DA57-EEB2-6D6F-8711F350DF72}"/>
          </ac:spMkLst>
        </pc:spChg>
        <pc:spChg chg="mod">
          <ac:chgData name="AYUSH TIWARI" userId="1ba3a653ee0664b2" providerId="LiveId" clId="{CB5F5391-E522-4BFF-86F5-DD573572A11A}" dt="2023-11-30T19:17:09.185" v="2134" actId="1036"/>
          <ac:spMkLst>
            <pc:docMk/>
            <pc:sldMk cId="599151925" sldId="256"/>
            <ac:spMk id="3" creationId="{E1498B13-1436-7B19-AE30-1DBA236FFC00}"/>
          </ac:spMkLst>
        </pc:spChg>
        <pc:spChg chg="add mod">
          <ac:chgData name="AYUSH TIWARI" userId="1ba3a653ee0664b2" providerId="LiveId" clId="{CB5F5391-E522-4BFF-86F5-DD573572A11A}" dt="2023-11-30T19:25:22.215" v="2347" actId="20577"/>
          <ac:spMkLst>
            <pc:docMk/>
            <pc:sldMk cId="599151925" sldId="256"/>
            <ac:spMk id="4" creationId="{E2B66A15-EB88-7686-B77E-ECE66C62AAA8}"/>
          </ac:spMkLst>
        </pc:spChg>
        <pc:spChg chg="add mod">
          <ac:chgData name="AYUSH TIWARI" userId="1ba3a653ee0664b2" providerId="LiveId" clId="{CB5F5391-E522-4BFF-86F5-DD573572A11A}" dt="2023-11-30T19:17:17.071" v="2154" actId="1038"/>
          <ac:spMkLst>
            <pc:docMk/>
            <pc:sldMk cId="599151925" sldId="256"/>
            <ac:spMk id="5" creationId="{3E287DF8-2124-1E1C-4F1C-DC0FD52D87FB}"/>
          </ac:spMkLst>
        </pc:spChg>
        <pc:spChg chg="add mod">
          <ac:chgData name="AYUSH TIWARI" userId="1ba3a653ee0664b2" providerId="LiveId" clId="{CB5F5391-E522-4BFF-86F5-DD573572A11A}" dt="2023-11-30T19:25:36.610" v="2358" actId="20577"/>
          <ac:spMkLst>
            <pc:docMk/>
            <pc:sldMk cId="599151925" sldId="256"/>
            <ac:spMk id="6" creationId="{D65B724C-A8FC-8060-0586-DFA2EB59FB51}"/>
          </ac:spMkLst>
        </pc:spChg>
        <pc:spChg chg="add mod">
          <ac:chgData name="AYUSH TIWARI" userId="1ba3a653ee0664b2" providerId="LiveId" clId="{CB5F5391-E522-4BFF-86F5-DD573572A11A}" dt="2023-11-30T19:04:41.315" v="1669" actId="1036"/>
          <ac:spMkLst>
            <pc:docMk/>
            <pc:sldMk cId="599151925" sldId="256"/>
            <ac:spMk id="7" creationId="{41648CDF-1030-D38D-F914-8214863B9364}"/>
          </ac:spMkLst>
        </pc:spChg>
      </pc:sldChg>
      <pc:sldChg chg="modSp mod modTransition">
        <pc:chgData name="AYUSH TIWARI" userId="1ba3a653ee0664b2" providerId="LiveId" clId="{CB5F5391-E522-4BFF-86F5-DD573572A11A}" dt="2023-11-30T18:49:15.727" v="1340"/>
        <pc:sldMkLst>
          <pc:docMk/>
          <pc:sldMk cId="1233590993" sldId="258"/>
        </pc:sldMkLst>
        <pc:spChg chg="mod">
          <ac:chgData name="AYUSH TIWARI" userId="1ba3a653ee0664b2" providerId="LiveId" clId="{CB5F5391-E522-4BFF-86F5-DD573572A11A}" dt="2023-11-30T18:22:57.522" v="83" actId="20577"/>
          <ac:spMkLst>
            <pc:docMk/>
            <pc:sldMk cId="1233590993" sldId="258"/>
            <ac:spMk id="6" creationId="{E797A77C-E6BC-86A1-7743-3479336DC59C}"/>
          </ac:spMkLst>
        </pc:spChg>
      </pc:sldChg>
      <pc:sldChg chg="modSp mod modTransition">
        <pc:chgData name="AYUSH TIWARI" userId="1ba3a653ee0664b2" providerId="LiveId" clId="{CB5F5391-E522-4BFF-86F5-DD573572A11A}" dt="2023-11-30T19:22:43.637" v="2199"/>
        <pc:sldMkLst>
          <pc:docMk/>
          <pc:sldMk cId="899632256" sldId="259"/>
        </pc:sldMkLst>
        <pc:spChg chg="mod">
          <ac:chgData name="AYUSH TIWARI" userId="1ba3a653ee0664b2" providerId="LiveId" clId="{CB5F5391-E522-4BFF-86F5-DD573572A11A}" dt="2023-11-30T19:22:43.637" v="2199"/>
          <ac:spMkLst>
            <pc:docMk/>
            <pc:sldMk cId="899632256" sldId="259"/>
            <ac:spMk id="3" creationId="{37F7C00B-A170-1465-63D1-F6F32D1DA98D}"/>
          </ac:spMkLst>
        </pc:spChg>
      </pc:sldChg>
      <pc:sldChg chg="modSp mod modTransition">
        <pc:chgData name="AYUSH TIWARI" userId="1ba3a653ee0664b2" providerId="LiveId" clId="{CB5F5391-E522-4BFF-86F5-DD573572A11A}" dt="2023-11-30T19:22:43.637" v="2199"/>
        <pc:sldMkLst>
          <pc:docMk/>
          <pc:sldMk cId="348321733" sldId="260"/>
        </pc:sldMkLst>
        <pc:spChg chg="mod">
          <ac:chgData name="AYUSH TIWARI" userId="1ba3a653ee0664b2" providerId="LiveId" clId="{CB5F5391-E522-4BFF-86F5-DD573572A11A}" dt="2023-11-30T19:22:43.637" v="2199"/>
          <ac:spMkLst>
            <pc:docMk/>
            <pc:sldMk cId="348321733" sldId="260"/>
            <ac:spMk id="2" creationId="{000317E7-1B7C-BB22-6B7F-FAA1A05C27F4}"/>
          </ac:spMkLst>
        </pc:spChg>
      </pc:sldChg>
      <pc:sldChg chg="modSp modTransition">
        <pc:chgData name="AYUSH TIWARI" userId="1ba3a653ee0664b2" providerId="LiveId" clId="{CB5F5391-E522-4BFF-86F5-DD573572A11A}" dt="2023-11-30T19:22:43.637" v="2199"/>
        <pc:sldMkLst>
          <pc:docMk/>
          <pc:sldMk cId="2777693997" sldId="261"/>
        </pc:sldMkLst>
        <pc:spChg chg="mod">
          <ac:chgData name="AYUSH TIWARI" userId="1ba3a653ee0664b2" providerId="LiveId" clId="{CB5F5391-E522-4BFF-86F5-DD573572A11A}" dt="2023-11-30T19:22:43.637" v="2199"/>
          <ac:spMkLst>
            <pc:docMk/>
            <pc:sldMk cId="2777693997" sldId="261"/>
            <ac:spMk id="5" creationId="{2A25777F-BF54-CDB2-C7A4-A5A22478F0A7}"/>
          </ac:spMkLst>
        </pc:spChg>
      </pc:sldChg>
      <pc:sldChg chg="modSp modTransition">
        <pc:chgData name="AYUSH TIWARI" userId="1ba3a653ee0664b2" providerId="LiveId" clId="{CB5F5391-E522-4BFF-86F5-DD573572A11A}" dt="2023-11-30T19:22:43.637" v="2199"/>
        <pc:sldMkLst>
          <pc:docMk/>
          <pc:sldMk cId="28174231" sldId="262"/>
        </pc:sldMkLst>
        <pc:spChg chg="mod">
          <ac:chgData name="AYUSH TIWARI" userId="1ba3a653ee0664b2" providerId="LiveId" clId="{CB5F5391-E522-4BFF-86F5-DD573572A11A}" dt="2023-11-30T19:22:43.637" v="2199"/>
          <ac:spMkLst>
            <pc:docMk/>
            <pc:sldMk cId="28174231" sldId="262"/>
            <ac:spMk id="3" creationId="{1813125F-1472-BDD0-5437-EC8B3DA6CF21}"/>
          </ac:spMkLst>
        </pc:spChg>
      </pc:sldChg>
      <pc:sldChg chg="modTransition">
        <pc:chgData name="AYUSH TIWARI" userId="1ba3a653ee0664b2" providerId="LiveId" clId="{CB5F5391-E522-4BFF-86F5-DD573572A11A}" dt="2023-11-30T18:49:54.524" v="1346"/>
        <pc:sldMkLst>
          <pc:docMk/>
          <pc:sldMk cId="860446423" sldId="263"/>
        </pc:sldMkLst>
      </pc:sldChg>
      <pc:sldChg chg="modTransition">
        <pc:chgData name="AYUSH TIWARI" userId="1ba3a653ee0664b2" providerId="LiveId" clId="{CB5F5391-E522-4BFF-86F5-DD573572A11A}" dt="2023-11-30T18:49:59.525" v="1347"/>
        <pc:sldMkLst>
          <pc:docMk/>
          <pc:sldMk cId="1923982000" sldId="264"/>
        </pc:sldMkLst>
      </pc:sldChg>
      <pc:sldChg chg="addSp modSp mod modTransition">
        <pc:chgData name="AYUSH TIWARI" userId="1ba3a653ee0664b2" providerId="LiveId" clId="{CB5F5391-E522-4BFF-86F5-DD573572A11A}" dt="2023-11-30T19:21:17.182" v="2198" actId="1076"/>
        <pc:sldMkLst>
          <pc:docMk/>
          <pc:sldMk cId="4119209523" sldId="265"/>
        </pc:sldMkLst>
        <pc:spChg chg="add mod">
          <ac:chgData name="AYUSH TIWARI" userId="1ba3a653ee0664b2" providerId="LiveId" clId="{CB5F5391-E522-4BFF-86F5-DD573572A11A}" dt="2023-11-30T19:20:22.729" v="2183" actId="1076"/>
          <ac:spMkLst>
            <pc:docMk/>
            <pc:sldMk cId="4119209523" sldId="265"/>
            <ac:spMk id="3" creationId="{7E517875-7806-2929-C1C2-9787FFE2DCE2}"/>
          </ac:spMkLst>
        </pc:spChg>
        <pc:spChg chg="add mod">
          <ac:chgData name="AYUSH TIWARI" userId="1ba3a653ee0664b2" providerId="LiveId" clId="{CB5F5391-E522-4BFF-86F5-DD573572A11A}" dt="2023-11-30T19:20:45.338" v="2189" actId="1076"/>
          <ac:spMkLst>
            <pc:docMk/>
            <pc:sldMk cId="4119209523" sldId="265"/>
            <ac:spMk id="4" creationId="{8BF733C8-77D7-F3BB-E3A4-E9B254D5B85C}"/>
          </ac:spMkLst>
        </pc:spChg>
        <pc:spChg chg="add mod">
          <ac:chgData name="AYUSH TIWARI" userId="1ba3a653ee0664b2" providerId="LiveId" clId="{CB5F5391-E522-4BFF-86F5-DD573572A11A}" dt="2023-11-30T19:21:00.448" v="2193" actId="1076"/>
          <ac:spMkLst>
            <pc:docMk/>
            <pc:sldMk cId="4119209523" sldId="265"/>
            <ac:spMk id="5" creationId="{A8AED461-47D0-2232-DE55-AB3717E87150}"/>
          </ac:spMkLst>
        </pc:spChg>
        <pc:spChg chg="add mod">
          <ac:chgData name="AYUSH TIWARI" userId="1ba3a653ee0664b2" providerId="LiveId" clId="{CB5F5391-E522-4BFF-86F5-DD573572A11A}" dt="2023-11-30T19:21:17.182" v="2198" actId="1076"/>
          <ac:spMkLst>
            <pc:docMk/>
            <pc:sldMk cId="4119209523" sldId="265"/>
            <ac:spMk id="6" creationId="{4FBD9026-8892-7751-C64C-8F96D0B5C1D1}"/>
          </ac:spMkLst>
        </pc:spChg>
        <pc:spChg chg="add mod">
          <ac:chgData name="AYUSH TIWARI" userId="1ba3a653ee0664b2" providerId="LiveId" clId="{CB5F5391-E522-4BFF-86F5-DD573572A11A}" dt="2023-11-30T19:21:10.339" v="2196" actId="1076"/>
          <ac:spMkLst>
            <pc:docMk/>
            <pc:sldMk cId="4119209523" sldId="265"/>
            <ac:spMk id="7" creationId="{3982E182-3F76-73AA-5128-A9A182E2A52E}"/>
          </ac:spMkLst>
        </pc:spChg>
      </pc:sldChg>
      <pc:sldChg chg="modSp mod modTransition">
        <pc:chgData name="AYUSH TIWARI" userId="1ba3a653ee0664b2" providerId="LiveId" clId="{CB5F5391-E522-4BFF-86F5-DD573572A11A}" dt="2023-11-30T18:50:26.073" v="1350"/>
        <pc:sldMkLst>
          <pc:docMk/>
          <pc:sldMk cId="621167108" sldId="266"/>
        </pc:sldMkLst>
        <pc:spChg chg="mod">
          <ac:chgData name="AYUSH TIWARI" userId="1ba3a653ee0664b2" providerId="LiveId" clId="{CB5F5391-E522-4BFF-86F5-DD573572A11A}" dt="2023-11-30T18:01:45.108" v="68" actId="1035"/>
          <ac:spMkLst>
            <pc:docMk/>
            <pc:sldMk cId="621167108" sldId="266"/>
            <ac:spMk id="3" creationId="{6E8174D8-4FB3-7203-1901-98F7B87FC874}"/>
          </ac:spMkLst>
        </pc:spChg>
      </pc:sldChg>
      <pc:sldChg chg="addSp modSp new mod modTransition">
        <pc:chgData name="AYUSH TIWARI" userId="1ba3a653ee0664b2" providerId="LiveId" clId="{CB5F5391-E522-4BFF-86F5-DD573572A11A}" dt="2023-11-30T19:15:34.293" v="2093" actId="1037"/>
        <pc:sldMkLst>
          <pc:docMk/>
          <pc:sldMk cId="2401534225" sldId="267"/>
        </pc:sldMkLst>
        <pc:spChg chg="mod">
          <ac:chgData name="AYUSH TIWARI" userId="1ba3a653ee0664b2" providerId="LiveId" clId="{CB5F5391-E522-4BFF-86F5-DD573572A11A}" dt="2023-11-30T18:22:26.678" v="78" actId="2711"/>
          <ac:spMkLst>
            <pc:docMk/>
            <pc:sldMk cId="2401534225" sldId="267"/>
            <ac:spMk id="2" creationId="{6ED54803-403B-D7A7-27B3-718C9D7C3F61}"/>
          </ac:spMkLst>
        </pc:spChg>
        <pc:spChg chg="add mod">
          <ac:chgData name="AYUSH TIWARI" userId="1ba3a653ee0664b2" providerId="LiveId" clId="{CB5F5391-E522-4BFF-86F5-DD573572A11A}" dt="2023-11-30T19:14:19.137" v="2080" actId="14861"/>
          <ac:spMkLst>
            <pc:docMk/>
            <pc:sldMk cId="2401534225" sldId="267"/>
            <ac:spMk id="3" creationId="{534B2223-B941-A4A6-1634-381ABAF9DF8F}"/>
          </ac:spMkLst>
        </pc:spChg>
        <pc:spChg chg="add mod">
          <ac:chgData name="AYUSH TIWARI" userId="1ba3a653ee0664b2" providerId="LiveId" clId="{CB5F5391-E522-4BFF-86F5-DD573572A11A}" dt="2023-11-30T19:15:29.350" v="2090" actId="1035"/>
          <ac:spMkLst>
            <pc:docMk/>
            <pc:sldMk cId="2401534225" sldId="267"/>
            <ac:spMk id="4" creationId="{5E22E34D-700F-9D4C-1E05-B80C737F8B92}"/>
          </ac:spMkLst>
        </pc:spChg>
        <pc:spChg chg="add mod">
          <ac:chgData name="AYUSH TIWARI" userId="1ba3a653ee0664b2" providerId="LiveId" clId="{CB5F5391-E522-4BFF-86F5-DD573572A11A}" dt="2023-11-30T19:14:32.317" v="2082" actId="14861"/>
          <ac:spMkLst>
            <pc:docMk/>
            <pc:sldMk cId="2401534225" sldId="267"/>
            <ac:spMk id="5" creationId="{82DAB73D-8C0C-8410-07B4-5B24E4354931}"/>
          </ac:spMkLst>
        </pc:spChg>
        <pc:spChg chg="add mod">
          <ac:chgData name="AYUSH TIWARI" userId="1ba3a653ee0664b2" providerId="LiveId" clId="{CB5F5391-E522-4BFF-86F5-DD573572A11A}" dt="2023-11-30T19:14:37.368" v="2083" actId="14861"/>
          <ac:spMkLst>
            <pc:docMk/>
            <pc:sldMk cId="2401534225" sldId="267"/>
            <ac:spMk id="6" creationId="{3212D799-B838-2A5A-7528-FC1412EA3047}"/>
          </ac:spMkLst>
        </pc:spChg>
        <pc:spChg chg="add mod">
          <ac:chgData name="AYUSH TIWARI" userId="1ba3a653ee0664b2" providerId="LiveId" clId="{CB5F5391-E522-4BFF-86F5-DD573572A11A}" dt="2023-11-30T19:14:46.566" v="2085" actId="14861"/>
          <ac:spMkLst>
            <pc:docMk/>
            <pc:sldMk cId="2401534225" sldId="267"/>
            <ac:spMk id="7" creationId="{8D6D938C-18D3-06FD-0F21-DB3DBA732B6B}"/>
          </ac:spMkLst>
        </pc:spChg>
        <pc:spChg chg="add mod">
          <ac:chgData name="AYUSH TIWARI" userId="1ba3a653ee0664b2" providerId="LiveId" clId="{CB5F5391-E522-4BFF-86F5-DD573572A11A}" dt="2023-11-30T19:15:34.293" v="2093" actId="1037"/>
          <ac:spMkLst>
            <pc:docMk/>
            <pc:sldMk cId="2401534225" sldId="267"/>
            <ac:spMk id="8" creationId="{92585085-8C5F-C3DE-F0B7-5EEC3018B1DB}"/>
          </ac:spMkLst>
        </pc:spChg>
      </pc:sldChg>
      <pc:sldChg chg="addSp modSp new mod modTransition">
        <pc:chgData name="AYUSH TIWARI" userId="1ba3a653ee0664b2" providerId="LiveId" clId="{CB5F5391-E522-4BFF-86F5-DD573572A11A}" dt="2023-11-30T18:50:37.995" v="1353"/>
        <pc:sldMkLst>
          <pc:docMk/>
          <pc:sldMk cId="4243159060" sldId="268"/>
        </pc:sldMkLst>
        <pc:spChg chg="mod">
          <ac:chgData name="AYUSH TIWARI" userId="1ba3a653ee0664b2" providerId="LiveId" clId="{CB5F5391-E522-4BFF-86F5-DD573572A11A}" dt="2023-11-30T18:28:22.535" v="176" actId="14100"/>
          <ac:spMkLst>
            <pc:docMk/>
            <pc:sldMk cId="4243159060" sldId="268"/>
            <ac:spMk id="2" creationId="{85FC65D6-98D3-444D-ACAE-393D1B19E007}"/>
          </ac:spMkLst>
        </pc:spChg>
        <pc:spChg chg="add mod">
          <ac:chgData name="AYUSH TIWARI" userId="1ba3a653ee0664b2" providerId="LiveId" clId="{CB5F5391-E522-4BFF-86F5-DD573572A11A}" dt="2023-11-30T18:36:53.182" v="764" actId="20577"/>
          <ac:spMkLst>
            <pc:docMk/>
            <pc:sldMk cId="4243159060" sldId="268"/>
            <ac:spMk id="3" creationId="{111F8DC3-B96B-A408-E3AB-8D2DBC41E64A}"/>
          </ac:spMkLst>
        </pc:spChg>
      </pc:sldChg>
      <pc:sldChg chg="addSp modSp new mod modTransition">
        <pc:chgData name="AYUSH TIWARI" userId="1ba3a653ee0664b2" providerId="LiveId" clId="{CB5F5391-E522-4BFF-86F5-DD573572A11A}" dt="2023-11-30T18:50:48.874" v="1354"/>
        <pc:sldMkLst>
          <pc:docMk/>
          <pc:sldMk cId="713602633" sldId="269"/>
        </pc:sldMkLst>
        <pc:spChg chg="mod">
          <ac:chgData name="AYUSH TIWARI" userId="1ba3a653ee0664b2" providerId="LiveId" clId="{CB5F5391-E522-4BFF-86F5-DD573572A11A}" dt="2023-11-30T18:40:14.271" v="904" actId="1035"/>
          <ac:spMkLst>
            <pc:docMk/>
            <pc:sldMk cId="713602633" sldId="269"/>
            <ac:spMk id="2" creationId="{C0FC6FE5-4B34-5678-23BA-DF3DB96EB76A}"/>
          </ac:spMkLst>
        </pc:spChg>
        <pc:spChg chg="add mod">
          <ac:chgData name="AYUSH TIWARI" userId="1ba3a653ee0664b2" providerId="LiveId" clId="{CB5F5391-E522-4BFF-86F5-DD573572A11A}" dt="2023-11-30T18:40:11.003" v="899" actId="1035"/>
          <ac:spMkLst>
            <pc:docMk/>
            <pc:sldMk cId="713602633" sldId="269"/>
            <ac:spMk id="3" creationId="{326D4C8F-F48F-2E50-6BF5-0F89044581D7}"/>
          </ac:spMkLst>
        </pc:spChg>
      </pc:sldChg>
      <pc:sldChg chg="addSp modSp new mod modTransition">
        <pc:chgData name="AYUSH TIWARI" userId="1ba3a653ee0664b2" providerId="LiveId" clId="{CB5F5391-E522-4BFF-86F5-DD573572A11A}" dt="2023-11-30T18:50:54.422" v="1355"/>
        <pc:sldMkLst>
          <pc:docMk/>
          <pc:sldMk cId="1315013884" sldId="270"/>
        </pc:sldMkLst>
        <pc:spChg chg="mod">
          <ac:chgData name="AYUSH TIWARI" userId="1ba3a653ee0664b2" providerId="LiveId" clId="{CB5F5391-E522-4BFF-86F5-DD573572A11A}" dt="2023-11-30T18:42:49.862" v="971" actId="1036"/>
          <ac:spMkLst>
            <pc:docMk/>
            <pc:sldMk cId="1315013884" sldId="270"/>
            <ac:spMk id="2" creationId="{5D39EE03-CE70-FD8E-B9FC-4333B2F0C357}"/>
          </ac:spMkLst>
        </pc:spChg>
        <pc:spChg chg="add mod">
          <ac:chgData name="AYUSH TIWARI" userId="1ba3a653ee0664b2" providerId="LiveId" clId="{CB5F5391-E522-4BFF-86F5-DD573572A11A}" dt="2023-11-30T18:45:41.985" v="1142" actId="1035"/>
          <ac:spMkLst>
            <pc:docMk/>
            <pc:sldMk cId="1315013884" sldId="270"/>
            <ac:spMk id="3" creationId="{6C812D9A-70B8-5143-F9E6-0D80C9353E6A}"/>
          </ac:spMkLst>
        </pc:spChg>
        <pc:spChg chg="add mod">
          <ac:chgData name="AYUSH TIWARI" userId="1ba3a653ee0664b2" providerId="LiveId" clId="{CB5F5391-E522-4BFF-86F5-DD573572A11A}" dt="2023-11-30T18:46:45.250" v="1238" actId="1038"/>
          <ac:spMkLst>
            <pc:docMk/>
            <pc:sldMk cId="1315013884" sldId="270"/>
            <ac:spMk id="4" creationId="{0FCF73C6-0F67-E717-3FD6-29ED3968C4A5}"/>
          </ac:spMkLst>
        </pc:spChg>
      </pc:sldChg>
      <pc:sldChg chg="modSp new del mod modTransition">
        <pc:chgData name="AYUSH TIWARI" userId="1ba3a653ee0664b2" providerId="LiveId" clId="{CB5F5391-E522-4BFF-86F5-DD573572A11A}" dt="2023-11-30T19:01:11.045" v="1635" actId="2696"/>
        <pc:sldMkLst>
          <pc:docMk/>
          <pc:sldMk cId="4028301898" sldId="271"/>
        </pc:sldMkLst>
        <pc:spChg chg="mod">
          <ac:chgData name="AYUSH TIWARI" userId="1ba3a653ee0664b2" providerId="LiveId" clId="{CB5F5391-E522-4BFF-86F5-DD573572A11A}" dt="2023-11-30T18:47:41.561" v="1291" actId="1035"/>
          <ac:spMkLst>
            <pc:docMk/>
            <pc:sldMk cId="4028301898" sldId="271"/>
            <ac:spMk id="2" creationId="{A718BF74-4EFC-0155-0AB1-92304C01021F}"/>
          </ac:spMkLst>
        </pc:spChg>
      </pc:sldChg>
      <pc:sldChg chg="modSp new del mod modTransition">
        <pc:chgData name="AYUSH TIWARI" userId="1ba3a653ee0664b2" providerId="LiveId" clId="{CB5F5391-E522-4BFF-86F5-DD573572A11A}" dt="2023-11-30T19:23:25.156" v="2200" actId="2696"/>
        <pc:sldMkLst>
          <pc:docMk/>
          <pc:sldMk cId="2001422519" sldId="272"/>
        </pc:sldMkLst>
        <pc:spChg chg="mod">
          <ac:chgData name="AYUSH TIWARI" userId="1ba3a653ee0664b2" providerId="LiveId" clId="{CB5F5391-E522-4BFF-86F5-DD573572A11A}" dt="2023-11-30T18:48:44.741" v="1338" actId="1038"/>
          <ac:spMkLst>
            <pc:docMk/>
            <pc:sldMk cId="2001422519" sldId="272"/>
            <ac:spMk id="2" creationId="{D0CD52E7-78F5-1C60-BD88-CFBC8BB2F95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DC70-2203-452B-B39F-5A0C17407B2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2D10-A563-4E85-911F-D9FE2903C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13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DC70-2203-452B-B39F-5A0C17407B2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2D10-A563-4E85-911F-D9FE2903C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80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DC70-2203-452B-B39F-5A0C17407B2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2D10-A563-4E85-911F-D9FE2903C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040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DC70-2203-452B-B39F-5A0C17407B2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2D10-A563-4E85-911F-D9FE2903C5E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027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DC70-2203-452B-B39F-5A0C17407B2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2D10-A563-4E85-911F-D9FE2903C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570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DC70-2203-452B-B39F-5A0C17407B2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2D10-A563-4E85-911F-D9FE2903C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357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DC70-2203-452B-B39F-5A0C17407B2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2D10-A563-4E85-911F-D9FE2903C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716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DC70-2203-452B-B39F-5A0C17407B2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2D10-A563-4E85-911F-D9FE2903C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500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DC70-2203-452B-B39F-5A0C17407B2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2D10-A563-4E85-911F-D9FE2903C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60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DC70-2203-452B-B39F-5A0C17407B2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2D10-A563-4E85-911F-D9FE2903C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91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DC70-2203-452B-B39F-5A0C17407B2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2D10-A563-4E85-911F-D9FE2903C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29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DC70-2203-452B-B39F-5A0C17407B2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2D10-A563-4E85-911F-D9FE2903C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19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DC70-2203-452B-B39F-5A0C17407B2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2D10-A563-4E85-911F-D9FE2903C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88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DC70-2203-452B-B39F-5A0C17407B2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2D10-A563-4E85-911F-D9FE2903C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4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DC70-2203-452B-B39F-5A0C17407B2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2D10-A563-4E85-911F-D9FE2903C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41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DC70-2203-452B-B39F-5A0C17407B2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2D10-A563-4E85-911F-D9FE2903C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20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DC70-2203-452B-B39F-5A0C17407B2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2D10-A563-4E85-911F-D9FE2903C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10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38DC70-2203-452B-B39F-5A0C17407B2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72D10-A563-4E85-911F-D9FE2903C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229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0906-DA57-EEB2-6D6F-8711F350D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46" y="303773"/>
            <a:ext cx="8825658" cy="1348381"/>
          </a:xfrm>
        </p:spPr>
        <p:txBody>
          <a:bodyPr/>
          <a:lstStyle/>
          <a:p>
            <a:pPr algn="ctr"/>
            <a:r>
              <a:rPr lang="en-IN" sz="6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GLA University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98B13-1436-7B19-AE30-1DBA236FF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5943" y="1989358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title: </a:t>
            </a:r>
            <a:r>
              <a:rPr lang="en-IN" sz="2800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Shopssy</a:t>
            </a:r>
            <a:endParaRPr lang="en-IN" sz="28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66A15-EB88-7686-B77E-ECE66C62AAA8}"/>
              </a:ext>
            </a:extLst>
          </p:cNvPr>
          <p:cNvSpPr txBox="1"/>
          <p:nvPr/>
        </p:nvSpPr>
        <p:spPr>
          <a:xfrm>
            <a:off x="717175" y="4141694"/>
            <a:ext cx="6508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Submitted by:   Ram </a:t>
            </a:r>
            <a:r>
              <a:rPr lang="en-IN" sz="2400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Sarvagya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Gaur (2115000824)</a:t>
            </a:r>
          </a:p>
          <a:p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Akash Pandey (2115000098)</a:t>
            </a:r>
          </a:p>
          <a:p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  Ayush Tiwari (2115000271)</a:t>
            </a:r>
          </a:p>
          <a:p>
            <a:endParaRPr lang="en-IN" sz="24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87DF8-2124-1E1C-4F1C-DC0FD52D87FB}"/>
              </a:ext>
            </a:extLst>
          </p:cNvPr>
          <p:cNvSpPr txBox="1"/>
          <p:nvPr/>
        </p:nvSpPr>
        <p:spPr>
          <a:xfrm>
            <a:off x="3576921" y="2689412"/>
            <a:ext cx="494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CS (3rd Year)</a:t>
            </a:r>
            <a:endParaRPr lang="en-IN" sz="2000" baseline="30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B724C-A8FC-8060-0586-DFA2EB59FB51}"/>
              </a:ext>
            </a:extLst>
          </p:cNvPr>
          <p:cNvSpPr txBox="1"/>
          <p:nvPr/>
        </p:nvSpPr>
        <p:spPr>
          <a:xfrm>
            <a:off x="744069" y="6051175"/>
            <a:ext cx="407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Date: 01/12/2023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648CDF-1030-D38D-F914-8214863B9364}"/>
              </a:ext>
            </a:extLst>
          </p:cNvPr>
          <p:cNvSpPr/>
          <p:nvPr/>
        </p:nvSpPr>
        <p:spPr>
          <a:xfrm>
            <a:off x="920470" y="1202079"/>
            <a:ext cx="1882588" cy="181983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1519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CE54-2D10-133E-FF08-C774F176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36" y="802344"/>
            <a:ext cx="9404723" cy="838197"/>
          </a:xfrm>
        </p:spPr>
        <p:txBody>
          <a:bodyPr/>
          <a:lstStyle/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174D8-4FB3-7203-1901-98F7B87FC874}"/>
              </a:ext>
            </a:extLst>
          </p:cNvPr>
          <p:cNvSpPr txBox="1"/>
          <p:nvPr/>
        </p:nvSpPr>
        <p:spPr>
          <a:xfrm>
            <a:off x="1272988" y="1550891"/>
            <a:ext cx="96549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Here are the key features that might be implemented in a basic e-commerce website named "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Shopssy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," built with HTML, CSS, and JavaScript:</a:t>
            </a:r>
          </a:p>
          <a:p>
            <a:pPr algn="l"/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Homepage:</a:t>
            </a:r>
            <a:endParaRPr lang="en-US" dirty="0">
              <a:solidFill>
                <a:schemeClr val="tx1">
                  <a:lumMod val="95000"/>
                </a:schemeClr>
              </a:solidFill>
              <a:latin typeface="Söhne"/>
            </a:endParaRP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   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Welcome users and provide an overview of featured products or promotions.</a:t>
            </a:r>
          </a:p>
          <a:p>
            <a:pPr algn="l"/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2. Product Listings: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  Display a variety of products with images, descriptions, and prices.</a:t>
            </a:r>
          </a:p>
          <a:p>
            <a:pPr lvl="1"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Implement product filtering and sorting options for user convenience.</a:t>
            </a:r>
          </a:p>
          <a:p>
            <a:pPr lvl="1" algn="l"/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3. I</a:t>
            </a: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ndividual Product Pages: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  Present detailed information about each product, including specifications and customer</a:t>
            </a:r>
          </a:p>
          <a:p>
            <a:pPr lvl="1"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reviews.</a:t>
            </a:r>
          </a:p>
          <a:p>
            <a:pPr lvl="1" algn="l"/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/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4</a:t>
            </a:r>
            <a:r>
              <a:rPr lang="en-IN" b="1" dirty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Responsive Design: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           Ensure the website is accessible and functional across various devices, including desktops,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   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tablets, and smartphones.</a:t>
            </a:r>
          </a:p>
          <a:p>
            <a:endParaRPr lang="en-IN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167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4803-403B-D7A7-27B3-718C9D7C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4B2223-B941-A4A6-1634-381ABAF9DF8F}"/>
              </a:ext>
            </a:extLst>
          </p:cNvPr>
          <p:cNvSpPr/>
          <p:nvPr/>
        </p:nvSpPr>
        <p:spPr>
          <a:xfrm>
            <a:off x="955068" y="1299882"/>
            <a:ext cx="3514164" cy="259976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22E34D-700F-9D4C-1E05-B80C737F8B92}"/>
              </a:ext>
            </a:extLst>
          </p:cNvPr>
          <p:cNvSpPr/>
          <p:nvPr/>
        </p:nvSpPr>
        <p:spPr>
          <a:xfrm>
            <a:off x="4558882" y="1299882"/>
            <a:ext cx="3514164" cy="259976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DAB73D-8C0C-8410-07B4-5B24E4354931}"/>
              </a:ext>
            </a:extLst>
          </p:cNvPr>
          <p:cNvSpPr/>
          <p:nvPr/>
        </p:nvSpPr>
        <p:spPr>
          <a:xfrm>
            <a:off x="8184775" y="1299882"/>
            <a:ext cx="3501050" cy="259976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2D799-B838-2A5A-7528-FC1412EA3047}"/>
              </a:ext>
            </a:extLst>
          </p:cNvPr>
          <p:cNvSpPr/>
          <p:nvPr/>
        </p:nvSpPr>
        <p:spPr>
          <a:xfrm>
            <a:off x="955067" y="3998258"/>
            <a:ext cx="3514163" cy="2599765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6D938C-18D3-06FD-0F21-DB3DBA732B6B}"/>
              </a:ext>
            </a:extLst>
          </p:cNvPr>
          <p:cNvSpPr/>
          <p:nvPr/>
        </p:nvSpPr>
        <p:spPr>
          <a:xfrm>
            <a:off x="8184775" y="3980324"/>
            <a:ext cx="3514164" cy="2599765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585085-8C5F-C3DE-F0B7-5EEC3018B1DB}"/>
              </a:ext>
            </a:extLst>
          </p:cNvPr>
          <p:cNvSpPr/>
          <p:nvPr/>
        </p:nvSpPr>
        <p:spPr>
          <a:xfrm>
            <a:off x="4558882" y="3989293"/>
            <a:ext cx="3514164" cy="2599764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53422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65D6-98D3-444D-ACAE-393D1B19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3023"/>
          </a:xfrm>
        </p:spPr>
        <p:txBody>
          <a:bodyPr/>
          <a:lstStyle/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FACED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F8DC3-B96B-A408-E3AB-8D2DBC41E64A}"/>
              </a:ext>
            </a:extLst>
          </p:cNvPr>
          <p:cNvSpPr txBox="1"/>
          <p:nvPr/>
        </p:nvSpPr>
        <p:spPr>
          <a:xfrm>
            <a:off x="1246094" y="1497106"/>
            <a:ext cx="9135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1. Responsive Design Challenges:</a:t>
            </a:r>
          </a:p>
          <a:p>
            <a:pPr algn="l"/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    Challenge: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Ensuring a consistent and appealing design across various devices and screen 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                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sizes can be challenging.</a:t>
            </a:r>
          </a:p>
          <a:p>
            <a:pPr algn="l"/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    Solution: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Employ responsive design techniques using CSS media queries to adapt the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             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layout based on different device characteristics. Regular testing on different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             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devices and browsers helps identify and resolve issues.</a:t>
            </a:r>
          </a:p>
          <a:p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2. SRE Software requirement analysis:</a:t>
            </a:r>
          </a:p>
          <a:p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 </a:t>
            </a:r>
          </a:p>
          <a:p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Challenge: 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Estimating the SRE for this project is a big challenge for us due to complexity of </a:t>
            </a: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                   data.</a:t>
            </a:r>
          </a:p>
          <a:p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Solution: 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We overcome this challenge by focused research on customer data and the </a:t>
            </a: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                  reviews from the existing platforms.</a:t>
            </a:r>
          </a:p>
        </p:txBody>
      </p:sp>
    </p:spTree>
    <p:extLst>
      <p:ext uri="{BB962C8B-B14F-4D97-AF65-F5344CB8AC3E}">
        <p14:creationId xmlns:p14="http://schemas.microsoft.com/office/powerpoint/2010/main" val="4243159060"/>
      </p:ext>
    </p:extLst>
  </p:cSld>
  <p:clrMapOvr>
    <a:masterClrMapping/>
  </p:clrMapOvr>
  <p:transition spd="med"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6FE5-4B34-5678-23BA-DF3DB96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784411"/>
            <a:ext cx="9404723" cy="784411"/>
          </a:xfrm>
        </p:spPr>
        <p:txBody>
          <a:bodyPr/>
          <a:lstStyle/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D4C8F-F48F-2E50-6BF5-0F89044581D7}"/>
              </a:ext>
            </a:extLst>
          </p:cNvPr>
          <p:cNvSpPr txBox="1"/>
          <p:nvPr/>
        </p:nvSpPr>
        <p:spPr>
          <a:xfrm>
            <a:off x="1362635" y="1667433"/>
            <a:ext cx="94047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Extending or improving a basic e-commerce website like "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Shopssy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" in the future involves considering enhancements in functionality, user experience, and technology. Here are several ideas to improve or extend the project:</a:t>
            </a:r>
          </a:p>
          <a:p>
            <a:pPr algn="l"/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User Accounts and Profiles: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Implement user authentication to allow users to create accounts and manage their profiles.</a:t>
            </a:r>
          </a:p>
          <a:p>
            <a:pPr lvl="1"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Enable users to view order history, track shipments, and save favorite products.</a:t>
            </a:r>
          </a:p>
          <a:p>
            <a:pPr lvl="1" algn="l"/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Wishlist and Favorites: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Introduce a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wishlist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feature where users can save items for future purchase.</a:t>
            </a:r>
          </a:p>
          <a:p>
            <a:pPr lvl="1"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Provide an option for users to mark products as favorites for quicker access.</a:t>
            </a:r>
          </a:p>
          <a:p>
            <a:pPr lvl="1" algn="l"/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Product Reviews and Ratings: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Allow users to leave reviews and ratings for products.</a:t>
            </a:r>
          </a:p>
          <a:p>
            <a:pPr lvl="1"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Display average ratings and reviews on product pages to assist other shoppers.</a:t>
            </a:r>
          </a:p>
          <a:p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60263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EE03-CE70-FD8E-B9FC-4333B2F0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71" y="1134038"/>
            <a:ext cx="9404723" cy="730623"/>
          </a:xfrm>
        </p:spPr>
        <p:txBody>
          <a:bodyPr/>
          <a:lstStyle/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12D9A-70B8-5143-F9E6-0D80C9353E6A}"/>
              </a:ext>
            </a:extLst>
          </p:cNvPr>
          <p:cNvSpPr txBox="1"/>
          <p:nvPr/>
        </p:nvSpPr>
        <p:spPr>
          <a:xfrm>
            <a:off x="1193706" y="1954294"/>
            <a:ext cx="8946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T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he development of the basic e-commerce website named "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Shopssy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" using HTML, CSS, and JavaScript represents a significant step in showcasing the capabilities of these fundamental web technologies. The project not only serves as a practical example for individuals learning web development but also contributes to the broader goals of providing a user-friendly and educational online shopping experience.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F73C6-0F67-E717-3FD6-29ED3968C4A5}"/>
              </a:ext>
            </a:extLst>
          </p:cNvPr>
          <p:cNvSpPr txBox="1"/>
          <p:nvPr/>
        </p:nvSpPr>
        <p:spPr>
          <a:xfrm>
            <a:off x="1099203" y="3771486"/>
            <a:ext cx="8946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User-Focused Design:</a:t>
            </a:r>
          </a:p>
          <a:p>
            <a:pPr algn="l"/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The project emphasizes user experience with an intuitive and user-friendly interface. By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prioritizing responsive design, interactive features, and secure checkout processes,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"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Shopssy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" caters to the evolving expectations of online shoppers, contributing to the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overall improvement of user experiences in the e-commerce domain.</a:t>
            </a:r>
          </a:p>
        </p:txBody>
      </p:sp>
    </p:spTree>
    <p:extLst>
      <p:ext uri="{BB962C8B-B14F-4D97-AF65-F5344CB8AC3E}">
        <p14:creationId xmlns:p14="http://schemas.microsoft.com/office/powerpoint/2010/main" val="1315013884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14A3-7FBA-8A0B-FC56-1F84FA404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80" y="1003451"/>
            <a:ext cx="8825657" cy="860400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7A77C-E6BC-86A1-7743-3479336DC59C}"/>
              </a:ext>
            </a:extLst>
          </p:cNvPr>
          <p:cNvSpPr txBox="1"/>
          <p:nvPr/>
        </p:nvSpPr>
        <p:spPr>
          <a:xfrm>
            <a:off x="1210235" y="2241173"/>
            <a:ext cx="1005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Shopssy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is a dynamic e-commerce website built using HTML, CSS, and JavaScript. This project aims to provide users with a seamless and enjoyable online shopping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</a:schemeClr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The problem statement encompasses the need for an efficient e-commerce platform that allows users to browse products, add them to a shopping cart, and seamlessly complete their purchase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Or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The motivation behind creating the basic e-commerce website "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Shopssy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" lies in addressing the growing demand for convenient and user-friendly online shopping experiences.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</a:schemeClr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Audiences engaging with "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Shopssy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," the basic e-commerce website developed with HTML, CSS, and JavaScript, can expect a user-friendly and visually appealing online shopping experience.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</a:schemeClr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590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046C-565D-2AD6-E36C-E3BE0F13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978" y="1134032"/>
            <a:ext cx="9404723" cy="1400530"/>
          </a:xfrm>
        </p:spPr>
        <p:txBody>
          <a:bodyPr/>
          <a:lstStyle/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F7C00B-A170-1465-63D1-F6F32D1DA98D}"/>
              </a:ext>
            </a:extLst>
          </p:cNvPr>
          <p:cNvSpPr txBox="1"/>
          <p:nvPr/>
        </p:nvSpPr>
        <p:spPr>
          <a:xfrm>
            <a:off x="1353671" y="1930226"/>
            <a:ext cx="95384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The objectives of the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Shopssy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project, a basic e-commerce website  can be outlined as follows:</a:t>
            </a:r>
          </a:p>
          <a:p>
            <a:pPr algn="l"/>
            <a:endParaRPr lang="en-US" dirty="0">
              <a:solidFill>
                <a:schemeClr val="tx1">
                  <a:lumMod val="95000"/>
                </a:schemeClr>
              </a:solidFill>
              <a:latin typeface="Söhne"/>
            </a:endParaRPr>
          </a:p>
          <a:p>
            <a:pPr algn="l"/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1. User-Friendly Interface: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         Create an intuitive and visually appealing user interface that facilitates easy navigation.</a:t>
            </a:r>
          </a:p>
          <a:p>
            <a:pPr algn="l"/>
            <a:endParaRPr lang="en-US" dirty="0">
              <a:solidFill>
                <a:schemeClr val="tx1">
                  <a:lumMod val="95000"/>
                </a:schemeClr>
              </a:solidFill>
              <a:latin typeface="Söhne"/>
            </a:endParaRPr>
          </a:p>
          <a:p>
            <a:pPr algn="l"/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2. </a:t>
            </a: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Product Presentation: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         Display products in a visually appealing manner with high-quality images and comprehensive         </a:t>
            </a:r>
          </a:p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         information.</a:t>
            </a:r>
          </a:p>
          <a:p>
            <a:pPr algn="l"/>
            <a:endParaRPr lang="en-US" dirty="0">
              <a:solidFill>
                <a:schemeClr val="tx1">
                  <a:lumMod val="95000"/>
                </a:schemeClr>
              </a:solidFill>
              <a:latin typeface="Söhne"/>
            </a:endParaRPr>
          </a:p>
          <a:p>
            <a:pPr algn="l"/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3. </a:t>
            </a: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Interactive Features: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        Utilize JavaScript to introduce interactive elements such as product search, sorting, and                          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 filtering to enhance user engagement.</a:t>
            </a:r>
          </a:p>
          <a:p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4. Documentation: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        Create comprehensive documentation that explains the project structure, code organization,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and key functionalities.</a:t>
            </a:r>
          </a:p>
          <a:p>
            <a:pPr algn="l"/>
            <a:endParaRPr lang="en-US" b="1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/>
            <a:endParaRPr lang="en-US" b="1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32256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0317E7-1B7C-BB22-6B7F-FAA1A05C27F4}"/>
              </a:ext>
            </a:extLst>
          </p:cNvPr>
          <p:cNvSpPr txBox="1"/>
          <p:nvPr/>
        </p:nvSpPr>
        <p:spPr>
          <a:xfrm>
            <a:off x="618565" y="1100880"/>
            <a:ext cx="1004943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The aim to achieve with a basic e-commerce website like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Shopssy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: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  <a:latin typeface="Söhne"/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  <a:latin typeface="Söhne"/>
            </a:endParaRP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  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1.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Learning and Skill Development: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                 Enable developers to gain hands-on experience and enhance their skills in HTML, CSS, and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         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JavaScript.</a:t>
            </a:r>
          </a:p>
          <a:p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pPr algn="l"/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         </a:t>
            </a:r>
            <a:r>
              <a:rPr lang="en-IN" b="1" dirty="0">
                <a:solidFill>
                  <a:schemeClr val="tx1">
                    <a:lumMod val="95000"/>
                  </a:schemeClr>
                </a:solidFill>
              </a:rPr>
              <a:t>2.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Showcasing Technology Proficiency: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                 Showcase proficiency in using fundamental web technologies to build a functional and   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         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aesthetically pleasing website.</a:t>
            </a:r>
          </a:p>
          <a:p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pPr algn="l"/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         </a:t>
            </a:r>
            <a:r>
              <a:rPr lang="en-IN" b="1" dirty="0">
                <a:solidFill>
                  <a:schemeClr val="tx1">
                    <a:lumMod val="95000"/>
                  </a:schemeClr>
                </a:solidFill>
              </a:rPr>
              <a:t>3. </a:t>
            </a: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User Experience and Satisfaction: 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                 (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) Prioritize user experience by creating an intuitive and user-friendly interface.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               (ii) Aim for high user satisfaction through smooth navigation and interactive features.</a:t>
            </a:r>
          </a:p>
          <a:p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2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76F4-001C-3A1E-4804-C8260182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41" y="1035427"/>
            <a:ext cx="9404723" cy="632009"/>
          </a:xfrm>
        </p:spPr>
        <p:txBody>
          <a:bodyPr/>
          <a:lstStyle/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C77A85-7E01-B16E-7AC8-8E8B345C81D2}"/>
              </a:ext>
            </a:extLst>
          </p:cNvPr>
          <p:cNvSpPr txBox="1"/>
          <p:nvPr/>
        </p:nvSpPr>
        <p:spPr>
          <a:xfrm>
            <a:off x="1434353" y="2169465"/>
            <a:ext cx="9341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The traditional retail landscape is evolving rapidly, with an increasing shift towards online shopping. Consumers are seeking convenient, efficient, and secure platforms to make purchases. 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5777F-BF54-CDB2-C7A4-A5A22478F0A7}"/>
              </a:ext>
            </a:extLst>
          </p:cNvPr>
          <p:cNvSpPr txBox="1"/>
          <p:nvPr/>
        </p:nvSpPr>
        <p:spPr>
          <a:xfrm>
            <a:off x="1434348" y="3236263"/>
            <a:ext cx="93412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The development of a basic e-commerce website like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Shopssy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, built with HTML, CSS, and JavaScript, is important and relevant for several reasons:</a:t>
            </a:r>
          </a:p>
          <a:p>
            <a:pPr algn="l"/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</a:t>
            </a:r>
          </a:p>
          <a:p>
            <a:pPr algn="l"/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</a:t>
            </a: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Changing Consumer Behavior:</a:t>
            </a:r>
            <a:endParaRPr lang="en-US" dirty="0">
              <a:solidFill>
                <a:schemeClr val="tx1">
                  <a:lumMod val="95000"/>
                </a:schemeClr>
              </a:solidFill>
              <a:latin typeface="Söhne"/>
            </a:endParaRPr>
          </a:p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           As more consumers shift towards online shopping, having an effective and user-friendly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   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e-commerce platform becomes crucial for businesses to reach and engage with their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   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target audience.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</a:t>
            </a: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Security and Trust: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           Focusing on secure checkout processes helps build trust with users, addressing concerns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   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related to online security and privacy.</a:t>
            </a:r>
          </a:p>
          <a:p>
            <a:pPr algn="l"/>
            <a:endParaRPr lang="en-US" dirty="0">
              <a:solidFill>
                <a:schemeClr val="tx1">
                  <a:lumMod val="95000"/>
                </a:schemeClr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7769399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B2F3-A4C3-4F8D-D105-8960F82F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41" y="909915"/>
            <a:ext cx="9404723" cy="1400530"/>
          </a:xfrm>
        </p:spPr>
        <p:txBody>
          <a:bodyPr/>
          <a:lstStyle/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LITERATURE 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3125F-1472-BDD0-5437-EC8B3DA6CF21}"/>
              </a:ext>
            </a:extLst>
          </p:cNvPr>
          <p:cNvSpPr txBox="1"/>
          <p:nvPr/>
        </p:nvSpPr>
        <p:spPr>
          <a:xfrm>
            <a:off x="1523999" y="1790491"/>
            <a:ext cx="89557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The "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Shopssy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" project, a basic e-commerce website made of HTML, CSS, and JavaScript, aims to address several gaps and challenges in the domain of web development and online shopping experiences:</a:t>
            </a:r>
          </a:p>
          <a:p>
            <a:pPr algn="l"/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 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1. </a:t>
            </a: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Educational Gap: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        Many developers and learners face a gap between theoretical knowledge and</a:t>
            </a:r>
          </a:p>
          <a:p>
            <a:pPr lvl="1"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practical application.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Shopssy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serves as a hands-on project, providing a tangible</a:t>
            </a:r>
          </a:p>
          <a:p>
            <a:pPr lvl="1"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example for individuals to apply and reinforce their HTML, CSS, and JavaScript</a:t>
            </a:r>
          </a:p>
          <a:p>
            <a:pPr lvl="1"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skills in the context of building a functional website.</a:t>
            </a:r>
          </a:p>
          <a:p>
            <a:pPr lvl="1" algn="l"/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   2. </a:t>
            </a: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User Experience Enhancement:</a:t>
            </a:r>
            <a:endParaRPr lang="en-US" dirty="0">
              <a:solidFill>
                <a:schemeClr val="tx1">
                  <a:lumMod val="95000"/>
                </a:schemeClr>
              </a:solidFill>
              <a:latin typeface="Söhne"/>
            </a:endParaRPr>
          </a:p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                  Some existing e-commerce websites may lack an intuitive and user-friendly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          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interface.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Shopssy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focuses on creating a seamless and visually appealing user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          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experience, addressing common navigation issues and optimizing the overall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          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design to enhance user engagement.</a:t>
            </a:r>
          </a:p>
          <a:p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7940-B2F5-A985-602E-6F3313FB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16" y="865096"/>
            <a:ext cx="9404723" cy="712692"/>
          </a:xfrm>
        </p:spPr>
        <p:txBody>
          <a:bodyPr/>
          <a:lstStyle/>
          <a:p>
            <a:r>
              <a:rPr lang="en-IN" sz="40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C174C7-42EA-FBD2-A960-061797DBB3DA}"/>
              </a:ext>
            </a:extLst>
          </p:cNvPr>
          <p:cNvSpPr txBox="1"/>
          <p:nvPr/>
        </p:nvSpPr>
        <p:spPr>
          <a:xfrm>
            <a:off x="1272987" y="1604682"/>
            <a:ext cx="94047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Project Planning and Design:</a:t>
            </a:r>
          </a:p>
          <a:p>
            <a:pPr algn="l"/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        Define the project requirements, including the essential features such as product listings,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shopping cart functionality, and a secure checkout process. 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 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Plan the website's structure, layout, and user interface design to ensure a seamless and 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intuitive user experience.</a:t>
            </a:r>
          </a:p>
          <a:p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06DF9-40C4-4AE9-A34B-D7A94D7769D2}"/>
              </a:ext>
            </a:extLst>
          </p:cNvPr>
          <p:cNvSpPr txBox="1"/>
          <p:nvPr/>
        </p:nvSpPr>
        <p:spPr>
          <a:xfrm>
            <a:off x="1326774" y="3370716"/>
            <a:ext cx="93150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>
                    <a:lumMod val="95000"/>
                  </a:schemeClr>
                </a:solidFill>
                <a:latin typeface="Söhne"/>
                <a:ea typeface="Roboto"/>
                <a:cs typeface="Roboto"/>
                <a:sym typeface="Roboto"/>
              </a:rPr>
              <a:t>Algorithms, techniques, tools, languages used:</a:t>
            </a:r>
          </a:p>
          <a:p>
            <a:endParaRPr lang="en-IN" sz="1800" b="1" dirty="0">
              <a:solidFill>
                <a:schemeClr val="tx1">
                  <a:lumMod val="95000"/>
                </a:schemeClr>
              </a:solidFill>
              <a:latin typeface="Söhne"/>
              <a:ea typeface="Roboto"/>
              <a:cs typeface="Roboto"/>
              <a:sym typeface="Roboto"/>
            </a:endParaRPr>
          </a:p>
          <a:p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Söhne"/>
                <a:ea typeface="Roboto"/>
                <a:cs typeface="Roboto"/>
                <a:sym typeface="Roboto"/>
              </a:rPr>
              <a:t>     </a:t>
            </a:r>
            <a:r>
              <a:rPr lang="en-IN" sz="1800" b="1" dirty="0">
                <a:solidFill>
                  <a:schemeClr val="tx1">
                    <a:lumMod val="95000"/>
                  </a:schemeClr>
                </a:solidFill>
                <a:latin typeface="Söhne"/>
                <a:ea typeface="Roboto"/>
                <a:cs typeface="Roboto"/>
                <a:sym typeface="Roboto"/>
              </a:rPr>
              <a:t>          </a:t>
            </a: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HTML (Hyper Text Markup Language):</a:t>
            </a:r>
            <a:endParaRPr lang="en-US" dirty="0">
              <a:solidFill>
                <a:schemeClr val="tx1">
                  <a:lumMod val="95000"/>
                </a:schemeClr>
              </a:solidFill>
              <a:latin typeface="Söhne"/>
            </a:endParaRPr>
          </a:p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                   HTML is used to structure the content of the website, defining the elements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           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and layout of pages such as product listings, cart, and checkout.</a:t>
            </a:r>
          </a:p>
          <a:p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          CSS (Cascading Style Sheets):</a:t>
            </a:r>
            <a:endParaRPr lang="en-US" dirty="0">
              <a:solidFill>
                <a:schemeClr val="tx1">
                  <a:lumMod val="95000"/>
                </a:schemeClr>
              </a:solidFill>
              <a:latin typeface="Söhne"/>
            </a:endParaRPr>
          </a:p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                   CSS is employed to style and format the HTML elements, providing visual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           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design and layout for an aesthetically pleasing user interface.</a:t>
            </a:r>
          </a:p>
          <a:p>
            <a:pPr algn="l"/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          JavaScript:</a:t>
            </a:r>
            <a:endParaRPr lang="en-US" dirty="0">
              <a:solidFill>
                <a:schemeClr val="tx1">
                  <a:lumMod val="95000"/>
                </a:schemeClr>
              </a:solidFill>
              <a:latin typeface="Söhne"/>
            </a:endParaRPr>
          </a:p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                   JavaScript is utilized to add interactivity and dynamic behavior to the website. </a:t>
            </a:r>
          </a:p>
          <a:p>
            <a:endParaRPr lang="en-IN" sz="1800" b="1" dirty="0">
              <a:solidFill>
                <a:schemeClr val="tx1">
                  <a:lumMod val="95000"/>
                </a:schemeClr>
              </a:solidFill>
              <a:latin typeface="Söhne"/>
              <a:ea typeface="Roboto"/>
              <a:cs typeface="Roboto"/>
              <a:sym typeface="Roboto"/>
            </a:endParaRPr>
          </a:p>
          <a:p>
            <a:endParaRPr lang="en-IN" b="1" dirty="0">
              <a:solidFill>
                <a:schemeClr val="tx1">
                  <a:lumMod val="95000"/>
                </a:schemeClr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6044642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A4BA-394C-1566-0C73-0209B628E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67872"/>
            <a:ext cx="9404723" cy="936811"/>
          </a:xfrm>
        </p:spPr>
        <p:txBody>
          <a:bodyPr/>
          <a:lstStyle/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4D8B3-F632-7347-45BB-818A532ED427}"/>
              </a:ext>
            </a:extLst>
          </p:cNvPr>
          <p:cNvSpPr txBox="1"/>
          <p:nvPr/>
        </p:nvSpPr>
        <p:spPr>
          <a:xfrm>
            <a:off x="1113022" y="1604683"/>
            <a:ext cx="8937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HTML Pages: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 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Include pages for the homepage, product listings, individual product details, shopping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cart, and checkout.</a:t>
            </a:r>
          </a:p>
          <a:p>
            <a:pPr algn="l"/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CSS Stylesheets:</a:t>
            </a:r>
          </a:p>
          <a:p>
            <a:pPr algn="l"/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     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Define the styles, layout, and visual elements of the website.</a:t>
            </a:r>
          </a:p>
          <a:p>
            <a:pPr algn="l"/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JavaScript Files: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 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Implement client-side interactivity, dynamic content updates, and communication with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    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the server.</a:t>
            </a:r>
          </a:p>
          <a:p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FD436-14DC-177E-6803-1F730C809EA8}"/>
              </a:ext>
            </a:extLst>
          </p:cNvPr>
          <p:cNvSpPr txBox="1"/>
          <p:nvPr/>
        </p:nvSpPr>
        <p:spPr>
          <a:xfrm>
            <a:off x="1237129" y="4572000"/>
            <a:ext cx="9108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This architecture emphasizes a separation of concerns, with HTML, CSS, and JavaScript handling the client-side presentation and interactivity, potentially communicating with a server-side component for data management. The back-end (server-side) components, if included, handle business logic, database communication, and other server-related tasks. The modular structure allows for easier maintenance, scalability, and collaboration among developers. 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82000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F29D-C466-2419-8E7F-85F5F069B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45" y="640978"/>
            <a:ext cx="9404723" cy="1400530"/>
          </a:xfrm>
        </p:spPr>
        <p:txBody>
          <a:bodyPr/>
          <a:lstStyle/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17875-7806-2929-C1C2-9787FFE2DCE2}"/>
              </a:ext>
            </a:extLst>
          </p:cNvPr>
          <p:cNvSpPr/>
          <p:nvPr/>
        </p:nvSpPr>
        <p:spPr>
          <a:xfrm>
            <a:off x="331695" y="1482437"/>
            <a:ext cx="3989294" cy="262665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F733C8-77D7-F3BB-E3A4-E9B254D5B85C}"/>
              </a:ext>
            </a:extLst>
          </p:cNvPr>
          <p:cNvSpPr/>
          <p:nvPr/>
        </p:nvSpPr>
        <p:spPr>
          <a:xfrm>
            <a:off x="4427582" y="1482437"/>
            <a:ext cx="3810656" cy="259528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AED461-47D0-2232-DE55-AB3717E87150}"/>
              </a:ext>
            </a:extLst>
          </p:cNvPr>
          <p:cNvSpPr/>
          <p:nvPr/>
        </p:nvSpPr>
        <p:spPr>
          <a:xfrm>
            <a:off x="8344831" y="1498125"/>
            <a:ext cx="3451738" cy="2595281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D9026-8892-7751-C64C-8F96D0B5C1D1}"/>
              </a:ext>
            </a:extLst>
          </p:cNvPr>
          <p:cNvSpPr/>
          <p:nvPr/>
        </p:nvSpPr>
        <p:spPr>
          <a:xfrm>
            <a:off x="2205272" y="4017410"/>
            <a:ext cx="3707935" cy="2716306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82E182-3F76-73AA-5128-A9A182E2A52E}"/>
              </a:ext>
            </a:extLst>
          </p:cNvPr>
          <p:cNvSpPr/>
          <p:nvPr/>
        </p:nvSpPr>
        <p:spPr>
          <a:xfrm>
            <a:off x="6019800" y="4001722"/>
            <a:ext cx="3863788" cy="2716306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209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200</TotalTime>
  <Words>1422</Words>
  <Application>Microsoft Office PowerPoint</Application>
  <PresentationFormat>Widescreen</PresentationFormat>
  <Paragraphs>162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Söhne</vt:lpstr>
      <vt:lpstr>Wingdings 3</vt:lpstr>
      <vt:lpstr>Ion</vt:lpstr>
      <vt:lpstr>GLA University</vt:lpstr>
      <vt:lpstr>INTRODUCTION</vt:lpstr>
      <vt:lpstr>OBJECTIVES</vt:lpstr>
      <vt:lpstr>PowerPoint Presentation</vt:lpstr>
      <vt:lpstr>PROBLEM STATEMENT</vt:lpstr>
      <vt:lpstr>LITERATURE REVIEW</vt:lpstr>
      <vt:lpstr>METHODOLOGY</vt:lpstr>
      <vt:lpstr>SYSTEM ARCHITECTURE</vt:lpstr>
      <vt:lpstr>IMPLEMENTATION</vt:lpstr>
      <vt:lpstr>FEATURES</vt:lpstr>
      <vt:lpstr>RESULTS</vt:lpstr>
      <vt:lpstr>CHALLENGES FACED</vt:lpstr>
      <vt:lpstr>FUTURE WORK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TIWARI</dc:creator>
  <cp:lastModifiedBy>AYUSH TIWARI</cp:lastModifiedBy>
  <cp:revision>1</cp:revision>
  <dcterms:created xsi:type="dcterms:W3CDTF">2023-11-30T16:04:55Z</dcterms:created>
  <dcterms:modified xsi:type="dcterms:W3CDTF">2023-11-30T19:25:40Z</dcterms:modified>
</cp:coreProperties>
</file>