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82723F-E237-4C25-8D05-5E86C8EFE3B1}"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766DF8-86AC-44EB-A9ED-A130D70C00AB}" type="slidenum">
              <a:rPr lang="en-US" smtClean="0"/>
              <a:t>‹#›</a:t>
            </a:fld>
            <a:endParaRPr lang="en-US"/>
          </a:p>
        </p:txBody>
      </p:sp>
    </p:spTree>
    <p:extLst>
      <p:ext uri="{BB962C8B-B14F-4D97-AF65-F5344CB8AC3E}">
        <p14:creationId xmlns:p14="http://schemas.microsoft.com/office/powerpoint/2010/main" val="2581697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82723F-E237-4C25-8D05-5E86C8EFE3B1}" type="datetimeFigureOut">
              <a:rPr lang="en-US" smtClean="0"/>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766DF8-86AC-44EB-A9ED-A130D70C00AB}" type="slidenum">
              <a:rPr lang="en-US" smtClean="0"/>
              <a:t>‹#›</a:t>
            </a:fld>
            <a:endParaRPr lang="en-US"/>
          </a:p>
        </p:txBody>
      </p:sp>
    </p:spTree>
    <p:extLst>
      <p:ext uri="{BB962C8B-B14F-4D97-AF65-F5344CB8AC3E}">
        <p14:creationId xmlns:p14="http://schemas.microsoft.com/office/powerpoint/2010/main" val="3437747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B82723F-E237-4C25-8D05-5E86C8EFE3B1}"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766DF8-86AC-44EB-A9ED-A130D70C00AB}" type="slidenum">
              <a:rPr lang="en-US" smtClean="0"/>
              <a:t>‹#›</a:t>
            </a:fld>
            <a:endParaRPr lang="en-US"/>
          </a:p>
        </p:txBody>
      </p:sp>
    </p:spTree>
    <p:extLst>
      <p:ext uri="{BB962C8B-B14F-4D97-AF65-F5344CB8AC3E}">
        <p14:creationId xmlns:p14="http://schemas.microsoft.com/office/powerpoint/2010/main" val="1260855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B82723F-E237-4C25-8D05-5E86C8EFE3B1}"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766DF8-86AC-44EB-A9ED-A130D70C00A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28053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82723F-E237-4C25-8D05-5E86C8EFE3B1}"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766DF8-86AC-44EB-A9ED-A130D70C00AB}" type="slidenum">
              <a:rPr lang="en-US" smtClean="0"/>
              <a:t>‹#›</a:t>
            </a:fld>
            <a:endParaRPr lang="en-US"/>
          </a:p>
        </p:txBody>
      </p:sp>
    </p:spTree>
    <p:extLst>
      <p:ext uri="{BB962C8B-B14F-4D97-AF65-F5344CB8AC3E}">
        <p14:creationId xmlns:p14="http://schemas.microsoft.com/office/powerpoint/2010/main" val="1442123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B82723F-E237-4C25-8D05-5E86C8EFE3B1}" type="datetimeFigureOut">
              <a:rPr lang="en-US" smtClean="0"/>
              <a:t>4/21/2023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766DF8-86AC-44EB-A9ED-A130D70C00AB}" type="slidenum">
              <a:rPr lang="en-US" smtClean="0"/>
              <a:t>‹#›</a:t>
            </a:fld>
            <a:endParaRPr lang="en-US"/>
          </a:p>
        </p:txBody>
      </p:sp>
    </p:spTree>
    <p:extLst>
      <p:ext uri="{BB962C8B-B14F-4D97-AF65-F5344CB8AC3E}">
        <p14:creationId xmlns:p14="http://schemas.microsoft.com/office/powerpoint/2010/main" val="2467119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B82723F-E237-4C25-8D05-5E86C8EFE3B1}" type="datetimeFigureOut">
              <a:rPr lang="en-US" smtClean="0"/>
              <a:t>4/21/2023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766DF8-86AC-44EB-A9ED-A130D70C00AB}" type="slidenum">
              <a:rPr lang="en-US" smtClean="0"/>
              <a:t>‹#›</a:t>
            </a:fld>
            <a:endParaRPr lang="en-US"/>
          </a:p>
        </p:txBody>
      </p:sp>
    </p:spTree>
    <p:extLst>
      <p:ext uri="{BB962C8B-B14F-4D97-AF65-F5344CB8AC3E}">
        <p14:creationId xmlns:p14="http://schemas.microsoft.com/office/powerpoint/2010/main" val="1765246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82723F-E237-4C25-8D05-5E86C8EFE3B1}"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766DF8-86AC-44EB-A9ED-A130D70C00AB}" type="slidenum">
              <a:rPr lang="en-US" smtClean="0"/>
              <a:t>‹#›</a:t>
            </a:fld>
            <a:endParaRPr lang="en-US"/>
          </a:p>
        </p:txBody>
      </p:sp>
    </p:spTree>
    <p:extLst>
      <p:ext uri="{BB962C8B-B14F-4D97-AF65-F5344CB8AC3E}">
        <p14:creationId xmlns:p14="http://schemas.microsoft.com/office/powerpoint/2010/main" val="1752090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82723F-E237-4C25-8D05-5E86C8EFE3B1}"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766DF8-86AC-44EB-A9ED-A130D70C00AB}" type="slidenum">
              <a:rPr lang="en-US" smtClean="0"/>
              <a:t>‹#›</a:t>
            </a:fld>
            <a:endParaRPr lang="en-US"/>
          </a:p>
        </p:txBody>
      </p:sp>
    </p:spTree>
    <p:extLst>
      <p:ext uri="{BB962C8B-B14F-4D97-AF65-F5344CB8AC3E}">
        <p14:creationId xmlns:p14="http://schemas.microsoft.com/office/powerpoint/2010/main" val="3263340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B82723F-E237-4C25-8D05-5E86C8EFE3B1}"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766DF8-86AC-44EB-A9ED-A130D70C00AB}" type="slidenum">
              <a:rPr lang="en-US" smtClean="0"/>
              <a:t>‹#›</a:t>
            </a:fld>
            <a:endParaRPr lang="en-US"/>
          </a:p>
        </p:txBody>
      </p:sp>
    </p:spTree>
    <p:extLst>
      <p:ext uri="{BB962C8B-B14F-4D97-AF65-F5344CB8AC3E}">
        <p14:creationId xmlns:p14="http://schemas.microsoft.com/office/powerpoint/2010/main" val="4056582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82723F-E237-4C25-8D05-5E86C8EFE3B1}"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766DF8-86AC-44EB-A9ED-A130D70C00AB}" type="slidenum">
              <a:rPr lang="en-US" smtClean="0"/>
              <a:t>‹#›</a:t>
            </a:fld>
            <a:endParaRPr lang="en-US"/>
          </a:p>
        </p:txBody>
      </p:sp>
    </p:spTree>
    <p:extLst>
      <p:ext uri="{BB962C8B-B14F-4D97-AF65-F5344CB8AC3E}">
        <p14:creationId xmlns:p14="http://schemas.microsoft.com/office/powerpoint/2010/main" val="1703530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82723F-E237-4C25-8D05-5E86C8EFE3B1}" type="datetimeFigureOut">
              <a:rPr lang="en-US" smtClean="0"/>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766DF8-86AC-44EB-A9ED-A130D70C00AB}" type="slidenum">
              <a:rPr lang="en-US" smtClean="0"/>
              <a:t>‹#›</a:t>
            </a:fld>
            <a:endParaRPr lang="en-US"/>
          </a:p>
        </p:txBody>
      </p:sp>
    </p:spTree>
    <p:extLst>
      <p:ext uri="{BB962C8B-B14F-4D97-AF65-F5344CB8AC3E}">
        <p14:creationId xmlns:p14="http://schemas.microsoft.com/office/powerpoint/2010/main" val="1785189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82723F-E237-4C25-8D05-5E86C8EFE3B1}" type="datetimeFigureOut">
              <a:rPr lang="en-US" smtClean="0"/>
              <a:t>4/21/2023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766DF8-86AC-44EB-A9ED-A130D70C00AB}" type="slidenum">
              <a:rPr lang="en-US" smtClean="0"/>
              <a:t>‹#›</a:t>
            </a:fld>
            <a:endParaRPr lang="en-US"/>
          </a:p>
        </p:txBody>
      </p:sp>
    </p:spTree>
    <p:extLst>
      <p:ext uri="{BB962C8B-B14F-4D97-AF65-F5344CB8AC3E}">
        <p14:creationId xmlns:p14="http://schemas.microsoft.com/office/powerpoint/2010/main" val="3081532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B82723F-E237-4C25-8D05-5E86C8EFE3B1}" type="datetimeFigureOut">
              <a:rPr lang="en-US" smtClean="0"/>
              <a:t>4/21/2023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9766DF8-86AC-44EB-A9ED-A130D70C00AB}" type="slidenum">
              <a:rPr lang="en-US" smtClean="0"/>
              <a:t>‹#›</a:t>
            </a:fld>
            <a:endParaRPr lang="en-US"/>
          </a:p>
        </p:txBody>
      </p:sp>
    </p:spTree>
    <p:extLst>
      <p:ext uri="{BB962C8B-B14F-4D97-AF65-F5344CB8AC3E}">
        <p14:creationId xmlns:p14="http://schemas.microsoft.com/office/powerpoint/2010/main" val="3317376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B82723F-E237-4C25-8D05-5E86C8EFE3B1}" type="datetimeFigureOut">
              <a:rPr lang="en-US" smtClean="0"/>
              <a:t>4/21/2023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9766DF8-86AC-44EB-A9ED-A130D70C00AB}" type="slidenum">
              <a:rPr lang="en-US" smtClean="0"/>
              <a:t>‹#›</a:t>
            </a:fld>
            <a:endParaRPr lang="en-US"/>
          </a:p>
        </p:txBody>
      </p:sp>
    </p:spTree>
    <p:extLst>
      <p:ext uri="{BB962C8B-B14F-4D97-AF65-F5344CB8AC3E}">
        <p14:creationId xmlns:p14="http://schemas.microsoft.com/office/powerpoint/2010/main" val="690140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B82723F-E237-4C25-8D05-5E86C8EFE3B1}" type="datetimeFigureOut">
              <a:rPr lang="en-US" smtClean="0"/>
              <a:t>4/21/2023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9766DF8-86AC-44EB-A9ED-A130D70C00AB}" type="slidenum">
              <a:rPr lang="en-US" smtClean="0"/>
              <a:t>‹#›</a:t>
            </a:fld>
            <a:endParaRPr lang="en-US"/>
          </a:p>
        </p:txBody>
      </p:sp>
    </p:spTree>
    <p:extLst>
      <p:ext uri="{BB962C8B-B14F-4D97-AF65-F5344CB8AC3E}">
        <p14:creationId xmlns:p14="http://schemas.microsoft.com/office/powerpoint/2010/main" val="96931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82723F-E237-4C25-8D05-5E86C8EFE3B1}" type="datetimeFigureOut">
              <a:rPr lang="en-US" smtClean="0"/>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766DF8-86AC-44EB-A9ED-A130D70C00AB}" type="slidenum">
              <a:rPr lang="en-US" smtClean="0"/>
              <a:t>‹#›</a:t>
            </a:fld>
            <a:endParaRPr lang="en-US"/>
          </a:p>
        </p:txBody>
      </p:sp>
    </p:spTree>
    <p:extLst>
      <p:ext uri="{BB962C8B-B14F-4D97-AF65-F5344CB8AC3E}">
        <p14:creationId xmlns:p14="http://schemas.microsoft.com/office/powerpoint/2010/main" val="1662656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B82723F-E237-4C25-8D05-5E86C8EFE3B1}" type="datetimeFigureOut">
              <a:rPr lang="en-US" smtClean="0"/>
              <a:t>4/21/2023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9766DF8-86AC-44EB-A9ED-A130D70C00AB}" type="slidenum">
              <a:rPr lang="en-US" smtClean="0"/>
              <a:t>‹#›</a:t>
            </a:fld>
            <a:endParaRPr lang="en-US"/>
          </a:p>
        </p:txBody>
      </p:sp>
    </p:spTree>
    <p:extLst>
      <p:ext uri="{BB962C8B-B14F-4D97-AF65-F5344CB8AC3E}">
        <p14:creationId xmlns:p14="http://schemas.microsoft.com/office/powerpoint/2010/main" val="1962473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6F9C-F50B-B7E3-AE03-C5398B4C170E}"/>
              </a:ext>
            </a:extLst>
          </p:cNvPr>
          <p:cNvSpPr>
            <a:spLocks noGrp="1"/>
          </p:cNvSpPr>
          <p:nvPr>
            <p:ph type="title"/>
          </p:nvPr>
        </p:nvSpPr>
        <p:spPr/>
        <p:txBody>
          <a:bodyPr/>
          <a:lstStyle/>
          <a:p>
            <a:r>
              <a:rPr lang="en-US" dirty="0"/>
              <a:t>Math Program	</a:t>
            </a:r>
          </a:p>
        </p:txBody>
      </p:sp>
      <p:sp>
        <p:nvSpPr>
          <p:cNvPr id="3" name="Subtitle 2">
            <a:extLst>
              <a:ext uri="{FF2B5EF4-FFF2-40B4-BE49-F238E27FC236}">
                <a16:creationId xmlns:a16="http://schemas.microsoft.com/office/drawing/2014/main" id="{28E098CF-0DAB-6087-D472-9B44AD7238F7}"/>
              </a:ext>
            </a:extLst>
          </p:cNvPr>
          <p:cNvSpPr>
            <a:spLocks noGrp="1"/>
          </p:cNvSpPr>
          <p:nvPr>
            <p:ph type="body" sz="half" idx="2"/>
          </p:nvPr>
        </p:nvSpPr>
        <p:spPr/>
        <p:txBody>
          <a:bodyPr>
            <a:normAutofit/>
          </a:bodyPr>
          <a:lstStyle/>
          <a:p>
            <a:r>
              <a:rPr lang="en-US" b="0" i="0" dirty="0">
                <a:solidFill>
                  <a:srgbClr val="E6EDF3"/>
                </a:solidFill>
                <a:effectLst/>
                <a:latin typeface="-apple-system"/>
              </a:rPr>
              <a:t>Nathaly Samper</a:t>
            </a:r>
          </a:p>
          <a:p>
            <a:r>
              <a:rPr lang="en-US" b="0" i="0" dirty="0">
                <a:solidFill>
                  <a:srgbClr val="E6EDF3"/>
                </a:solidFill>
                <a:effectLst/>
                <a:latin typeface="-apple-system"/>
              </a:rPr>
              <a:t>Carlos Villalobos</a:t>
            </a:r>
          </a:p>
          <a:p>
            <a:r>
              <a:rPr lang="en-US" b="0" i="0" dirty="0">
                <a:solidFill>
                  <a:srgbClr val="E6EDF3"/>
                </a:solidFill>
                <a:effectLst/>
                <a:latin typeface="-apple-system"/>
              </a:rPr>
              <a:t>Ramses Chou</a:t>
            </a:r>
            <a:endParaRPr lang="en-US" dirty="0"/>
          </a:p>
        </p:txBody>
      </p:sp>
    </p:spTree>
    <p:extLst>
      <p:ext uri="{BB962C8B-B14F-4D97-AF65-F5344CB8AC3E}">
        <p14:creationId xmlns:p14="http://schemas.microsoft.com/office/powerpoint/2010/main" val="2635811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88D80B-58FF-68D4-2158-8CED4C02982E}"/>
              </a:ext>
            </a:extLst>
          </p:cNvPr>
          <p:cNvSpPr>
            <a:spLocks noGrp="1"/>
          </p:cNvSpPr>
          <p:nvPr>
            <p:ph type="title"/>
          </p:nvPr>
        </p:nvSpPr>
        <p:spPr/>
        <p:txBody>
          <a:bodyPr/>
          <a:lstStyle/>
          <a:p>
            <a:r>
              <a:rPr lang="en-US" dirty="0"/>
              <a:t>Introduction</a:t>
            </a:r>
          </a:p>
        </p:txBody>
      </p:sp>
      <p:sp>
        <p:nvSpPr>
          <p:cNvPr id="6" name="Content Placeholder 5">
            <a:extLst>
              <a:ext uri="{FF2B5EF4-FFF2-40B4-BE49-F238E27FC236}">
                <a16:creationId xmlns:a16="http://schemas.microsoft.com/office/drawing/2014/main" id="{68C7B898-DA08-546F-2623-4F28E57E0672}"/>
              </a:ext>
            </a:extLst>
          </p:cNvPr>
          <p:cNvSpPr>
            <a:spLocks noGrp="1"/>
          </p:cNvSpPr>
          <p:nvPr>
            <p:ph idx="1"/>
          </p:nvPr>
        </p:nvSpPr>
        <p:spPr/>
        <p:txBody>
          <a:bodyPr/>
          <a:lstStyle/>
          <a:p>
            <a:pPr algn="l"/>
            <a:r>
              <a:rPr lang="en-US" b="0" i="0" dirty="0">
                <a:solidFill>
                  <a:srgbClr val="D1D5DB"/>
                </a:solidFill>
                <a:effectLst/>
                <a:latin typeface="Söhne"/>
              </a:rPr>
              <a:t>In this project, our group was tasked with demonstrating our understanding of Python programming concepts and how they can be applied to solve real-world problems. Our project consists of a collection of different Python programs that we have developed throughout the course of the project.</a:t>
            </a:r>
          </a:p>
          <a:p>
            <a:pPr algn="l"/>
            <a:r>
              <a:rPr lang="en-US" b="0" i="0" dirty="0">
                <a:solidFill>
                  <a:srgbClr val="D1D5DB"/>
                </a:solidFill>
                <a:effectLst/>
                <a:latin typeface="Söhne"/>
              </a:rPr>
              <a:t>Our main goal in this project was to work collaboratively as a group to design and develop programs that can perform various tasks, such as calculations, temperature and measurement conversions, and shape calculations. Each member of the group played a specific role in the development of these programs, and we are excited to share our work with you all.</a:t>
            </a:r>
          </a:p>
        </p:txBody>
      </p:sp>
    </p:spTree>
    <p:extLst>
      <p:ext uri="{BB962C8B-B14F-4D97-AF65-F5344CB8AC3E}">
        <p14:creationId xmlns:p14="http://schemas.microsoft.com/office/powerpoint/2010/main" val="2217969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B22A6-4CB3-B0B2-BAB8-63FD035F9388}"/>
              </a:ext>
            </a:extLst>
          </p:cNvPr>
          <p:cNvSpPr>
            <a:spLocks noGrp="1"/>
          </p:cNvSpPr>
          <p:nvPr>
            <p:ph type="title"/>
          </p:nvPr>
        </p:nvSpPr>
        <p:spPr/>
        <p:txBody>
          <a:bodyPr/>
          <a:lstStyle/>
          <a:p>
            <a:r>
              <a:rPr lang="en-US" dirty="0"/>
              <a:t>Menu</a:t>
            </a:r>
          </a:p>
        </p:txBody>
      </p:sp>
      <p:sp>
        <p:nvSpPr>
          <p:cNvPr id="3" name="Content Placeholder 2">
            <a:extLst>
              <a:ext uri="{FF2B5EF4-FFF2-40B4-BE49-F238E27FC236}">
                <a16:creationId xmlns:a16="http://schemas.microsoft.com/office/drawing/2014/main" id="{A03C51FB-E91A-119A-AB6E-FB0734761D15}"/>
              </a:ext>
            </a:extLst>
          </p:cNvPr>
          <p:cNvSpPr>
            <a:spLocks noGrp="1"/>
          </p:cNvSpPr>
          <p:nvPr>
            <p:ph idx="1"/>
          </p:nvPr>
        </p:nvSpPr>
        <p:spPr/>
        <p:txBody>
          <a:bodyPr/>
          <a:lstStyle/>
          <a:p>
            <a:r>
              <a:rPr lang="en-US" b="0" i="0" dirty="0">
                <a:solidFill>
                  <a:srgbClr val="D1D5DB"/>
                </a:solidFill>
                <a:effectLst/>
                <a:latin typeface="Söhne"/>
              </a:rPr>
              <a:t>The code includes a menu that provides the user with six options to choose from. The first option is the calculator program which allows the user to perform simple arithmetic operations such as addition, subtraction, multiplication, and division. The second option is a temperature converter program that allows the user to convert Celsius to Fahrenheit. The third option is a measurement converter program that converts inches to feet. The fourth option is a circle area calculator program that calculates the area of a circle based on the radius provided by the user. The fifth option is a sphere volume calculator program that calculates the volume of a sphere based on the radius provided by the user. Finally, the sixth option allows the user to exit the program.</a:t>
            </a:r>
            <a:endParaRPr lang="en-US" dirty="0"/>
          </a:p>
        </p:txBody>
      </p:sp>
    </p:spTree>
    <p:extLst>
      <p:ext uri="{BB962C8B-B14F-4D97-AF65-F5344CB8AC3E}">
        <p14:creationId xmlns:p14="http://schemas.microsoft.com/office/powerpoint/2010/main" val="331359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5CD67-B774-0312-59D7-80BE8D0EC5BB}"/>
              </a:ext>
            </a:extLst>
          </p:cNvPr>
          <p:cNvSpPr>
            <a:spLocks noGrp="1"/>
          </p:cNvSpPr>
          <p:nvPr>
            <p:ph type="title"/>
          </p:nvPr>
        </p:nvSpPr>
        <p:spPr/>
        <p:txBody>
          <a:bodyPr/>
          <a:lstStyle/>
          <a:p>
            <a:r>
              <a:rPr lang="en-US" b="0" i="0" dirty="0">
                <a:solidFill>
                  <a:srgbClr val="D1D5DB"/>
                </a:solidFill>
                <a:effectLst/>
                <a:latin typeface="Söhne"/>
              </a:rPr>
              <a:t>Program 1: Calculator</a:t>
            </a:r>
            <a:endParaRPr lang="en-US" dirty="0"/>
          </a:p>
        </p:txBody>
      </p:sp>
      <p:sp>
        <p:nvSpPr>
          <p:cNvPr id="3" name="Content Placeholder 2">
            <a:extLst>
              <a:ext uri="{FF2B5EF4-FFF2-40B4-BE49-F238E27FC236}">
                <a16:creationId xmlns:a16="http://schemas.microsoft.com/office/drawing/2014/main" id="{2862BFA1-A220-190C-D492-143CCAC25ECB}"/>
              </a:ext>
            </a:extLst>
          </p:cNvPr>
          <p:cNvSpPr>
            <a:spLocks noGrp="1"/>
          </p:cNvSpPr>
          <p:nvPr>
            <p:ph idx="1"/>
          </p:nvPr>
        </p:nvSpPr>
        <p:spPr/>
        <p:txBody>
          <a:bodyPr/>
          <a:lstStyle/>
          <a:p>
            <a:r>
              <a:rPr lang="en-US" b="0" i="0" dirty="0">
                <a:solidFill>
                  <a:srgbClr val="D1D5DB"/>
                </a:solidFill>
                <a:effectLst/>
                <a:latin typeface="Söhne"/>
              </a:rPr>
              <a:t>The Calculator program is designed to perform basic arithmetic operations such as addition, subtraction, multiplication, and division. The purpose of this program is to demonstrate how variables and basic arithmetic operators can be used to perform mathematical operations in Python.</a:t>
            </a:r>
          </a:p>
          <a:p>
            <a:r>
              <a:rPr lang="en-US" b="0" i="0" dirty="0">
                <a:solidFill>
                  <a:srgbClr val="D1D5DB"/>
                </a:solidFill>
                <a:effectLst/>
                <a:latin typeface="Söhne"/>
              </a:rPr>
              <a:t>To use the Calculator program, the user is prompted to enter the type of operation they want to perform, as well as the two numbers that they want to operate on. The program then performs the selected operation and returns the result to the user.</a:t>
            </a:r>
            <a:endParaRPr lang="en-US" dirty="0"/>
          </a:p>
        </p:txBody>
      </p:sp>
    </p:spTree>
    <p:extLst>
      <p:ext uri="{BB962C8B-B14F-4D97-AF65-F5344CB8AC3E}">
        <p14:creationId xmlns:p14="http://schemas.microsoft.com/office/powerpoint/2010/main" val="1263678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28E2E-34D1-ED5C-25D4-23CA893CB9CD}"/>
              </a:ext>
            </a:extLst>
          </p:cNvPr>
          <p:cNvSpPr>
            <a:spLocks noGrp="1"/>
          </p:cNvSpPr>
          <p:nvPr>
            <p:ph type="title"/>
          </p:nvPr>
        </p:nvSpPr>
        <p:spPr/>
        <p:txBody>
          <a:bodyPr/>
          <a:lstStyle/>
          <a:p>
            <a:r>
              <a:rPr lang="en-US" b="0" i="0" dirty="0">
                <a:solidFill>
                  <a:srgbClr val="D1D5DB"/>
                </a:solidFill>
                <a:effectLst/>
                <a:latin typeface="Söhne"/>
              </a:rPr>
              <a:t>Program 2: Temperature Converter</a:t>
            </a:r>
            <a:endParaRPr lang="en-US" dirty="0"/>
          </a:p>
        </p:txBody>
      </p:sp>
      <p:sp>
        <p:nvSpPr>
          <p:cNvPr id="3" name="Content Placeholder 2">
            <a:extLst>
              <a:ext uri="{FF2B5EF4-FFF2-40B4-BE49-F238E27FC236}">
                <a16:creationId xmlns:a16="http://schemas.microsoft.com/office/drawing/2014/main" id="{071EE4EE-4C85-0839-D7BD-51447072963E}"/>
              </a:ext>
            </a:extLst>
          </p:cNvPr>
          <p:cNvSpPr>
            <a:spLocks noGrp="1"/>
          </p:cNvSpPr>
          <p:nvPr>
            <p:ph idx="1"/>
          </p:nvPr>
        </p:nvSpPr>
        <p:spPr/>
        <p:txBody>
          <a:bodyPr/>
          <a:lstStyle/>
          <a:p>
            <a:pPr algn="l"/>
            <a:r>
              <a:rPr lang="en-US" b="0" i="0" dirty="0">
                <a:solidFill>
                  <a:srgbClr val="D1D5DB"/>
                </a:solidFill>
                <a:effectLst/>
                <a:latin typeface="Söhne"/>
              </a:rPr>
              <a:t>The Temperature Converter program is designed to convert temperatures from Celsius to Fahrenheit. The purpose of this program is to demonstrate how variables and arithmetic operators can be used to perform simple conversions in Python.</a:t>
            </a:r>
          </a:p>
          <a:p>
            <a:pPr algn="l"/>
            <a:r>
              <a:rPr lang="en-US" b="0" i="0" dirty="0">
                <a:solidFill>
                  <a:srgbClr val="D1D5DB"/>
                </a:solidFill>
                <a:effectLst/>
                <a:latin typeface="Söhne"/>
              </a:rPr>
              <a:t>To use the Temperature Converter program, the user is prompted to enter a temperature in Celsius. The program then converts the Celsius temperature to Fahrenheit using the formula F = (C x 9/5) + 32 and returns the result to the user.</a:t>
            </a:r>
          </a:p>
        </p:txBody>
      </p:sp>
    </p:spTree>
    <p:extLst>
      <p:ext uri="{BB962C8B-B14F-4D97-AF65-F5344CB8AC3E}">
        <p14:creationId xmlns:p14="http://schemas.microsoft.com/office/powerpoint/2010/main" val="4075934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2BA3-DA19-63BE-D77B-07C58A354168}"/>
              </a:ext>
            </a:extLst>
          </p:cNvPr>
          <p:cNvSpPr>
            <a:spLocks noGrp="1"/>
          </p:cNvSpPr>
          <p:nvPr>
            <p:ph type="title"/>
          </p:nvPr>
        </p:nvSpPr>
        <p:spPr/>
        <p:txBody>
          <a:bodyPr/>
          <a:lstStyle/>
          <a:p>
            <a:r>
              <a:rPr lang="en-US" b="0" i="0" dirty="0">
                <a:solidFill>
                  <a:srgbClr val="D1D5DB"/>
                </a:solidFill>
                <a:effectLst/>
                <a:latin typeface="Söhne"/>
              </a:rPr>
              <a:t>Program 3: Measurement Converter</a:t>
            </a:r>
            <a:endParaRPr lang="en-US" dirty="0"/>
          </a:p>
        </p:txBody>
      </p:sp>
      <p:sp>
        <p:nvSpPr>
          <p:cNvPr id="3" name="Content Placeholder 2">
            <a:extLst>
              <a:ext uri="{FF2B5EF4-FFF2-40B4-BE49-F238E27FC236}">
                <a16:creationId xmlns:a16="http://schemas.microsoft.com/office/drawing/2014/main" id="{3E731CE6-B5D5-ACC0-0251-B6EBB5281307}"/>
              </a:ext>
            </a:extLst>
          </p:cNvPr>
          <p:cNvSpPr>
            <a:spLocks noGrp="1"/>
          </p:cNvSpPr>
          <p:nvPr>
            <p:ph idx="1"/>
          </p:nvPr>
        </p:nvSpPr>
        <p:spPr/>
        <p:txBody>
          <a:bodyPr/>
          <a:lstStyle/>
          <a:p>
            <a:pPr algn="l"/>
            <a:r>
              <a:rPr lang="en-US" b="0" i="0" dirty="0">
                <a:solidFill>
                  <a:srgbClr val="D1D5DB"/>
                </a:solidFill>
                <a:effectLst/>
                <a:latin typeface="Söhne"/>
              </a:rPr>
              <a:t>The Measurement Converter program is designed to convert measurements from inches to feet. The purpose of this program is to demonstrate how Python can be used to perform simple conversions between different units of measurement.</a:t>
            </a:r>
          </a:p>
          <a:p>
            <a:pPr algn="l"/>
            <a:r>
              <a:rPr lang="en-US" b="0" i="0" dirty="0">
                <a:solidFill>
                  <a:srgbClr val="D1D5DB"/>
                </a:solidFill>
                <a:effectLst/>
                <a:latin typeface="Söhne"/>
              </a:rPr>
              <a:t>To use the Measurement Converter program, the user is prompted to enter a measurement in inches. The program then converts the inches to feet by dividing the measurement by 12 and returns the result to the user.</a:t>
            </a:r>
          </a:p>
        </p:txBody>
      </p:sp>
    </p:spTree>
    <p:extLst>
      <p:ext uri="{BB962C8B-B14F-4D97-AF65-F5344CB8AC3E}">
        <p14:creationId xmlns:p14="http://schemas.microsoft.com/office/powerpoint/2010/main" val="3480649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4B113-04E0-50C0-F1B2-D88881E8B0C1}"/>
              </a:ext>
            </a:extLst>
          </p:cNvPr>
          <p:cNvSpPr>
            <a:spLocks noGrp="1"/>
          </p:cNvSpPr>
          <p:nvPr>
            <p:ph type="title"/>
          </p:nvPr>
        </p:nvSpPr>
        <p:spPr/>
        <p:txBody>
          <a:bodyPr/>
          <a:lstStyle/>
          <a:p>
            <a:r>
              <a:rPr lang="pt-BR" b="0" i="0" dirty="0">
                <a:solidFill>
                  <a:srgbClr val="D1D5DB"/>
                </a:solidFill>
                <a:effectLst/>
                <a:latin typeface="Söhne"/>
              </a:rPr>
              <a:t>Program 4: Circle Area Calculator</a:t>
            </a:r>
            <a:endParaRPr lang="en-US" dirty="0"/>
          </a:p>
        </p:txBody>
      </p:sp>
      <p:sp>
        <p:nvSpPr>
          <p:cNvPr id="3" name="Content Placeholder 2">
            <a:extLst>
              <a:ext uri="{FF2B5EF4-FFF2-40B4-BE49-F238E27FC236}">
                <a16:creationId xmlns:a16="http://schemas.microsoft.com/office/drawing/2014/main" id="{7AE27806-E20F-B266-018A-F1E4B88DF261}"/>
              </a:ext>
            </a:extLst>
          </p:cNvPr>
          <p:cNvSpPr>
            <a:spLocks noGrp="1"/>
          </p:cNvSpPr>
          <p:nvPr>
            <p:ph idx="1"/>
          </p:nvPr>
        </p:nvSpPr>
        <p:spPr/>
        <p:txBody>
          <a:bodyPr/>
          <a:lstStyle/>
          <a:p>
            <a:pPr algn="l"/>
            <a:r>
              <a:rPr lang="en-US" b="0" i="0" dirty="0">
                <a:solidFill>
                  <a:srgbClr val="D1D5DB"/>
                </a:solidFill>
                <a:effectLst/>
                <a:latin typeface="Söhne"/>
              </a:rPr>
              <a:t>The Circle Area Calculator program is designed to calculate the area of a circle based on the radius entered by the user. The purpose of this program is to demonstrate how Python can be used to perform basic geometric calculations.</a:t>
            </a:r>
          </a:p>
          <a:p>
            <a:pPr algn="l"/>
            <a:r>
              <a:rPr lang="en-US" b="0" i="0" dirty="0">
                <a:solidFill>
                  <a:srgbClr val="D1D5DB"/>
                </a:solidFill>
                <a:effectLst/>
                <a:latin typeface="Söhne"/>
              </a:rPr>
              <a:t>To use the Circle Area Calculator program, the user is prompted to enter the radius of the circle. The program then uses the formula A = πr^2 to calculate the area of the circle based on the radius entered by the user and returns the result to the user.</a:t>
            </a:r>
          </a:p>
        </p:txBody>
      </p:sp>
    </p:spTree>
    <p:extLst>
      <p:ext uri="{BB962C8B-B14F-4D97-AF65-F5344CB8AC3E}">
        <p14:creationId xmlns:p14="http://schemas.microsoft.com/office/powerpoint/2010/main" val="222313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B2B85-E4BB-0D6A-C6D6-72F89874CF98}"/>
              </a:ext>
            </a:extLst>
          </p:cNvPr>
          <p:cNvSpPr>
            <a:spLocks noGrp="1"/>
          </p:cNvSpPr>
          <p:nvPr>
            <p:ph type="title"/>
          </p:nvPr>
        </p:nvSpPr>
        <p:spPr/>
        <p:txBody>
          <a:bodyPr/>
          <a:lstStyle/>
          <a:p>
            <a:r>
              <a:rPr lang="en-US" b="0" i="0" dirty="0">
                <a:solidFill>
                  <a:srgbClr val="D1D5DB"/>
                </a:solidFill>
                <a:effectLst/>
                <a:latin typeface="Söhne"/>
              </a:rPr>
              <a:t>Program 5: Sphere Volume Calculator</a:t>
            </a:r>
            <a:br>
              <a:rPr lang="en-US" b="0" i="0" dirty="0">
                <a:solidFill>
                  <a:srgbClr val="D1D5DB"/>
                </a:solidFill>
                <a:effectLst/>
                <a:latin typeface="Söhne"/>
              </a:rPr>
            </a:br>
            <a:br>
              <a:rPr lang="en-US" dirty="0"/>
            </a:br>
            <a:endParaRPr lang="en-US" dirty="0"/>
          </a:p>
        </p:txBody>
      </p:sp>
      <p:sp>
        <p:nvSpPr>
          <p:cNvPr id="3" name="Content Placeholder 2">
            <a:extLst>
              <a:ext uri="{FF2B5EF4-FFF2-40B4-BE49-F238E27FC236}">
                <a16:creationId xmlns:a16="http://schemas.microsoft.com/office/drawing/2014/main" id="{963B1282-3C94-8233-0606-4225D7746DF9}"/>
              </a:ext>
            </a:extLst>
          </p:cNvPr>
          <p:cNvSpPr>
            <a:spLocks noGrp="1"/>
          </p:cNvSpPr>
          <p:nvPr>
            <p:ph idx="1"/>
          </p:nvPr>
        </p:nvSpPr>
        <p:spPr/>
        <p:txBody>
          <a:bodyPr/>
          <a:lstStyle/>
          <a:p>
            <a:pPr algn="l"/>
            <a:r>
              <a:rPr lang="en-US" b="0" i="0" dirty="0">
                <a:solidFill>
                  <a:srgbClr val="D1D5DB"/>
                </a:solidFill>
                <a:effectLst/>
                <a:latin typeface="Söhne"/>
              </a:rPr>
              <a:t>The Sphere Volume Calculator program is designed to calculate the volume of a sphere based on the radius entered by the user. The purpose of this program is to demonstrate how Python can be used to perform basic geometric calculations.</a:t>
            </a:r>
          </a:p>
          <a:p>
            <a:pPr algn="l"/>
            <a:r>
              <a:rPr lang="en-US" b="0" i="0" dirty="0">
                <a:solidFill>
                  <a:srgbClr val="D1D5DB"/>
                </a:solidFill>
                <a:effectLst/>
                <a:latin typeface="Söhne"/>
              </a:rPr>
              <a:t>To use the Sphere Volume Calculator program, the user is prompted to enter the radius of the sphere. The program then uses the formula V = 4/3πr^3 to calculate the volume of the sphere based on the radius entered by the user and returns the result to the user.</a:t>
            </a:r>
          </a:p>
        </p:txBody>
      </p:sp>
    </p:spTree>
    <p:extLst>
      <p:ext uri="{BB962C8B-B14F-4D97-AF65-F5344CB8AC3E}">
        <p14:creationId xmlns:p14="http://schemas.microsoft.com/office/powerpoint/2010/main" val="1174417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DB98F-BCDD-BFD9-0A22-3AC9E9138E6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68EF93E-AFBA-E9A1-91A8-FE0CA386B55C}"/>
              </a:ext>
            </a:extLst>
          </p:cNvPr>
          <p:cNvSpPr>
            <a:spLocks noGrp="1"/>
          </p:cNvSpPr>
          <p:nvPr>
            <p:ph idx="1"/>
          </p:nvPr>
        </p:nvSpPr>
        <p:spPr/>
        <p:txBody>
          <a:bodyPr/>
          <a:lstStyle/>
          <a:p>
            <a:pPr algn="l"/>
            <a:r>
              <a:rPr lang="en-US" b="0" i="0" dirty="0">
                <a:solidFill>
                  <a:srgbClr val="D1D5DB"/>
                </a:solidFill>
                <a:effectLst/>
                <a:latin typeface="Söhne"/>
              </a:rPr>
              <a:t>In conclusion, this project has demonstrated the use of Python in developing various programs, including a calculator, temperature converter, measurement converter, circle area calculator, and sphere volume calculator.</a:t>
            </a:r>
          </a:p>
          <a:p>
            <a:pPr algn="l"/>
            <a:r>
              <a:rPr lang="en-US" b="0" i="0" dirty="0">
                <a:solidFill>
                  <a:srgbClr val="D1D5DB"/>
                </a:solidFill>
                <a:effectLst/>
                <a:latin typeface="Söhne"/>
              </a:rPr>
              <a:t>Throughout this project, we have learned about the fundamentals of Python programming, including basic syntax, functions, and control structures. We have also gained practical experience in problem-solving, testing, and debugging.</a:t>
            </a:r>
          </a:p>
          <a:p>
            <a:pPr algn="l"/>
            <a:r>
              <a:rPr lang="en-US" b="0" i="0" dirty="0">
                <a:solidFill>
                  <a:srgbClr val="D1D5DB"/>
                </a:solidFill>
                <a:effectLst/>
                <a:latin typeface="Söhne"/>
              </a:rPr>
              <a:t>Despite the challenges faced during the development process, such as syntax errors and logic issues, we were able to overcome them and complete the project successfully.</a:t>
            </a:r>
          </a:p>
        </p:txBody>
      </p:sp>
    </p:spTree>
    <p:extLst>
      <p:ext uri="{BB962C8B-B14F-4D97-AF65-F5344CB8AC3E}">
        <p14:creationId xmlns:p14="http://schemas.microsoft.com/office/powerpoint/2010/main" val="39995367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TotalTime>
  <Words>840</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-apple-system</vt:lpstr>
      <vt:lpstr>Arial</vt:lpstr>
      <vt:lpstr>Century Gothic</vt:lpstr>
      <vt:lpstr>Söhne</vt:lpstr>
      <vt:lpstr>Wingdings 3</vt:lpstr>
      <vt:lpstr>Ion</vt:lpstr>
      <vt:lpstr>Math Program </vt:lpstr>
      <vt:lpstr>Introduction</vt:lpstr>
      <vt:lpstr>Menu</vt:lpstr>
      <vt:lpstr>Program 1: Calculator</vt:lpstr>
      <vt:lpstr>Program 2: Temperature Converter</vt:lpstr>
      <vt:lpstr>Program 3: Measurement Converter</vt:lpstr>
      <vt:lpstr>Program 4: Circle Area Calculator</vt:lpstr>
      <vt:lpstr>Program 5: Sphere Volume Calculator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 Program </dc:title>
  <dc:creator>Ram.ChouRodriguez001</dc:creator>
  <cp:lastModifiedBy>Ram.ChouRodriguez001</cp:lastModifiedBy>
  <cp:revision>1</cp:revision>
  <dcterms:created xsi:type="dcterms:W3CDTF">2023-04-21T18:48:00Z</dcterms:created>
  <dcterms:modified xsi:type="dcterms:W3CDTF">2023-04-21T19:06:42Z</dcterms:modified>
</cp:coreProperties>
</file>