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yzne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ulo Cysne Rios Jr."/>
          <p:cNvSpPr txBox="1"/>
          <p:nvPr>
            <p:ph type="subTitle" sz="quarter" idx="1"/>
          </p:nvPr>
        </p:nvSpPr>
        <p:spPr>
          <a:xfrm>
            <a:off x="1270000" y="73533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Paulo Cysne Rios Jr.</a:t>
            </a:r>
          </a:p>
        </p:txBody>
      </p:sp>
      <p:pic>
        <p:nvPicPr>
          <p:cNvPr id="120" name="Screen Shot 2017-10-09 at 5.46.41 PM.png" descr="Screen Shot 2017-10-09 at 5.46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365" y="1536154"/>
            <a:ext cx="10648716" cy="3981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reen Shot 2017-10-09 at 5.19.19 PM.png" descr="Screen Shot 2017-10-09 at 5.19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2749" y="811747"/>
            <a:ext cx="7051796" cy="8130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 Shot 2017-10-09 at 5.19.23 PM.png" descr="Screen Shot 2017-10-09 at 5.1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2556" y="1087601"/>
            <a:ext cx="8158647" cy="7578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 Shot 2017-10-09 at 5.19.29 PM.png" descr="Screen Shot 2017-10-09 at 5.19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4493" y="781645"/>
            <a:ext cx="7433651" cy="7806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7-10-09 at 5.19.35 PM.png" descr="Screen Shot 2017-10-09 at 5.19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4660" y="1120868"/>
            <a:ext cx="7244855" cy="7511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 Shot 2017-10-09 at 5.19.41 PM.png" descr="Screen Shot 2017-10-09 at 5.19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6624" y="1349359"/>
            <a:ext cx="8448438" cy="7054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G_3568.JPG" descr="IMG_356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8273" y="435961"/>
            <a:ext cx="10192324" cy="8577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17-10-09 at 5.17.20 PM.png" descr="Screen Shot 2017-10-09 at 5.17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1202" y="860402"/>
            <a:ext cx="9525339" cy="7795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 Shot 2017-10-09 at 5.18.07 PM.png" descr="Screen Shot 2017-10-09 at 5.18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50672" y="1525835"/>
            <a:ext cx="11726657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creen Shot 2017-10-09 at 5.17.25 PM.png" descr="Screen Shot 2017-10-09 at 5.17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4093" y="609945"/>
            <a:ext cx="8848184" cy="8533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7-10-09 at 5.26.50 PM.png" descr="Screen Shot 2017-10-09 at 5.26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1571" y="692150"/>
            <a:ext cx="9501658" cy="8174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creen Shot 2017-10-09 at 5.28.12 PM.png" descr="Screen Shot 2017-10-09 at 5.28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0" y="714727"/>
            <a:ext cx="8015843" cy="8324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presenta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Apresentação</a:t>
            </a:r>
          </a:p>
        </p:txBody>
      </p:sp>
      <p:sp>
        <p:nvSpPr>
          <p:cNvPr id="123" name="Sobre mim  Cyzne.com   Datacyz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Sobre mim</a:t>
            </a:r>
            <a:br/>
            <a:br/>
            <a:r>
              <a:rPr>
                <a:solidFill>
                  <a:schemeClr val="accent1">
                    <a:lumOff val="-13575"/>
                  </a:schemeClr>
                </a:solidFill>
                <a:hlinkClick r:id="rId2" invalidUrl="" action="" tgtFrame="" tooltip="" history="1" highlightClick="0" endSnd="0"/>
              </a:rPr>
              <a:t>Cyzne.com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Datacyz.com</a:t>
            </a:r>
          </a:p>
          <a:p>
            <a:pPr/>
            <a:r>
              <a:t>Sobre vocês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7-10-09 at 5.27.05 PM.png" descr="Screen Shot 2017-10-09 at 5.27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773" y="670036"/>
            <a:ext cx="8805799" cy="8413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 Shot 2017-10-09 at 5.27.11 PM.png" descr="Screen Shot 2017-10-09 at 5.27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5717" y="468312"/>
            <a:ext cx="8944266" cy="8661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xemplo de…"/>
          <p:cNvSpPr txBox="1"/>
          <p:nvPr/>
        </p:nvSpPr>
        <p:spPr>
          <a:xfrm>
            <a:off x="1498853" y="2489393"/>
            <a:ext cx="10007093" cy="4393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Exemplo de </a:t>
            </a:r>
          </a:p>
          <a:p>
            <a:pPr>
              <a:defRPr sz="7000"/>
            </a:pPr>
            <a:r>
              <a:t>um Projeto </a:t>
            </a:r>
          </a:p>
          <a:p>
            <a:pPr>
              <a:defRPr sz="7000"/>
            </a:pPr>
          </a:p>
          <a:p>
            <a:pPr>
              <a:defRPr sz="7000"/>
            </a:pPr>
            <a:r>
              <a:t>com uma estrutura real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istória da Inteligência Artific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História da Inteligência Artificial</a:t>
            </a:r>
          </a:p>
        </p:txBody>
      </p:sp>
      <p:sp>
        <p:nvSpPr>
          <p:cNvPr id="169" name="Décadas de 1950 e 196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Décadas de 1950 e 1960</a:t>
            </a:r>
          </a:p>
          <a:p>
            <a:pPr/>
            <a:r>
              <a:t>Década de 1980</a:t>
            </a:r>
          </a:p>
          <a:p>
            <a:pPr/>
            <a:r>
              <a:t>Década de 2000</a:t>
            </a:r>
          </a:p>
          <a:p>
            <a:pPr/>
            <a:r>
              <a:t>Decada de 2010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achine Learning"/>
          <p:cNvSpPr txBox="1"/>
          <p:nvPr/>
        </p:nvSpPr>
        <p:spPr>
          <a:xfrm>
            <a:off x="5141620" y="4646270"/>
            <a:ext cx="27215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Machine Learning</a:t>
            </a:r>
          </a:p>
        </p:txBody>
      </p:sp>
      <p:sp>
        <p:nvSpPr>
          <p:cNvPr id="172" name="Big Data"/>
          <p:cNvSpPr txBox="1"/>
          <p:nvPr/>
        </p:nvSpPr>
        <p:spPr>
          <a:xfrm>
            <a:off x="7790129" y="3147670"/>
            <a:ext cx="1361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 Data</a:t>
            </a:r>
          </a:p>
        </p:txBody>
      </p:sp>
      <p:sp>
        <p:nvSpPr>
          <p:cNvPr id="173" name="Real-time data steaming"/>
          <p:cNvSpPr txBox="1"/>
          <p:nvPr/>
        </p:nvSpPr>
        <p:spPr>
          <a:xfrm>
            <a:off x="2605227" y="2550770"/>
            <a:ext cx="3679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Real-time data steaming</a:t>
            </a:r>
          </a:p>
        </p:txBody>
      </p:sp>
      <p:sp>
        <p:nvSpPr>
          <p:cNvPr id="174" name="Estatística"/>
          <p:cNvSpPr txBox="1"/>
          <p:nvPr/>
        </p:nvSpPr>
        <p:spPr>
          <a:xfrm>
            <a:off x="8686444" y="6379820"/>
            <a:ext cx="172791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Estatística</a:t>
            </a:r>
          </a:p>
        </p:txBody>
      </p:sp>
      <p:sp>
        <p:nvSpPr>
          <p:cNvPr id="175" name="Data Science"/>
          <p:cNvSpPr txBox="1"/>
          <p:nvPr/>
        </p:nvSpPr>
        <p:spPr>
          <a:xfrm>
            <a:off x="3095244" y="6563970"/>
            <a:ext cx="20391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Science</a:t>
            </a:r>
          </a:p>
        </p:txBody>
      </p:sp>
      <p:sp>
        <p:nvSpPr>
          <p:cNvPr id="176" name="Deep Learning"/>
          <p:cNvSpPr txBox="1"/>
          <p:nvPr/>
        </p:nvSpPr>
        <p:spPr>
          <a:xfrm>
            <a:off x="5736945" y="7465670"/>
            <a:ext cx="22421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7-10-09 at 5.35.53 PM.png" descr="Screen Shot 2017-10-09 at 5.35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8599" y="1671687"/>
            <a:ext cx="10013770" cy="589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 Shot 2017-10-09 at 5.35.40 PM.png" descr="Screen Shot 2017-10-09 at 5.35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0272" y="1554743"/>
            <a:ext cx="6984256" cy="6644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 Shot 2017-10-09 at 5.35.31 PM.png" descr="Screen Shot 2017-10-09 at 5.35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87" y="2943125"/>
            <a:ext cx="12150626" cy="4102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áti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Prática</a:t>
            </a:r>
          </a:p>
        </p:txBody>
      </p:sp>
      <p:sp>
        <p:nvSpPr>
          <p:cNvPr id="185" name="Qual a diferença entre Estatística e Ciência de Dados?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Qual a diferença entre Estatística e Ciência de Dados?</a:t>
            </a:r>
            <a:br/>
          </a:p>
          <a:p>
            <a:pPr/>
            <a:r>
              <a:t>O que é Big Data? Qual a relação dele com Ciência de Dados?</a:t>
            </a:r>
          </a:p>
          <a:p>
            <a:pPr/>
            <a:r>
              <a:t>O que é real-time data streaming (dados enviados em tempo real)?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ráti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Prática</a:t>
            </a:r>
          </a:p>
        </p:txBody>
      </p:sp>
      <p:sp>
        <p:nvSpPr>
          <p:cNvPr id="188" name="Qual a diferença entre AI, Ciência de Dados e Deep Learning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 a diferença entre AI, Ciência de Dados e Deep Learning?</a:t>
            </a:r>
          </a:p>
          <a:p>
            <a:pPr/>
            <a:r>
              <a:t>Qual o objetivo de um projeto de Ciência de Dados?</a:t>
            </a:r>
            <a:br/>
          </a:p>
          <a:p>
            <a:pPr/>
            <a:r>
              <a:t>Como se sabe se um projeto de Ciência de Dados teve sucesso ou não?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 Shot 2017-10-09 at 5.18.28 PM.png" descr="Screen Shot 2017-10-09 at 5.1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108" y="402345"/>
            <a:ext cx="8822154" cy="8948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plicaçõ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Aplicações</a:t>
            </a:r>
          </a:p>
        </p:txBody>
      </p:sp>
      <p:sp>
        <p:nvSpPr>
          <p:cNvPr id="191" name="Cite 5 aplicações de Ciência de Dados na sua empres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Cite 5 aplicações de Ciência de Dados na sua empresa</a:t>
            </a:r>
          </a:p>
          <a:p>
            <a:pPr/>
            <a:r>
              <a:t>Cite 5 aplicações em geral de Ciência de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aborató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Laboratório</a:t>
            </a:r>
          </a:p>
        </p:txBody>
      </p:sp>
      <p:sp>
        <p:nvSpPr>
          <p:cNvPr id="194" name="Cheque se Anaconda está instalad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Cheque se Anaconda está instalado</a:t>
            </a:r>
          </a:p>
          <a:p>
            <a:pPr/>
            <a:r>
              <a:t>Comece um Jupyter Notebook </a:t>
            </a:r>
          </a:p>
          <a:p>
            <a:pPr/>
            <a:r>
              <a:t>Tente fazer algo com Python neste Jupyter Notebook</a:t>
            </a:r>
          </a:p>
          <a:p>
            <a:pPr/>
            <a:r>
              <a:t>Como instalar alguma package que falta?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 Shot 2017-10-09 at 5.18.07 PM.png" descr="Screen Shot 2017-10-09 at 5.18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971" y="210591"/>
            <a:ext cx="10951375" cy="910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7-10-09 at 5.23.14 PM.png" descr="Screen Shot 2017-10-09 at 5.23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989" y="872281"/>
            <a:ext cx="11518901" cy="768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resentação: Você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Apresentação: Vocês</a:t>
            </a:r>
          </a:p>
        </p:txBody>
      </p:sp>
      <p:sp>
        <p:nvSpPr>
          <p:cNvPr id="132" name="Onde trabalha e/ou estu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 trabalha e/ou estuda</a:t>
            </a:r>
          </a:p>
          <a:p>
            <a:pPr/>
            <a:r>
              <a:t>O que já ouviu falar de Machine Learning e Ciência de Dados</a:t>
            </a:r>
          </a:p>
          <a:p>
            <a:pPr/>
            <a:r>
              <a:t>Objetivo em fazer o workshop</a:t>
            </a:r>
          </a:p>
          <a:p>
            <a:pPr/>
            <a:r>
              <a:t>O que gostaria de aprender</a:t>
            </a:r>
          </a:p>
          <a:p>
            <a:pPr/>
            <a:r>
              <a:t>Que conhecimento já tem na área, inclusive de programação, em especial com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tivos"/>
          <p:cNvSpPr txBox="1"/>
          <p:nvPr/>
        </p:nvSpPr>
        <p:spPr>
          <a:xfrm>
            <a:off x="4436554" y="1213043"/>
            <a:ext cx="4131692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Objetivos</a:t>
            </a:r>
          </a:p>
        </p:txBody>
      </p:sp>
      <p:pic>
        <p:nvPicPr>
          <p:cNvPr id="135" name="Screen Shot 2017-10-09 at 5.49.24 PM.png" descr="Screen Shot 2017-10-09 at 5.49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422" y="4274194"/>
            <a:ext cx="11923956" cy="234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achine Learning"/>
          <p:cNvSpPr txBox="1"/>
          <p:nvPr/>
        </p:nvSpPr>
        <p:spPr>
          <a:xfrm>
            <a:off x="3617620" y="2888251"/>
            <a:ext cx="6770380" cy="3113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800"/>
            </a:lvl1pPr>
          </a:lstStyle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creen Shot 2017-10-09 at 5.19.13 PM.png" descr="Screen Shot 2017-10-09 at 5.19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5805" y="840668"/>
            <a:ext cx="7357732" cy="8072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