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207B-B73C-C6CD-24B1-E094409FD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DC0AC-3F87-D209-A4C7-62400A29D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4EFD-96B7-CD0C-B58C-2904F91E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8B15-2BFC-3CD1-1CB9-F77E9BA3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60AD-6A21-847D-BBA2-4B18C1CA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7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9495-D3BF-C291-131D-1272AD0C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B3DEA-F477-4F84-77AA-7D994D372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F777-8927-3824-715A-E264A1D8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12B6-084B-EAE1-B0FE-BEF08915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781E-F3BA-17D7-D3E7-2629B842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41671-701B-C826-302E-FAC0A9F7D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7C1B3-EA26-EDCF-F45F-33833ADE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33A6-167B-982B-F534-B092AA67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B996E-2AB9-EA1F-1036-5B1ADCAB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6DFD-AB60-E2F2-7240-47BCECDC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6992-8F88-9CAA-A1C7-F806C8AB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3DDF-0BF8-420C-9B22-5C0AFBF3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38F5-204B-243F-5970-90EFDE09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3214-E1E2-0894-EC34-68EE79A8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D687-A107-72FE-CC7F-3E716DBD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7C76-9DCC-6B5B-28BF-C8487548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08E64-D84C-7A55-70C3-EF3EE720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F440-BDFD-C96C-4095-87212DFD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B99E-AD9B-6A04-D709-EC669E2E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CF0B-81F1-9E59-16AB-280E79E7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801D-72E0-66FF-2AA5-34FD3AFC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C2F5-3984-5A60-3E64-8921AF6C9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70D50-5214-CCCC-D023-670CC54C7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1392-B0DE-0E09-ED6C-61E0A8BA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81DC2-55EF-0899-1B61-21DE563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AA7EF-AC2A-70D3-0D12-952FF310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E0AC-2906-D661-6670-C0BD9D22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DCCD-C669-13A9-186F-094C0D83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82EB4-592D-8F97-B629-86F6B0EE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022C0-3C4B-095C-ADC7-DDD9AC1C1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F849D-0B6C-35BD-9C99-055CE4B25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35862-522D-864D-EA93-0833FD8D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51725-7FE8-187A-95D6-7D0CACD2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2E182-1C05-A1FD-8DC2-C23F7088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61B7-F56A-B22D-8BE0-B7435139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25E17-DBDC-7687-F478-65A5E8DD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A197B-B4C3-E3BD-6222-C10436EC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11F65-4733-ADE8-5799-C127BCC5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7E490-CEB3-AEDF-84EF-E61F0305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597CA-9396-AE8A-D1E3-2D1D843E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6A0FE-6939-BFDB-C702-A2B08D12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6214-C8FF-E7A8-2438-230A1020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280E-3FF7-B9BB-980D-4BCD9E02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04597-0629-4AFC-7219-E531E805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16D9-EE5A-5262-B0C1-9294BAEC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A5D44-CCAB-CF58-1577-C53BA10C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7936-5F2B-13B6-52FF-D4346DD7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3A15-0675-3554-4E05-5C24ABD3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EE742-1605-F1EF-9965-DB7D85CAE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097C4-A7EB-AFDF-13B9-E78FFEBF5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AB72B-0864-EE22-A69D-873E668F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0D67C-E932-3AA1-BCD5-B43D3CC1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2F925-0F38-C413-81D0-C3A0A718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C0213-0CFE-FCBB-A1EA-499BE3BD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3EC1A-CD19-A7BC-5B21-A042FF63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451F-5284-5ACB-6DEA-144A73115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8860-CE20-BCC7-396D-19A9A2273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0991-E9D8-9997-5EE6-778CE422C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C1643E3-5D14-CC37-4C4D-4064AC6B28C1}"/>
              </a:ext>
            </a:extLst>
          </p:cNvPr>
          <p:cNvGrpSpPr/>
          <p:nvPr/>
        </p:nvGrpSpPr>
        <p:grpSpPr>
          <a:xfrm>
            <a:off x="2280745" y="2188759"/>
            <a:ext cx="8216640" cy="2615741"/>
            <a:chOff x="1079149" y="2255742"/>
            <a:chExt cx="8216640" cy="261574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50615D6-236A-526E-F306-C42E729A8625}"/>
                </a:ext>
              </a:extLst>
            </p:cNvPr>
            <p:cNvGrpSpPr/>
            <p:nvPr/>
          </p:nvGrpSpPr>
          <p:grpSpPr>
            <a:xfrm>
              <a:off x="6774066" y="2255742"/>
              <a:ext cx="2521723" cy="2614448"/>
              <a:chOff x="6774066" y="2255742"/>
              <a:chExt cx="2521723" cy="261444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E4EA553-6B81-4FAC-D58F-AEB445898F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78443" y="2255742"/>
                <a:ext cx="1912971" cy="182880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C3F5A1C-2A6E-8FAE-B34E-39BBE251E9CC}"/>
                  </a:ext>
                </a:extLst>
              </p:cNvPr>
              <p:cNvSpPr/>
              <p:nvPr/>
            </p:nvSpPr>
            <p:spPr>
              <a:xfrm>
                <a:off x="6774066" y="4084542"/>
                <a:ext cx="2521723" cy="78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Ph.D. Biological Sciences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2020-Present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B7EA66-1F7E-5437-D694-AA885AFA4101}"/>
                </a:ext>
              </a:extLst>
            </p:cNvPr>
            <p:cNvGrpSpPr/>
            <p:nvPr/>
          </p:nvGrpSpPr>
          <p:grpSpPr>
            <a:xfrm>
              <a:off x="1079149" y="2400280"/>
              <a:ext cx="2942896" cy="2469910"/>
              <a:chOff x="1079149" y="2400280"/>
              <a:chExt cx="2942896" cy="24699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F66A9C-86EC-DC61-D070-716CAB84C407}"/>
                  </a:ext>
                </a:extLst>
              </p:cNvPr>
              <p:cNvSpPr/>
              <p:nvPr/>
            </p:nvSpPr>
            <p:spPr>
              <a:xfrm>
                <a:off x="1357901" y="4084542"/>
                <a:ext cx="2385391" cy="78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B.S. Biology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2011-2015</a:t>
                </a: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29184CB-F8C7-ED2E-0563-6CA81F441C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67" t="13283" r="7661" b="11966"/>
              <a:stretch/>
            </p:blipFill>
            <p:spPr bwMode="auto">
              <a:xfrm>
                <a:off x="1079149" y="2400280"/>
                <a:ext cx="2942896" cy="1567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EDC00DA-FAED-5256-7A9F-B2369857A22E}"/>
                </a:ext>
              </a:extLst>
            </p:cNvPr>
            <p:cNvGrpSpPr/>
            <p:nvPr/>
          </p:nvGrpSpPr>
          <p:grpSpPr>
            <a:xfrm>
              <a:off x="4115692" y="2890386"/>
              <a:ext cx="2744268" cy="1981097"/>
              <a:chOff x="4115692" y="2890386"/>
              <a:chExt cx="2744268" cy="1981097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A52EEC99-7500-8DA0-1520-A5EBD17601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056"/>
              <a:stretch/>
            </p:blipFill>
            <p:spPr bwMode="auto">
              <a:xfrm>
                <a:off x="4115692" y="2890386"/>
                <a:ext cx="2744268" cy="8582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55A0D2-28DF-B01E-2B07-47C8A6EB3CBA}"/>
                  </a:ext>
                </a:extLst>
              </p:cNvPr>
              <p:cNvSpPr/>
              <p:nvPr/>
            </p:nvSpPr>
            <p:spPr>
              <a:xfrm>
                <a:off x="4531340" y="4085835"/>
                <a:ext cx="1912972" cy="78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2020 Cohort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12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Rhett Micah Rautsaw</dc:creator>
  <cp:lastModifiedBy>Ramses Rosales Garcia</cp:lastModifiedBy>
  <cp:revision>3</cp:revision>
  <dcterms:created xsi:type="dcterms:W3CDTF">2022-09-05T03:11:30Z</dcterms:created>
  <dcterms:modified xsi:type="dcterms:W3CDTF">2024-05-11T00:40:30Z</dcterms:modified>
</cp:coreProperties>
</file>