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5"/>
  </p:notesMasterIdLst>
  <p:handoutMasterIdLst>
    <p:handoutMasterId r:id="rId26"/>
  </p:handoutMasterIdLst>
  <p:sldIdLst>
    <p:sldId id="309" r:id="rId5"/>
    <p:sldId id="306" r:id="rId6"/>
    <p:sldId id="389" r:id="rId7"/>
    <p:sldId id="392" r:id="rId8"/>
    <p:sldId id="393" r:id="rId9"/>
    <p:sldId id="399" r:id="rId10"/>
    <p:sldId id="397" r:id="rId11"/>
    <p:sldId id="394" r:id="rId12"/>
    <p:sldId id="384" r:id="rId13"/>
    <p:sldId id="277" r:id="rId14"/>
    <p:sldId id="278" r:id="rId15"/>
    <p:sldId id="395" r:id="rId16"/>
    <p:sldId id="401" r:id="rId17"/>
    <p:sldId id="279" r:id="rId18"/>
    <p:sldId id="400" r:id="rId19"/>
    <p:sldId id="268" r:id="rId20"/>
    <p:sldId id="272" r:id="rId21"/>
    <p:sldId id="321" r:id="rId22"/>
    <p:sldId id="391" r:id="rId23"/>
    <p:sldId id="39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1214"/>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5635FB-3423-4F47-B51C-50C89F44A172}" v="77" dt="2022-11-20T18:02:17.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111" d="100"/>
          <a:sy n="111" d="100"/>
        </p:scale>
        <p:origin x="594" y="10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rahman Momodu" userId="d85cda06-3eca-4631-a4b8-61aff0b81ebb" providerId="ADAL" clId="{C35635FB-3423-4F47-B51C-50C89F44A172}"/>
    <pc:docChg chg="undo redo custSel addSld delSld modSld sldOrd">
      <pc:chgData name="Abdulrahman Momodu" userId="d85cda06-3eca-4631-a4b8-61aff0b81ebb" providerId="ADAL" clId="{C35635FB-3423-4F47-B51C-50C89F44A172}" dt="2022-11-20T22:54:49.377" v="3322" actId="20577"/>
      <pc:docMkLst>
        <pc:docMk/>
      </pc:docMkLst>
      <pc:sldChg chg="addSp delSp modSp mod">
        <pc:chgData name="Abdulrahman Momodu" userId="d85cda06-3eca-4631-a4b8-61aff0b81ebb" providerId="ADAL" clId="{C35635FB-3423-4F47-B51C-50C89F44A172}" dt="2022-11-20T18:02:17.261" v="2409"/>
        <pc:sldMkLst>
          <pc:docMk/>
          <pc:sldMk cId="2979876663" sldId="268"/>
        </pc:sldMkLst>
        <pc:spChg chg="add mod">
          <ac:chgData name="Abdulrahman Momodu" userId="d85cda06-3eca-4631-a4b8-61aff0b81ebb" providerId="ADAL" clId="{C35635FB-3423-4F47-B51C-50C89F44A172}" dt="2022-11-20T18:01:11.994" v="2403"/>
          <ac:spMkLst>
            <pc:docMk/>
            <pc:sldMk cId="2979876663" sldId="268"/>
            <ac:spMk id="2" creationId="{AEC400A4-057E-9055-3E15-1C6623F59915}"/>
          </ac:spMkLst>
        </pc:spChg>
        <pc:spChg chg="mod">
          <ac:chgData name="Abdulrahman Momodu" userId="d85cda06-3eca-4631-a4b8-61aff0b81ebb" providerId="ADAL" clId="{C35635FB-3423-4F47-B51C-50C89F44A172}" dt="2022-11-20T06:34:35.467" v="1161"/>
          <ac:spMkLst>
            <pc:docMk/>
            <pc:sldMk cId="2979876663" sldId="268"/>
            <ac:spMk id="4" creationId="{28EF0AA0-BCD2-08E4-A57B-A24327CCB868}"/>
          </ac:spMkLst>
        </pc:spChg>
        <pc:spChg chg="mod">
          <ac:chgData name="Abdulrahman Momodu" userId="d85cda06-3eca-4631-a4b8-61aff0b81ebb" providerId="ADAL" clId="{C35635FB-3423-4F47-B51C-50C89F44A172}" dt="2022-11-20T06:34:35.467" v="1161"/>
          <ac:spMkLst>
            <pc:docMk/>
            <pc:sldMk cId="2979876663" sldId="268"/>
            <ac:spMk id="5" creationId="{72B052B7-A8AF-D7FF-8126-95A137C3653A}"/>
          </ac:spMkLst>
        </pc:spChg>
        <pc:spChg chg="del mod">
          <ac:chgData name="Abdulrahman Momodu" userId="d85cda06-3eca-4631-a4b8-61aff0b81ebb" providerId="ADAL" clId="{C35635FB-3423-4F47-B51C-50C89F44A172}" dt="2022-11-20T06:24:07.616" v="1082" actId="478"/>
          <ac:spMkLst>
            <pc:docMk/>
            <pc:sldMk cId="2979876663" sldId="268"/>
            <ac:spMk id="35" creationId="{D5B598B8-1B0E-51E8-86A2-1FF7CC39F1AB}"/>
          </ac:spMkLst>
        </pc:spChg>
        <pc:spChg chg="mod">
          <ac:chgData name="Abdulrahman Momodu" userId="d85cda06-3eca-4631-a4b8-61aff0b81ebb" providerId="ADAL" clId="{C35635FB-3423-4F47-B51C-50C89F44A172}" dt="2022-11-20T18:02:17.261" v="2409"/>
          <ac:spMkLst>
            <pc:docMk/>
            <pc:sldMk cId="2979876663" sldId="268"/>
            <ac:spMk id="37" creationId="{0D35D9F5-7E5B-34DA-4822-A6FA1AD1CCD8}"/>
          </ac:spMkLst>
        </pc:spChg>
        <pc:grpChg chg="add mod">
          <ac:chgData name="Abdulrahman Momodu" userId="d85cda06-3eca-4631-a4b8-61aff0b81ebb" providerId="ADAL" clId="{C35635FB-3423-4F47-B51C-50C89F44A172}" dt="2022-11-20T06:34:38.008" v="1162" actId="1076"/>
          <ac:grpSpMkLst>
            <pc:docMk/>
            <pc:sldMk cId="2979876663" sldId="268"/>
            <ac:grpSpMk id="3" creationId="{6E86F047-BF07-6F8F-2B26-EC1C26F00772}"/>
          </ac:grpSpMkLst>
        </pc:grpChg>
        <pc:picChg chg="mod">
          <ac:chgData name="Abdulrahman Momodu" userId="d85cda06-3eca-4631-a4b8-61aff0b81ebb" providerId="ADAL" clId="{C35635FB-3423-4F47-B51C-50C89F44A172}" dt="2022-11-20T06:27:32.950" v="1130" actId="1076"/>
          <ac:picMkLst>
            <pc:docMk/>
            <pc:sldMk cId="2979876663" sldId="268"/>
            <ac:picMk id="34" creationId="{13DA66C1-6BDD-5C39-B1DB-399A881E5BED}"/>
          </ac:picMkLst>
        </pc:picChg>
      </pc:sldChg>
      <pc:sldChg chg="addSp delSp modSp del mod">
        <pc:chgData name="Abdulrahman Momodu" userId="d85cda06-3eca-4631-a4b8-61aff0b81ebb" providerId="ADAL" clId="{C35635FB-3423-4F47-B51C-50C89F44A172}" dt="2022-11-20T21:31:41.969" v="2612" actId="47"/>
        <pc:sldMkLst>
          <pc:docMk/>
          <pc:sldMk cId="3891345585" sldId="270"/>
        </pc:sldMkLst>
        <pc:spChg chg="add mod">
          <ac:chgData name="Abdulrahman Momodu" userId="d85cda06-3eca-4631-a4b8-61aff0b81ebb" providerId="ADAL" clId="{C35635FB-3423-4F47-B51C-50C89F44A172}" dt="2022-11-20T21:31:09.256" v="2608" actId="20577"/>
          <ac:spMkLst>
            <pc:docMk/>
            <pc:sldMk cId="3891345585" sldId="270"/>
            <ac:spMk id="2" creationId="{AD460230-237F-0F9B-3B6F-9AB806BD5137}"/>
          </ac:spMkLst>
        </pc:spChg>
        <pc:spChg chg="del">
          <ac:chgData name="Abdulrahman Momodu" userId="d85cda06-3eca-4631-a4b8-61aff0b81ebb" providerId="ADAL" clId="{C35635FB-3423-4F47-B51C-50C89F44A172}" dt="2022-11-20T06:33:38.136" v="1151" actId="478"/>
          <ac:spMkLst>
            <pc:docMk/>
            <pc:sldMk cId="3891345585" sldId="270"/>
            <ac:spMk id="4" creationId="{0C329F70-04F7-4C70-BCF8-D4371F54EF2F}"/>
          </ac:spMkLst>
        </pc:spChg>
        <pc:spChg chg="del">
          <ac:chgData name="Abdulrahman Momodu" userId="d85cda06-3eca-4631-a4b8-61aff0b81ebb" providerId="ADAL" clId="{C35635FB-3423-4F47-B51C-50C89F44A172}" dt="2022-11-20T06:33:36.487" v="1150" actId="478"/>
          <ac:spMkLst>
            <pc:docMk/>
            <pc:sldMk cId="3891345585" sldId="270"/>
            <ac:spMk id="5" creationId="{06A3302E-502D-4151-81C9-5FD6AF9596D6}"/>
          </ac:spMkLst>
        </pc:spChg>
        <pc:spChg chg="del">
          <ac:chgData name="Abdulrahman Momodu" userId="d85cda06-3eca-4631-a4b8-61aff0b81ebb" providerId="ADAL" clId="{C35635FB-3423-4F47-B51C-50C89F44A172}" dt="2022-11-20T06:33:33.915" v="1149" actId="478"/>
          <ac:spMkLst>
            <pc:docMk/>
            <pc:sldMk cId="3891345585" sldId="270"/>
            <ac:spMk id="20" creationId="{859CBA09-24D4-A0F3-6E61-4E8F44E8CFB6}"/>
          </ac:spMkLst>
        </pc:spChg>
        <pc:picChg chg="mod modCrop">
          <ac:chgData name="Abdulrahman Momodu" userId="d85cda06-3eca-4631-a4b8-61aff0b81ebb" providerId="ADAL" clId="{C35635FB-3423-4F47-B51C-50C89F44A172}" dt="2022-11-20T21:31:18.903" v="2611" actId="732"/>
          <ac:picMkLst>
            <pc:docMk/>
            <pc:sldMk cId="3891345585" sldId="270"/>
            <ac:picMk id="19" creationId="{D08B11F4-A717-B76B-67DB-1FECF1B00D26}"/>
          </ac:picMkLst>
        </pc:picChg>
      </pc:sldChg>
      <pc:sldChg chg="addSp delSp modSp mod">
        <pc:chgData name="Abdulrahman Momodu" userId="d85cda06-3eca-4631-a4b8-61aff0b81ebb" providerId="ADAL" clId="{C35635FB-3423-4F47-B51C-50C89F44A172}" dt="2022-11-20T06:34:31.635" v="1160" actId="1076"/>
        <pc:sldMkLst>
          <pc:docMk/>
          <pc:sldMk cId="2624630061" sldId="272"/>
        </pc:sldMkLst>
        <pc:spChg chg="add mod">
          <ac:chgData name="Abdulrahman Momodu" userId="d85cda06-3eca-4631-a4b8-61aff0b81ebb" providerId="ADAL" clId="{C35635FB-3423-4F47-B51C-50C89F44A172}" dt="2022-11-20T06:33:11.033" v="1148"/>
          <ac:spMkLst>
            <pc:docMk/>
            <pc:sldMk cId="2624630061" sldId="272"/>
            <ac:spMk id="2" creationId="{C5311683-BC1E-F7F9-0C5D-B5B751A8CB76}"/>
          </ac:spMkLst>
        </pc:spChg>
        <pc:spChg chg="mod">
          <ac:chgData name="Abdulrahman Momodu" userId="d85cda06-3eca-4631-a4b8-61aff0b81ebb" providerId="ADAL" clId="{C35635FB-3423-4F47-B51C-50C89F44A172}" dt="2022-11-20T06:34:23.032" v="1158"/>
          <ac:spMkLst>
            <pc:docMk/>
            <pc:sldMk cId="2624630061" sldId="272"/>
            <ac:spMk id="5" creationId="{C98B7886-D39A-13D7-4FE0-7500E1CEBE19}"/>
          </ac:spMkLst>
        </pc:spChg>
        <pc:spChg chg="mod">
          <ac:chgData name="Abdulrahman Momodu" userId="d85cda06-3eca-4631-a4b8-61aff0b81ebb" providerId="ADAL" clId="{C35635FB-3423-4F47-B51C-50C89F44A172}" dt="2022-11-20T06:34:23.032" v="1158"/>
          <ac:spMkLst>
            <pc:docMk/>
            <pc:sldMk cId="2624630061" sldId="272"/>
            <ac:spMk id="7" creationId="{C3241A01-B5FE-FEFC-501F-83F29B956D27}"/>
          </ac:spMkLst>
        </pc:spChg>
        <pc:spChg chg="del">
          <ac:chgData name="Abdulrahman Momodu" userId="d85cda06-3eca-4631-a4b8-61aff0b81ebb" providerId="ADAL" clId="{C35635FB-3423-4F47-B51C-50C89F44A172}" dt="2022-11-20T06:28:52.452" v="1138" actId="478"/>
          <ac:spMkLst>
            <pc:docMk/>
            <pc:sldMk cId="2624630061" sldId="272"/>
            <ac:spMk id="9" creationId="{C22284D0-C310-A4F7-A0AC-681EDDA16DF2}"/>
          </ac:spMkLst>
        </pc:spChg>
        <pc:spChg chg="mod">
          <ac:chgData name="Abdulrahman Momodu" userId="d85cda06-3eca-4631-a4b8-61aff0b81ebb" providerId="ADAL" clId="{C35635FB-3423-4F47-B51C-50C89F44A172}" dt="2022-11-20T06:34:27.395" v="1159"/>
          <ac:spMkLst>
            <pc:docMk/>
            <pc:sldMk cId="2624630061" sldId="272"/>
            <ac:spMk id="10" creationId="{0108BB43-EA37-BB08-96AF-F108CA7ED57E}"/>
          </ac:spMkLst>
        </pc:spChg>
        <pc:spChg chg="mod">
          <ac:chgData name="Abdulrahman Momodu" userId="d85cda06-3eca-4631-a4b8-61aff0b81ebb" providerId="ADAL" clId="{C35635FB-3423-4F47-B51C-50C89F44A172}" dt="2022-11-20T06:34:27.395" v="1159"/>
          <ac:spMkLst>
            <pc:docMk/>
            <pc:sldMk cId="2624630061" sldId="272"/>
            <ac:spMk id="12" creationId="{0053883A-7813-5968-6200-252CA6BA5546}"/>
          </ac:spMkLst>
        </pc:spChg>
        <pc:grpChg chg="add mod">
          <ac:chgData name="Abdulrahman Momodu" userId="d85cda06-3eca-4631-a4b8-61aff0b81ebb" providerId="ADAL" clId="{C35635FB-3423-4F47-B51C-50C89F44A172}" dt="2022-11-20T06:34:23.032" v="1158"/>
          <ac:grpSpMkLst>
            <pc:docMk/>
            <pc:sldMk cId="2624630061" sldId="272"/>
            <ac:grpSpMk id="4" creationId="{7776D211-1134-923A-4B95-8C50CB7945FD}"/>
          </ac:grpSpMkLst>
        </pc:grpChg>
        <pc:grpChg chg="add mod">
          <ac:chgData name="Abdulrahman Momodu" userId="d85cda06-3eca-4631-a4b8-61aff0b81ebb" providerId="ADAL" clId="{C35635FB-3423-4F47-B51C-50C89F44A172}" dt="2022-11-20T06:34:31.635" v="1160" actId="1076"/>
          <ac:grpSpMkLst>
            <pc:docMk/>
            <pc:sldMk cId="2624630061" sldId="272"/>
            <ac:grpSpMk id="8" creationId="{7CBAFF04-1104-B082-6E3A-63BA0E229225}"/>
          </ac:grpSpMkLst>
        </pc:grpChg>
        <pc:picChg chg="mod">
          <ac:chgData name="Abdulrahman Momodu" userId="d85cda06-3eca-4631-a4b8-61aff0b81ebb" providerId="ADAL" clId="{C35635FB-3423-4F47-B51C-50C89F44A172}" dt="2022-11-20T06:29:03.547" v="1139" actId="1076"/>
          <ac:picMkLst>
            <pc:docMk/>
            <pc:sldMk cId="2624630061" sldId="272"/>
            <ac:picMk id="11" creationId="{BA36C5B1-A0FD-88AA-9EFD-C79305D3D84B}"/>
          </ac:picMkLst>
        </pc:picChg>
      </pc:sldChg>
      <pc:sldChg chg="addSp modSp mod">
        <pc:chgData name="Abdulrahman Momodu" userId="d85cda06-3eca-4631-a4b8-61aff0b81ebb" providerId="ADAL" clId="{C35635FB-3423-4F47-B51C-50C89F44A172}" dt="2022-11-20T21:20:05.412" v="2411" actId="20577"/>
        <pc:sldMkLst>
          <pc:docMk/>
          <pc:sldMk cId="3740286033" sldId="277"/>
        </pc:sldMkLst>
        <pc:spChg chg="mod">
          <ac:chgData name="Abdulrahman Momodu" userId="d85cda06-3eca-4631-a4b8-61aff0b81ebb" providerId="ADAL" clId="{C35635FB-3423-4F47-B51C-50C89F44A172}" dt="2022-11-20T06:35:46.797" v="1180"/>
          <ac:spMkLst>
            <pc:docMk/>
            <pc:sldMk cId="3740286033" sldId="277"/>
            <ac:spMk id="3" creationId="{5C3617ED-1496-1582-E7B6-EF22444CB35F}"/>
          </ac:spMkLst>
        </pc:spChg>
        <pc:spChg chg="mod">
          <ac:chgData name="Abdulrahman Momodu" userId="d85cda06-3eca-4631-a4b8-61aff0b81ebb" providerId="ADAL" clId="{C35635FB-3423-4F47-B51C-50C89F44A172}" dt="2022-11-20T06:35:46.797" v="1180"/>
          <ac:spMkLst>
            <pc:docMk/>
            <pc:sldMk cId="3740286033" sldId="277"/>
            <ac:spMk id="4" creationId="{3B035702-B457-169D-61F5-CC7AF5239E5B}"/>
          </ac:spMkLst>
        </pc:spChg>
        <pc:spChg chg="mod">
          <ac:chgData name="Abdulrahman Momodu" userId="d85cda06-3eca-4631-a4b8-61aff0b81ebb" providerId="ADAL" clId="{C35635FB-3423-4F47-B51C-50C89F44A172}" dt="2022-11-20T21:20:05.412" v="2411" actId="20577"/>
          <ac:spMkLst>
            <pc:docMk/>
            <pc:sldMk cId="3740286033" sldId="277"/>
            <ac:spMk id="7" creationId="{3E174092-82D3-44E0-8948-4096232ED0A7}"/>
          </ac:spMkLst>
        </pc:spChg>
        <pc:spChg chg="mod">
          <ac:chgData name="Abdulrahman Momodu" userId="d85cda06-3eca-4631-a4b8-61aff0b81ebb" providerId="ADAL" clId="{C35635FB-3423-4F47-B51C-50C89F44A172}" dt="2022-11-20T06:35:52.023" v="1182"/>
          <ac:spMkLst>
            <pc:docMk/>
            <pc:sldMk cId="3740286033" sldId="277"/>
            <ac:spMk id="8" creationId="{DAC112DB-A97C-0A48-6A62-C70DA065E523}"/>
          </ac:spMkLst>
        </pc:spChg>
        <pc:spChg chg="mod">
          <ac:chgData name="Abdulrahman Momodu" userId="d85cda06-3eca-4631-a4b8-61aff0b81ebb" providerId="ADAL" clId="{C35635FB-3423-4F47-B51C-50C89F44A172}" dt="2022-11-20T06:35:52.023" v="1182"/>
          <ac:spMkLst>
            <pc:docMk/>
            <pc:sldMk cId="3740286033" sldId="277"/>
            <ac:spMk id="10" creationId="{5FC06BE9-F5AE-A4FD-3F2B-972376C52500}"/>
          </ac:spMkLst>
        </pc:spChg>
        <pc:spChg chg="mod">
          <ac:chgData name="Abdulrahman Momodu" userId="d85cda06-3eca-4631-a4b8-61aff0b81ebb" providerId="ADAL" clId="{C35635FB-3423-4F47-B51C-50C89F44A172}" dt="2022-11-20T06:35:58.830" v="1184"/>
          <ac:spMkLst>
            <pc:docMk/>
            <pc:sldMk cId="3740286033" sldId="277"/>
            <ac:spMk id="13" creationId="{279B8262-8403-BEE7-BE1E-728DF3142570}"/>
          </ac:spMkLst>
        </pc:spChg>
        <pc:spChg chg="mod">
          <ac:chgData name="Abdulrahman Momodu" userId="d85cda06-3eca-4631-a4b8-61aff0b81ebb" providerId="ADAL" clId="{C35635FB-3423-4F47-B51C-50C89F44A172}" dt="2022-11-20T06:35:58.830" v="1184"/>
          <ac:spMkLst>
            <pc:docMk/>
            <pc:sldMk cId="3740286033" sldId="277"/>
            <ac:spMk id="14" creationId="{CF1CAF7C-5E54-4C14-2B44-6E47F5BED31D}"/>
          </ac:spMkLst>
        </pc:spChg>
        <pc:grpChg chg="add mod">
          <ac:chgData name="Abdulrahman Momodu" userId="d85cda06-3eca-4631-a4b8-61aff0b81ebb" providerId="ADAL" clId="{C35635FB-3423-4F47-B51C-50C89F44A172}" dt="2022-11-20T06:35:50.306" v="1181" actId="1076"/>
          <ac:grpSpMkLst>
            <pc:docMk/>
            <pc:sldMk cId="3740286033" sldId="277"/>
            <ac:grpSpMk id="2" creationId="{9B1ECBE9-8BEF-2F04-E9BB-EB6B7B96C669}"/>
          </ac:grpSpMkLst>
        </pc:grpChg>
        <pc:grpChg chg="add mod">
          <ac:chgData name="Abdulrahman Momodu" userId="d85cda06-3eca-4631-a4b8-61aff0b81ebb" providerId="ADAL" clId="{C35635FB-3423-4F47-B51C-50C89F44A172}" dt="2022-11-20T06:35:56.378" v="1183" actId="1076"/>
          <ac:grpSpMkLst>
            <pc:docMk/>
            <pc:sldMk cId="3740286033" sldId="277"/>
            <ac:grpSpMk id="5" creationId="{7EC58D63-B8E3-355B-DF6A-069FF1A3C992}"/>
          </ac:grpSpMkLst>
        </pc:grpChg>
        <pc:grpChg chg="add mod">
          <ac:chgData name="Abdulrahman Momodu" userId="d85cda06-3eca-4631-a4b8-61aff0b81ebb" providerId="ADAL" clId="{C35635FB-3423-4F47-B51C-50C89F44A172}" dt="2022-11-20T06:36:09.794" v="1186" actId="1076"/>
          <ac:grpSpMkLst>
            <pc:docMk/>
            <pc:sldMk cId="3740286033" sldId="277"/>
            <ac:grpSpMk id="11" creationId="{21A98947-CE39-5DCC-A84E-BD8061A5F8B8}"/>
          </ac:grpSpMkLst>
        </pc:grpChg>
      </pc:sldChg>
      <pc:sldChg chg="addSp delSp modSp mod">
        <pc:chgData name="Abdulrahman Momodu" userId="d85cda06-3eca-4631-a4b8-61aff0b81ebb" providerId="ADAL" clId="{C35635FB-3423-4F47-B51C-50C89F44A172}" dt="2022-11-20T06:35:43.844" v="1179" actId="1076"/>
        <pc:sldMkLst>
          <pc:docMk/>
          <pc:sldMk cId="2496947791" sldId="278"/>
        </pc:sldMkLst>
        <pc:spChg chg="del">
          <ac:chgData name="Abdulrahman Momodu" userId="d85cda06-3eca-4631-a4b8-61aff0b81ebb" providerId="ADAL" clId="{C35635FB-3423-4F47-B51C-50C89F44A172}" dt="2022-11-20T05:44:21.816" v="260" actId="21"/>
          <ac:spMkLst>
            <pc:docMk/>
            <pc:sldMk cId="2496947791" sldId="278"/>
            <ac:spMk id="2" creationId="{FCB102D8-1D22-4940-AF19-07CF3A0DC5F4}"/>
          </ac:spMkLst>
        </pc:spChg>
        <pc:spChg chg="add del mod">
          <ac:chgData name="Abdulrahman Momodu" userId="d85cda06-3eca-4631-a4b8-61aff0b81ebb" providerId="ADAL" clId="{C35635FB-3423-4F47-B51C-50C89F44A172}" dt="2022-11-20T05:44:53.657" v="266" actId="478"/>
          <ac:spMkLst>
            <pc:docMk/>
            <pc:sldMk cId="2496947791" sldId="278"/>
            <ac:spMk id="5" creationId="{7C46A065-DA96-976C-9D73-5E75AC816CF9}"/>
          </ac:spMkLst>
        </pc:spChg>
        <pc:spChg chg="mod">
          <ac:chgData name="Abdulrahman Momodu" userId="d85cda06-3eca-4631-a4b8-61aff0b81ebb" providerId="ADAL" clId="{C35635FB-3423-4F47-B51C-50C89F44A172}" dt="2022-11-20T05:44:01.828" v="259" actId="14100"/>
          <ac:spMkLst>
            <pc:docMk/>
            <pc:sldMk cId="2496947791" sldId="278"/>
            <ac:spMk id="7" creationId="{907078CB-3E25-4EF8-3A33-2FEEDF68B5E1}"/>
          </ac:spMkLst>
        </pc:spChg>
        <pc:spChg chg="mod">
          <ac:chgData name="Abdulrahman Momodu" userId="d85cda06-3eca-4631-a4b8-61aff0b81ebb" providerId="ADAL" clId="{C35635FB-3423-4F47-B51C-50C89F44A172}" dt="2022-11-20T06:35:28.038" v="1174"/>
          <ac:spMkLst>
            <pc:docMk/>
            <pc:sldMk cId="2496947791" sldId="278"/>
            <ac:spMk id="9" creationId="{12ACD6D5-21A6-5E79-DE09-0343E8A774F4}"/>
          </ac:spMkLst>
        </pc:spChg>
        <pc:spChg chg="mod">
          <ac:chgData name="Abdulrahman Momodu" userId="d85cda06-3eca-4631-a4b8-61aff0b81ebb" providerId="ADAL" clId="{C35635FB-3423-4F47-B51C-50C89F44A172}" dt="2022-11-20T06:35:28.038" v="1174"/>
          <ac:spMkLst>
            <pc:docMk/>
            <pc:sldMk cId="2496947791" sldId="278"/>
            <ac:spMk id="10" creationId="{3D378ECA-39CC-1B04-AF7E-F052E053ABB1}"/>
          </ac:spMkLst>
        </pc:spChg>
        <pc:spChg chg="mod">
          <ac:chgData name="Abdulrahman Momodu" userId="d85cda06-3eca-4631-a4b8-61aff0b81ebb" providerId="ADAL" clId="{C35635FB-3423-4F47-B51C-50C89F44A172}" dt="2022-11-20T06:35:30.002" v="1175"/>
          <ac:spMkLst>
            <pc:docMk/>
            <pc:sldMk cId="2496947791" sldId="278"/>
            <ac:spMk id="12" creationId="{6E41F627-4DBF-7705-7489-8639F0F6E8C6}"/>
          </ac:spMkLst>
        </pc:spChg>
        <pc:spChg chg="mod">
          <ac:chgData name="Abdulrahman Momodu" userId="d85cda06-3eca-4631-a4b8-61aff0b81ebb" providerId="ADAL" clId="{C35635FB-3423-4F47-B51C-50C89F44A172}" dt="2022-11-20T06:35:30.002" v="1175"/>
          <ac:spMkLst>
            <pc:docMk/>
            <pc:sldMk cId="2496947791" sldId="278"/>
            <ac:spMk id="13" creationId="{D423001A-C489-82C6-5576-503407D5378A}"/>
          </ac:spMkLst>
        </pc:spChg>
        <pc:spChg chg="mod">
          <ac:chgData name="Abdulrahman Momodu" userId="d85cda06-3eca-4631-a4b8-61aff0b81ebb" providerId="ADAL" clId="{C35635FB-3423-4F47-B51C-50C89F44A172}" dt="2022-11-20T06:35:41.042" v="1178"/>
          <ac:spMkLst>
            <pc:docMk/>
            <pc:sldMk cId="2496947791" sldId="278"/>
            <ac:spMk id="15" creationId="{296C5306-EE4D-8243-8FA4-6A1098B8568D}"/>
          </ac:spMkLst>
        </pc:spChg>
        <pc:spChg chg="mod">
          <ac:chgData name="Abdulrahman Momodu" userId="d85cda06-3eca-4631-a4b8-61aff0b81ebb" providerId="ADAL" clId="{C35635FB-3423-4F47-B51C-50C89F44A172}" dt="2022-11-20T06:35:41.042" v="1178"/>
          <ac:spMkLst>
            <pc:docMk/>
            <pc:sldMk cId="2496947791" sldId="278"/>
            <ac:spMk id="17" creationId="{2CD647B9-9F6F-DCA6-136E-85047721283A}"/>
          </ac:spMkLst>
        </pc:spChg>
        <pc:grpChg chg="add mod">
          <ac:chgData name="Abdulrahman Momodu" userId="d85cda06-3eca-4631-a4b8-61aff0b81ebb" providerId="ADAL" clId="{C35635FB-3423-4F47-B51C-50C89F44A172}" dt="2022-11-20T06:35:28.038" v="1174"/>
          <ac:grpSpMkLst>
            <pc:docMk/>
            <pc:sldMk cId="2496947791" sldId="278"/>
            <ac:grpSpMk id="8" creationId="{B873ECDC-3811-3BDE-BF93-198CE514EE4A}"/>
          </ac:grpSpMkLst>
        </pc:grpChg>
        <pc:grpChg chg="add mod">
          <ac:chgData name="Abdulrahman Momodu" userId="d85cda06-3eca-4631-a4b8-61aff0b81ebb" providerId="ADAL" clId="{C35635FB-3423-4F47-B51C-50C89F44A172}" dt="2022-11-20T06:35:38.904" v="1177" actId="1076"/>
          <ac:grpSpMkLst>
            <pc:docMk/>
            <pc:sldMk cId="2496947791" sldId="278"/>
            <ac:grpSpMk id="11" creationId="{157C2BC1-4E03-C311-9295-297DF5A8FE58}"/>
          </ac:grpSpMkLst>
        </pc:grpChg>
        <pc:grpChg chg="add mod">
          <ac:chgData name="Abdulrahman Momodu" userId="d85cda06-3eca-4631-a4b8-61aff0b81ebb" providerId="ADAL" clId="{C35635FB-3423-4F47-B51C-50C89F44A172}" dt="2022-11-20T06:35:43.844" v="1179" actId="1076"/>
          <ac:grpSpMkLst>
            <pc:docMk/>
            <pc:sldMk cId="2496947791" sldId="278"/>
            <ac:grpSpMk id="14" creationId="{ADF471EA-CAC7-1A4D-8232-DB4648DD22C6}"/>
          </ac:grpSpMkLst>
        </pc:grpChg>
        <pc:picChg chg="mod">
          <ac:chgData name="Abdulrahman Momodu" userId="d85cda06-3eca-4631-a4b8-61aff0b81ebb" providerId="ADAL" clId="{C35635FB-3423-4F47-B51C-50C89F44A172}" dt="2022-11-20T05:45:02.229" v="268" actId="1076"/>
          <ac:picMkLst>
            <pc:docMk/>
            <pc:sldMk cId="2496947791" sldId="278"/>
            <ac:picMk id="6" creationId="{48F96BBE-C6FE-6F3D-E859-4BE40D66EFC1}"/>
          </ac:picMkLst>
        </pc:picChg>
      </pc:sldChg>
      <pc:sldChg chg="addSp delSp modSp mod">
        <pc:chgData name="Abdulrahman Momodu" userId="d85cda06-3eca-4631-a4b8-61aff0b81ebb" providerId="ADAL" clId="{C35635FB-3423-4F47-B51C-50C89F44A172}" dt="2022-11-20T22:53:44.761" v="3315" actId="20577"/>
        <pc:sldMkLst>
          <pc:docMk/>
          <pc:sldMk cId="395518310" sldId="279"/>
        </pc:sldMkLst>
        <pc:spChg chg="add mod">
          <ac:chgData name="Abdulrahman Momodu" userId="d85cda06-3eca-4631-a4b8-61aff0b81ebb" providerId="ADAL" clId="{C35635FB-3423-4F47-B51C-50C89F44A172}" dt="2022-11-20T22:53:44.761" v="3315" actId="20577"/>
          <ac:spMkLst>
            <pc:docMk/>
            <pc:sldMk cId="395518310" sldId="279"/>
            <ac:spMk id="2" creationId="{43D5FC49-35E0-AC65-C8A7-188D7A0BA27C}"/>
          </ac:spMkLst>
        </pc:spChg>
        <pc:spChg chg="mod">
          <ac:chgData name="Abdulrahman Momodu" userId="d85cda06-3eca-4631-a4b8-61aff0b81ebb" providerId="ADAL" clId="{C35635FB-3423-4F47-B51C-50C89F44A172}" dt="2022-11-20T17:39:21.292" v="2236" actId="14100"/>
          <ac:spMkLst>
            <pc:docMk/>
            <pc:sldMk cId="395518310" sldId="279"/>
            <ac:spMk id="4" creationId="{F33C3374-7550-A3E4-EFA1-286DE8081F56}"/>
          </ac:spMkLst>
        </pc:spChg>
        <pc:spChg chg="add del mod">
          <ac:chgData name="Abdulrahman Momodu" userId="d85cda06-3eca-4631-a4b8-61aff0b81ebb" providerId="ADAL" clId="{C35635FB-3423-4F47-B51C-50C89F44A172}" dt="2022-11-20T15:56:41.956" v="1373" actId="478"/>
          <ac:spMkLst>
            <pc:docMk/>
            <pc:sldMk cId="395518310" sldId="279"/>
            <ac:spMk id="5" creationId="{8C952584-92DE-E70A-8693-7EFE38684297}"/>
          </ac:spMkLst>
        </pc:spChg>
        <pc:spChg chg="add del mod">
          <ac:chgData name="Abdulrahman Momodu" userId="d85cda06-3eca-4631-a4b8-61aff0b81ebb" providerId="ADAL" clId="{C35635FB-3423-4F47-B51C-50C89F44A172}" dt="2022-11-20T06:19:49.085" v="1018" actId="478"/>
          <ac:spMkLst>
            <pc:docMk/>
            <pc:sldMk cId="395518310" sldId="279"/>
            <ac:spMk id="6" creationId="{062220F7-DEE6-3C55-729F-1FBE1BBB6DA8}"/>
          </ac:spMkLst>
        </pc:spChg>
        <pc:spChg chg="mod">
          <ac:chgData name="Abdulrahman Momodu" userId="d85cda06-3eca-4631-a4b8-61aff0b81ebb" providerId="ADAL" clId="{C35635FB-3423-4F47-B51C-50C89F44A172}" dt="2022-11-20T06:35:20.581" v="1172"/>
          <ac:spMkLst>
            <pc:docMk/>
            <pc:sldMk cId="395518310" sldId="279"/>
            <ac:spMk id="8" creationId="{C865D8F1-E367-3D4B-CC0D-2194F8DB4F3E}"/>
          </ac:spMkLst>
        </pc:spChg>
        <pc:spChg chg="mod">
          <ac:chgData name="Abdulrahman Momodu" userId="d85cda06-3eca-4631-a4b8-61aff0b81ebb" providerId="ADAL" clId="{C35635FB-3423-4F47-B51C-50C89F44A172}" dt="2022-11-20T06:35:20.581" v="1172"/>
          <ac:spMkLst>
            <pc:docMk/>
            <pc:sldMk cId="395518310" sldId="279"/>
            <ac:spMk id="9" creationId="{27808E47-C13C-EE66-0F87-633739CB695B}"/>
          </ac:spMkLst>
        </pc:spChg>
        <pc:spChg chg="add mod">
          <ac:chgData name="Abdulrahman Momodu" userId="d85cda06-3eca-4631-a4b8-61aff0b81ebb" providerId="ADAL" clId="{C35635FB-3423-4F47-B51C-50C89F44A172}" dt="2022-11-20T21:28:07.358" v="2527" actId="20577"/>
          <ac:spMkLst>
            <pc:docMk/>
            <pc:sldMk cId="395518310" sldId="279"/>
            <ac:spMk id="10" creationId="{7B1AD8F9-483D-93CF-672B-ADA12CCE929F}"/>
          </ac:spMkLst>
        </pc:spChg>
        <pc:grpChg chg="add mod">
          <ac:chgData name="Abdulrahman Momodu" userId="d85cda06-3eca-4631-a4b8-61aff0b81ebb" providerId="ADAL" clId="{C35635FB-3423-4F47-B51C-50C89F44A172}" dt="2022-11-20T06:35:24.232" v="1173" actId="1076"/>
          <ac:grpSpMkLst>
            <pc:docMk/>
            <pc:sldMk cId="395518310" sldId="279"/>
            <ac:grpSpMk id="7" creationId="{C56C99A6-46DD-7F8B-2A10-092F27D7BFF8}"/>
          </ac:grpSpMkLst>
        </pc:grpChg>
      </pc:sldChg>
      <pc:sldChg chg="addSp delSp modSp del mod">
        <pc:chgData name="Abdulrahman Momodu" userId="d85cda06-3eca-4631-a4b8-61aff0b81ebb" providerId="ADAL" clId="{C35635FB-3423-4F47-B51C-50C89F44A172}" dt="2022-11-20T21:29:06.825" v="2528" actId="47"/>
        <pc:sldMkLst>
          <pc:docMk/>
          <pc:sldMk cId="1420547054" sldId="281"/>
        </pc:sldMkLst>
        <pc:spChg chg="add mod">
          <ac:chgData name="Abdulrahman Momodu" userId="d85cda06-3eca-4631-a4b8-61aff0b81ebb" providerId="ADAL" clId="{C35635FB-3423-4F47-B51C-50C89F44A172}" dt="2022-11-20T18:01:31.245" v="2405"/>
          <ac:spMkLst>
            <pc:docMk/>
            <pc:sldMk cId="1420547054" sldId="281"/>
            <ac:spMk id="2" creationId="{7CF1FE45-1DAA-F6BA-F014-FB157BB127C7}"/>
          </ac:spMkLst>
        </pc:spChg>
        <pc:spChg chg="del">
          <ac:chgData name="Abdulrahman Momodu" userId="d85cda06-3eca-4631-a4b8-61aff0b81ebb" providerId="ADAL" clId="{C35635FB-3423-4F47-B51C-50C89F44A172}" dt="2022-11-20T06:38:27.747" v="1205" actId="478"/>
          <ac:spMkLst>
            <pc:docMk/>
            <pc:sldMk cId="1420547054" sldId="281"/>
            <ac:spMk id="26" creationId="{189F4365-6090-4F0F-CF39-EAB8E645E41F}"/>
          </ac:spMkLst>
        </pc:spChg>
        <pc:picChg chg="mod">
          <ac:chgData name="Abdulrahman Momodu" userId="d85cda06-3eca-4631-a4b8-61aff0b81ebb" providerId="ADAL" clId="{C35635FB-3423-4F47-B51C-50C89F44A172}" dt="2022-11-20T06:40:56.965" v="1263" actId="1076"/>
          <ac:picMkLst>
            <pc:docMk/>
            <pc:sldMk cId="1420547054" sldId="281"/>
            <ac:picMk id="25" creationId="{1B8BEBF0-DBC9-27F7-BCCF-491C7E0A1E56}"/>
          </ac:picMkLst>
        </pc:picChg>
      </pc:sldChg>
      <pc:sldChg chg="addSp modSp del mod">
        <pc:chgData name="Abdulrahman Momodu" userId="d85cda06-3eca-4631-a4b8-61aff0b81ebb" providerId="ADAL" clId="{C35635FB-3423-4F47-B51C-50C89F44A172}" dt="2022-11-20T21:46:46.402" v="2790" actId="47"/>
        <pc:sldMkLst>
          <pc:docMk/>
          <pc:sldMk cId="560021826" sldId="317"/>
        </pc:sldMkLst>
        <pc:spChg chg="add mod">
          <ac:chgData name="Abdulrahman Momodu" userId="d85cda06-3eca-4631-a4b8-61aff0b81ebb" providerId="ADAL" clId="{C35635FB-3423-4F47-B51C-50C89F44A172}" dt="2022-11-20T03:04:05.933" v="43" actId="571"/>
          <ac:spMkLst>
            <pc:docMk/>
            <pc:sldMk cId="560021826" sldId="317"/>
            <ac:spMk id="2" creationId="{72DFF9CD-A5EF-8B65-11A6-049BFB88AEDE}"/>
          </ac:spMkLst>
        </pc:spChg>
        <pc:spChg chg="mod">
          <ac:chgData name="Abdulrahman Momodu" userId="d85cda06-3eca-4631-a4b8-61aff0b81ebb" providerId="ADAL" clId="{C35635FB-3423-4F47-B51C-50C89F44A172}" dt="2022-11-20T03:04:56.340" v="71" actId="1076"/>
          <ac:spMkLst>
            <pc:docMk/>
            <pc:sldMk cId="560021826" sldId="317"/>
            <ac:spMk id="4" creationId="{E1E7D98D-6710-41D2-B258-E1A1059D29F8}"/>
          </ac:spMkLst>
        </pc:spChg>
        <pc:spChg chg="mod">
          <ac:chgData name="Abdulrahman Momodu" userId="d85cda06-3eca-4631-a4b8-61aff0b81ebb" providerId="ADAL" clId="{C35635FB-3423-4F47-B51C-50C89F44A172}" dt="2022-11-20T03:04:56.340" v="71" actId="1076"/>
          <ac:spMkLst>
            <pc:docMk/>
            <pc:sldMk cId="560021826" sldId="317"/>
            <ac:spMk id="12" creationId="{98FF89CC-6EEE-8AC5-39D1-2788FCBCF8ED}"/>
          </ac:spMkLst>
        </pc:spChg>
        <pc:spChg chg="mod">
          <ac:chgData name="Abdulrahman Momodu" userId="d85cda06-3eca-4631-a4b8-61aff0b81ebb" providerId="ADAL" clId="{C35635FB-3423-4F47-B51C-50C89F44A172}" dt="2022-11-20T17:23:46.222" v="2120" actId="20577"/>
          <ac:spMkLst>
            <pc:docMk/>
            <pc:sldMk cId="560021826" sldId="317"/>
            <ac:spMk id="17" creationId="{D40CA328-80F9-79BC-5831-5E2231F7A827}"/>
          </ac:spMkLst>
        </pc:spChg>
        <pc:spChg chg="mod">
          <ac:chgData name="Abdulrahman Momodu" userId="d85cda06-3eca-4631-a4b8-61aff0b81ebb" providerId="ADAL" clId="{C35635FB-3423-4F47-B51C-50C89F44A172}" dt="2022-11-20T03:04:29.779" v="45" actId="1076"/>
          <ac:spMkLst>
            <pc:docMk/>
            <pc:sldMk cId="560021826" sldId="317"/>
            <ac:spMk id="34" creationId="{82184FF4-7029-4ED7-813A-192E60608764}"/>
          </ac:spMkLst>
        </pc:spChg>
        <pc:spChg chg="mod">
          <ac:chgData name="Abdulrahman Momodu" userId="d85cda06-3eca-4631-a4b8-61aff0b81ebb" providerId="ADAL" clId="{C35635FB-3423-4F47-B51C-50C89F44A172}" dt="2022-11-20T03:04:29.779" v="45" actId="1076"/>
          <ac:spMkLst>
            <pc:docMk/>
            <pc:sldMk cId="560021826" sldId="317"/>
            <ac:spMk id="36" creationId="{AAA7AB09-557C-41AD-9113-FF9F68FA1035}"/>
          </ac:spMkLst>
        </pc:spChg>
        <pc:spChg chg="mod">
          <ac:chgData name="Abdulrahman Momodu" userId="d85cda06-3eca-4631-a4b8-61aff0b81ebb" providerId="ADAL" clId="{C35635FB-3423-4F47-B51C-50C89F44A172}" dt="2022-11-20T03:04:29.779" v="45" actId="1076"/>
          <ac:spMkLst>
            <pc:docMk/>
            <pc:sldMk cId="560021826" sldId="317"/>
            <ac:spMk id="38" creationId="{EF99ECAA-1F11-4937-BBA6-51935AB44C9D}"/>
          </ac:spMkLst>
        </pc:spChg>
        <pc:spChg chg="mod">
          <ac:chgData name="Abdulrahman Momodu" userId="d85cda06-3eca-4631-a4b8-61aff0b81ebb" providerId="ADAL" clId="{C35635FB-3423-4F47-B51C-50C89F44A172}" dt="2022-11-20T03:04:29.779" v="45" actId="1076"/>
          <ac:spMkLst>
            <pc:docMk/>
            <pc:sldMk cId="560021826" sldId="317"/>
            <ac:spMk id="46" creationId="{1DB043B4-68C6-45B9-82AC-A5800EADB8DB}"/>
          </ac:spMkLst>
        </pc:spChg>
        <pc:spChg chg="mod">
          <ac:chgData name="Abdulrahman Momodu" userId="d85cda06-3eca-4631-a4b8-61aff0b81ebb" providerId="ADAL" clId="{C35635FB-3423-4F47-B51C-50C89F44A172}" dt="2022-11-20T03:04:29.779" v="45" actId="1076"/>
          <ac:spMkLst>
            <pc:docMk/>
            <pc:sldMk cId="560021826" sldId="317"/>
            <ac:spMk id="48" creationId="{3C64A91D-E535-4C24-A0E3-96A3810E3FDC}"/>
          </ac:spMkLst>
        </pc:spChg>
        <pc:spChg chg="mod">
          <ac:chgData name="Abdulrahman Momodu" userId="d85cda06-3eca-4631-a4b8-61aff0b81ebb" providerId="ADAL" clId="{C35635FB-3423-4F47-B51C-50C89F44A172}" dt="2022-11-20T03:04:29.779" v="45" actId="1076"/>
          <ac:spMkLst>
            <pc:docMk/>
            <pc:sldMk cId="560021826" sldId="317"/>
            <ac:spMk id="50" creationId="{26FC4867-BA3E-4F8E-AB23-684F34DF3D31}"/>
          </ac:spMkLst>
        </pc:spChg>
        <pc:grpChg chg="mod">
          <ac:chgData name="Abdulrahman Momodu" userId="d85cda06-3eca-4631-a4b8-61aff0b81ebb" providerId="ADAL" clId="{C35635FB-3423-4F47-B51C-50C89F44A172}" dt="2022-11-20T03:04:29.779" v="45" actId="1076"/>
          <ac:grpSpMkLst>
            <pc:docMk/>
            <pc:sldMk cId="560021826" sldId="317"/>
            <ac:grpSpMk id="40" creationId="{79DE9FAB-6BBA-4CFE-B67D-77B47F01ECA4}"/>
          </ac:grpSpMkLst>
        </pc:grpChg>
        <pc:picChg chg="mod">
          <ac:chgData name="Abdulrahman Momodu" userId="d85cda06-3eca-4631-a4b8-61aff0b81ebb" providerId="ADAL" clId="{C35635FB-3423-4F47-B51C-50C89F44A172}" dt="2022-11-20T03:04:56.340" v="71" actId="1076"/>
          <ac:picMkLst>
            <pc:docMk/>
            <pc:sldMk cId="560021826" sldId="317"/>
            <ac:picMk id="1026" creationId="{412A70FB-5527-9587-824A-92C2297606EC}"/>
          </ac:picMkLst>
        </pc:picChg>
      </pc:sldChg>
      <pc:sldChg chg="addSp delSp modSp mod">
        <pc:chgData name="Abdulrahman Momodu" userId="d85cda06-3eca-4631-a4b8-61aff0b81ebb" providerId="ADAL" clId="{C35635FB-3423-4F47-B51C-50C89F44A172}" dt="2022-11-20T21:32:07.484" v="2632" actId="20577"/>
        <pc:sldMkLst>
          <pc:docMk/>
          <pc:sldMk cId="3521561301" sldId="321"/>
        </pc:sldMkLst>
        <pc:spChg chg="add del mod">
          <ac:chgData name="Abdulrahman Momodu" userId="d85cda06-3eca-4631-a4b8-61aff0b81ebb" providerId="ADAL" clId="{C35635FB-3423-4F47-B51C-50C89F44A172}" dt="2022-11-20T06:40:49.910" v="1261" actId="478"/>
          <ac:spMkLst>
            <pc:docMk/>
            <pc:sldMk cId="3521561301" sldId="321"/>
            <ac:spMk id="3" creationId="{31AC2F2C-6AC9-46A6-9B93-3238FFD760F2}"/>
          </ac:spMkLst>
        </pc:spChg>
        <pc:spChg chg="add mod">
          <ac:chgData name="Abdulrahman Momodu" userId="d85cda06-3eca-4631-a4b8-61aff0b81ebb" providerId="ADAL" clId="{C35635FB-3423-4F47-B51C-50C89F44A172}" dt="2022-11-20T21:32:07.484" v="2632" actId="20577"/>
          <ac:spMkLst>
            <pc:docMk/>
            <pc:sldMk cId="3521561301" sldId="321"/>
            <ac:spMk id="4" creationId="{F83E4734-9CAE-5006-11E6-9DEE71FBAC44}"/>
          </ac:spMkLst>
        </pc:spChg>
        <pc:spChg chg="del">
          <ac:chgData name="Abdulrahman Momodu" userId="d85cda06-3eca-4631-a4b8-61aff0b81ebb" providerId="ADAL" clId="{C35635FB-3423-4F47-B51C-50C89F44A172}" dt="2022-11-20T06:40:47.897" v="1260" actId="478"/>
          <ac:spMkLst>
            <pc:docMk/>
            <pc:sldMk cId="3521561301" sldId="321"/>
            <ac:spMk id="13" creationId="{C0287FEC-3826-4868-8D93-52429C6156F5}"/>
          </ac:spMkLst>
        </pc:spChg>
        <pc:picChg chg="mod">
          <ac:chgData name="Abdulrahman Momodu" userId="d85cda06-3eca-4631-a4b8-61aff0b81ebb" providerId="ADAL" clId="{C35635FB-3423-4F47-B51C-50C89F44A172}" dt="2022-11-20T06:42:58.544" v="1316" actId="14100"/>
          <ac:picMkLst>
            <pc:docMk/>
            <pc:sldMk cId="3521561301" sldId="321"/>
            <ac:picMk id="17" creationId="{A37011D1-FFDF-A04C-DAF3-3C5FE1B6EC86}"/>
          </ac:picMkLst>
        </pc:picChg>
      </pc:sldChg>
      <pc:sldChg chg="addSp modSp mod">
        <pc:chgData name="Abdulrahman Momodu" userId="d85cda06-3eca-4631-a4b8-61aff0b81ebb" providerId="ADAL" clId="{C35635FB-3423-4F47-B51C-50C89F44A172}" dt="2022-11-20T06:36:17.162" v="1188" actId="1076"/>
        <pc:sldMkLst>
          <pc:docMk/>
          <pc:sldMk cId="2158886557" sldId="384"/>
        </pc:sldMkLst>
        <pc:spChg chg="mod">
          <ac:chgData name="Abdulrahman Momodu" userId="d85cda06-3eca-4631-a4b8-61aff0b81ebb" providerId="ADAL" clId="{C35635FB-3423-4F47-B51C-50C89F44A172}" dt="2022-11-20T06:36:14.834" v="1187"/>
          <ac:spMkLst>
            <pc:docMk/>
            <pc:sldMk cId="2158886557" sldId="384"/>
            <ac:spMk id="4" creationId="{8FD9EB70-E6B9-C841-DA98-7270E2D8F23D}"/>
          </ac:spMkLst>
        </pc:spChg>
        <pc:spChg chg="mod">
          <ac:chgData name="Abdulrahman Momodu" userId="d85cda06-3eca-4631-a4b8-61aff0b81ebb" providerId="ADAL" clId="{C35635FB-3423-4F47-B51C-50C89F44A172}" dt="2022-11-20T06:36:14.834" v="1187"/>
          <ac:spMkLst>
            <pc:docMk/>
            <pc:sldMk cId="2158886557" sldId="384"/>
            <ac:spMk id="5" creationId="{FB4EA86B-1600-4DE5-350C-C58B42E46F2F}"/>
          </ac:spMkLst>
        </pc:spChg>
        <pc:grpChg chg="add mod">
          <ac:chgData name="Abdulrahman Momodu" userId="d85cda06-3eca-4631-a4b8-61aff0b81ebb" providerId="ADAL" clId="{C35635FB-3423-4F47-B51C-50C89F44A172}" dt="2022-11-20T06:36:17.162" v="1188" actId="1076"/>
          <ac:grpSpMkLst>
            <pc:docMk/>
            <pc:sldMk cId="2158886557" sldId="384"/>
            <ac:grpSpMk id="3" creationId="{9DF17E9C-24A5-7048-C2AA-44F4071A2E68}"/>
          </ac:grpSpMkLst>
        </pc:grpChg>
      </pc:sldChg>
      <pc:sldChg chg="addSp modSp mod">
        <pc:chgData name="Abdulrahman Momodu" userId="d85cda06-3eca-4631-a4b8-61aff0b81ebb" providerId="ADAL" clId="{C35635FB-3423-4F47-B51C-50C89F44A172}" dt="2022-11-20T22:52:56.550" v="3308" actId="20577"/>
        <pc:sldMkLst>
          <pc:docMk/>
          <pc:sldMk cId="2313234867" sldId="389"/>
        </pc:sldMkLst>
        <pc:spChg chg="mod">
          <ac:chgData name="Abdulrahman Momodu" userId="d85cda06-3eca-4631-a4b8-61aff0b81ebb" providerId="ADAL" clId="{C35635FB-3423-4F47-B51C-50C89F44A172}" dt="2022-11-20T06:36:43.361" v="1197"/>
          <ac:spMkLst>
            <pc:docMk/>
            <pc:sldMk cId="2313234867" sldId="389"/>
            <ac:spMk id="4" creationId="{8468C063-806D-80CA-F684-5690C9BBD027}"/>
          </ac:spMkLst>
        </pc:spChg>
        <pc:spChg chg="mod">
          <ac:chgData name="Abdulrahman Momodu" userId="d85cda06-3eca-4631-a4b8-61aff0b81ebb" providerId="ADAL" clId="{C35635FB-3423-4F47-B51C-50C89F44A172}" dt="2022-11-20T06:36:43.361" v="1197"/>
          <ac:spMkLst>
            <pc:docMk/>
            <pc:sldMk cId="2313234867" sldId="389"/>
            <ac:spMk id="5" creationId="{DE21641F-DC99-D2BC-20E3-746787C17474}"/>
          </ac:spMkLst>
        </pc:spChg>
        <pc:spChg chg="mod">
          <ac:chgData name="Abdulrahman Momodu" userId="d85cda06-3eca-4631-a4b8-61aff0b81ebb" providerId="ADAL" clId="{C35635FB-3423-4F47-B51C-50C89F44A172}" dt="2022-11-20T22:52:56.550" v="3308" actId="20577"/>
          <ac:spMkLst>
            <pc:docMk/>
            <pc:sldMk cId="2313234867" sldId="389"/>
            <ac:spMk id="6" creationId="{7B7C486F-DBB8-B87B-A849-B3975BDA356F}"/>
          </ac:spMkLst>
        </pc:spChg>
        <pc:grpChg chg="add mod">
          <ac:chgData name="Abdulrahman Momodu" userId="d85cda06-3eca-4631-a4b8-61aff0b81ebb" providerId="ADAL" clId="{C35635FB-3423-4F47-B51C-50C89F44A172}" dt="2022-11-20T06:36:45.841" v="1198" actId="1076"/>
          <ac:grpSpMkLst>
            <pc:docMk/>
            <pc:sldMk cId="2313234867" sldId="389"/>
            <ac:grpSpMk id="3" creationId="{19BCC7D4-42F6-1D58-12E3-B77982D527ED}"/>
          </ac:grpSpMkLst>
        </pc:grpChg>
      </pc:sldChg>
      <pc:sldChg chg="modSp mod">
        <pc:chgData name="Abdulrahman Momodu" userId="d85cda06-3eca-4631-a4b8-61aff0b81ebb" providerId="ADAL" clId="{C35635FB-3423-4F47-B51C-50C89F44A172}" dt="2022-11-20T18:01:50.324" v="2408"/>
        <pc:sldMkLst>
          <pc:docMk/>
          <pc:sldMk cId="3247798845" sldId="391"/>
        </pc:sldMkLst>
        <pc:spChg chg="mod">
          <ac:chgData name="Abdulrahman Momodu" userId="d85cda06-3eca-4631-a4b8-61aff0b81ebb" providerId="ADAL" clId="{C35635FB-3423-4F47-B51C-50C89F44A172}" dt="2022-11-20T18:01:50.324" v="2408"/>
          <ac:spMkLst>
            <pc:docMk/>
            <pc:sldMk cId="3247798845" sldId="391"/>
            <ac:spMk id="2" creationId="{43CF6E7F-184B-B4AA-0F07-AE3D37D524C3}"/>
          </ac:spMkLst>
        </pc:spChg>
        <pc:spChg chg="mod">
          <ac:chgData name="Abdulrahman Momodu" userId="d85cda06-3eca-4631-a4b8-61aff0b81ebb" providerId="ADAL" clId="{C35635FB-3423-4F47-B51C-50C89F44A172}" dt="2022-11-20T18:01:46.248" v="2407"/>
          <ac:spMkLst>
            <pc:docMk/>
            <pc:sldMk cId="3247798845" sldId="391"/>
            <ac:spMk id="3" creationId="{69169355-81DA-BF5E-E9EB-52017B953B55}"/>
          </ac:spMkLst>
        </pc:spChg>
      </pc:sldChg>
      <pc:sldChg chg="modSp mod">
        <pc:chgData name="Abdulrahman Momodu" userId="d85cda06-3eca-4631-a4b8-61aff0b81ebb" providerId="ADAL" clId="{C35635FB-3423-4F47-B51C-50C89F44A172}" dt="2022-11-20T16:31:49.457" v="1720" actId="20577"/>
        <pc:sldMkLst>
          <pc:docMk/>
          <pc:sldMk cId="2063172813" sldId="392"/>
        </pc:sldMkLst>
        <pc:spChg chg="mod">
          <ac:chgData name="Abdulrahman Momodu" userId="d85cda06-3eca-4631-a4b8-61aff0b81ebb" providerId="ADAL" clId="{C35635FB-3423-4F47-B51C-50C89F44A172}" dt="2022-11-20T16:31:49.457" v="1720" actId="20577"/>
          <ac:spMkLst>
            <pc:docMk/>
            <pc:sldMk cId="2063172813" sldId="392"/>
            <ac:spMk id="11" creationId="{63118474-43CB-3487-DBEA-54038C5919C9}"/>
          </ac:spMkLst>
        </pc:spChg>
      </pc:sldChg>
      <pc:sldChg chg="modSp mod">
        <pc:chgData name="Abdulrahman Momodu" userId="d85cda06-3eca-4631-a4b8-61aff0b81ebb" providerId="ADAL" clId="{C35635FB-3423-4F47-B51C-50C89F44A172}" dt="2022-11-20T22:51:18.768" v="3273" actId="20577"/>
        <pc:sldMkLst>
          <pc:docMk/>
          <pc:sldMk cId="961639325" sldId="393"/>
        </pc:sldMkLst>
        <pc:spChg chg="mod">
          <ac:chgData name="Abdulrahman Momodu" userId="d85cda06-3eca-4631-a4b8-61aff0b81ebb" providerId="ADAL" clId="{C35635FB-3423-4F47-B51C-50C89F44A172}" dt="2022-11-20T22:51:18.768" v="3273" actId="20577"/>
          <ac:spMkLst>
            <pc:docMk/>
            <pc:sldMk cId="961639325" sldId="393"/>
            <ac:spMk id="10" creationId="{D795733F-E990-52BA-402A-723593975DBA}"/>
          </ac:spMkLst>
        </pc:spChg>
      </pc:sldChg>
      <pc:sldChg chg="addSp delSp modSp mod">
        <pc:chgData name="Abdulrahman Momodu" userId="d85cda06-3eca-4631-a4b8-61aff0b81ebb" providerId="ADAL" clId="{C35635FB-3423-4F47-B51C-50C89F44A172}" dt="2022-11-20T21:35:21.255" v="2673" actId="20577"/>
        <pc:sldMkLst>
          <pc:docMk/>
          <pc:sldMk cId="3618259976" sldId="394"/>
        </pc:sldMkLst>
        <pc:spChg chg="mod">
          <ac:chgData name="Abdulrahman Momodu" userId="d85cda06-3eca-4631-a4b8-61aff0b81ebb" providerId="ADAL" clId="{C35635FB-3423-4F47-B51C-50C89F44A172}" dt="2022-11-20T06:36:20.790" v="1189"/>
          <ac:spMkLst>
            <pc:docMk/>
            <pc:sldMk cId="3618259976" sldId="394"/>
            <ac:spMk id="3" creationId="{1A2A9580-624B-3A90-D386-4D02E2C2EB68}"/>
          </ac:spMkLst>
        </pc:spChg>
        <pc:spChg chg="mod">
          <ac:chgData name="Abdulrahman Momodu" userId="d85cda06-3eca-4631-a4b8-61aff0b81ebb" providerId="ADAL" clId="{C35635FB-3423-4F47-B51C-50C89F44A172}" dt="2022-11-20T06:36:20.790" v="1189"/>
          <ac:spMkLst>
            <pc:docMk/>
            <pc:sldMk cId="3618259976" sldId="394"/>
            <ac:spMk id="4" creationId="{3389C7C5-2B57-3FDA-FE1C-3BBCF50E1530}"/>
          </ac:spMkLst>
        </pc:spChg>
        <pc:spChg chg="mod">
          <ac:chgData name="Abdulrahman Momodu" userId="d85cda06-3eca-4631-a4b8-61aff0b81ebb" providerId="ADAL" clId="{C35635FB-3423-4F47-B51C-50C89F44A172}" dt="2022-11-20T06:36:24.528" v="1191"/>
          <ac:spMkLst>
            <pc:docMk/>
            <pc:sldMk cId="3618259976" sldId="394"/>
            <ac:spMk id="7" creationId="{A222E99F-8857-7C00-D39B-8E5965109CB3}"/>
          </ac:spMkLst>
        </pc:spChg>
        <pc:spChg chg="mod">
          <ac:chgData name="Abdulrahman Momodu" userId="d85cda06-3eca-4631-a4b8-61aff0b81ebb" providerId="ADAL" clId="{C35635FB-3423-4F47-B51C-50C89F44A172}" dt="2022-11-20T17:27:51.811" v="2226" actId="1076"/>
          <ac:spMkLst>
            <pc:docMk/>
            <pc:sldMk cId="3618259976" sldId="394"/>
            <ac:spMk id="9" creationId="{0FB086C2-8206-EA1C-51C8-633A9679CB72}"/>
          </ac:spMkLst>
        </pc:spChg>
        <pc:spChg chg="mod">
          <ac:chgData name="Abdulrahman Momodu" userId="d85cda06-3eca-4631-a4b8-61aff0b81ebb" providerId="ADAL" clId="{C35635FB-3423-4F47-B51C-50C89F44A172}" dt="2022-11-20T06:36:24.528" v="1191"/>
          <ac:spMkLst>
            <pc:docMk/>
            <pc:sldMk cId="3618259976" sldId="394"/>
            <ac:spMk id="10" creationId="{C1FA2C88-2FF1-CFA7-D7E0-87217E6A9702}"/>
          </ac:spMkLst>
        </pc:spChg>
        <pc:spChg chg="mod">
          <ac:chgData name="Abdulrahman Momodu" userId="d85cda06-3eca-4631-a4b8-61aff0b81ebb" providerId="ADAL" clId="{C35635FB-3423-4F47-B51C-50C89F44A172}" dt="2022-11-20T06:36:29.473" v="1194"/>
          <ac:spMkLst>
            <pc:docMk/>
            <pc:sldMk cId="3618259976" sldId="394"/>
            <ac:spMk id="12" creationId="{58454E84-E8CC-FF79-78C1-7946E2D88BFB}"/>
          </ac:spMkLst>
        </pc:spChg>
        <pc:spChg chg="mod">
          <ac:chgData name="Abdulrahman Momodu" userId="d85cda06-3eca-4631-a4b8-61aff0b81ebb" providerId="ADAL" clId="{C35635FB-3423-4F47-B51C-50C89F44A172}" dt="2022-11-20T06:36:29.473" v="1194"/>
          <ac:spMkLst>
            <pc:docMk/>
            <pc:sldMk cId="3618259976" sldId="394"/>
            <ac:spMk id="13" creationId="{F97357FA-1DBB-56D3-DAD3-C269239A1428}"/>
          </ac:spMkLst>
        </pc:spChg>
        <pc:spChg chg="add mod">
          <ac:chgData name="Abdulrahman Momodu" userId="d85cda06-3eca-4631-a4b8-61aff0b81ebb" providerId="ADAL" clId="{C35635FB-3423-4F47-B51C-50C89F44A172}" dt="2022-11-20T21:35:21.255" v="2673" actId="20577"/>
          <ac:spMkLst>
            <pc:docMk/>
            <pc:sldMk cId="3618259976" sldId="394"/>
            <ac:spMk id="14" creationId="{D4C79BD1-999D-C7F7-27C2-505A072A65B2}"/>
          </ac:spMkLst>
        </pc:spChg>
        <pc:grpChg chg="add del mod">
          <ac:chgData name="Abdulrahman Momodu" userId="d85cda06-3eca-4631-a4b8-61aff0b81ebb" providerId="ADAL" clId="{C35635FB-3423-4F47-B51C-50C89F44A172}" dt="2022-11-20T16:44:23.711" v="1778" actId="478"/>
          <ac:grpSpMkLst>
            <pc:docMk/>
            <pc:sldMk cId="3618259976" sldId="394"/>
            <ac:grpSpMk id="2" creationId="{EB4B4127-88B1-DFA6-539C-03C51BC39487}"/>
          </ac:grpSpMkLst>
        </pc:grpChg>
        <pc:grpChg chg="add del mod">
          <ac:chgData name="Abdulrahman Momodu" userId="d85cda06-3eca-4631-a4b8-61aff0b81ebb" providerId="ADAL" clId="{C35635FB-3423-4F47-B51C-50C89F44A172}" dt="2022-11-20T16:44:25.723" v="1779" actId="478"/>
          <ac:grpSpMkLst>
            <pc:docMk/>
            <pc:sldMk cId="3618259976" sldId="394"/>
            <ac:grpSpMk id="6" creationId="{19029E59-4854-AAC3-42B5-3B9AF17B7E9E}"/>
          </ac:grpSpMkLst>
        </pc:grpChg>
        <pc:grpChg chg="add mod">
          <ac:chgData name="Abdulrahman Momodu" userId="d85cda06-3eca-4631-a4b8-61aff0b81ebb" providerId="ADAL" clId="{C35635FB-3423-4F47-B51C-50C89F44A172}" dt="2022-11-20T06:36:33.128" v="1196" actId="1076"/>
          <ac:grpSpMkLst>
            <pc:docMk/>
            <pc:sldMk cId="3618259976" sldId="394"/>
            <ac:grpSpMk id="11" creationId="{E26C0046-2B06-2F79-984A-9C06E6DCA684}"/>
          </ac:grpSpMkLst>
        </pc:grpChg>
      </pc:sldChg>
      <pc:sldChg chg="addSp delSp modSp mod ord">
        <pc:chgData name="Abdulrahman Momodu" userId="d85cda06-3eca-4631-a4b8-61aff0b81ebb" providerId="ADAL" clId="{C35635FB-3423-4F47-B51C-50C89F44A172}" dt="2022-11-20T22:53:22.658" v="3309" actId="1076"/>
        <pc:sldMkLst>
          <pc:docMk/>
          <pc:sldMk cId="4056046576" sldId="395"/>
        </pc:sldMkLst>
        <pc:spChg chg="add mod">
          <ac:chgData name="Abdulrahman Momodu" userId="d85cda06-3eca-4631-a4b8-61aff0b81ebb" providerId="ADAL" clId="{C35635FB-3423-4F47-B51C-50C89F44A172}" dt="2022-11-20T22:53:22.658" v="3309" actId="1076"/>
          <ac:spMkLst>
            <pc:docMk/>
            <pc:sldMk cId="4056046576" sldId="395"/>
            <ac:spMk id="2" creationId="{5E46D304-AEDE-3FCA-7F36-F3822430567F}"/>
          </ac:spMkLst>
        </pc:spChg>
        <pc:spChg chg="mod">
          <ac:chgData name="Abdulrahman Momodu" userId="d85cda06-3eca-4631-a4b8-61aff0b81ebb" providerId="ADAL" clId="{C35635FB-3423-4F47-B51C-50C89F44A172}" dt="2022-11-20T06:34:56.135" v="1167"/>
          <ac:spMkLst>
            <pc:docMk/>
            <pc:sldMk cId="4056046576" sldId="395"/>
            <ac:spMk id="4" creationId="{4DF046F3-2E1E-F84F-4083-47B595620779}"/>
          </ac:spMkLst>
        </pc:spChg>
        <pc:spChg chg="mod">
          <ac:chgData name="Abdulrahman Momodu" userId="d85cda06-3eca-4631-a4b8-61aff0b81ebb" providerId="ADAL" clId="{C35635FB-3423-4F47-B51C-50C89F44A172}" dt="2022-11-20T06:34:56.135" v="1167"/>
          <ac:spMkLst>
            <pc:docMk/>
            <pc:sldMk cId="4056046576" sldId="395"/>
            <ac:spMk id="5" creationId="{88696899-E1DC-E906-0A16-D4458A271C4F}"/>
          </ac:spMkLst>
        </pc:spChg>
        <pc:spChg chg="mod">
          <ac:chgData name="Abdulrahman Momodu" userId="d85cda06-3eca-4631-a4b8-61aff0b81ebb" providerId="ADAL" clId="{C35635FB-3423-4F47-B51C-50C89F44A172}" dt="2022-11-20T17:17:28.166" v="2068" actId="20577"/>
          <ac:spMkLst>
            <pc:docMk/>
            <pc:sldMk cId="4056046576" sldId="395"/>
            <ac:spMk id="8" creationId="{8A890B54-0F59-2939-0700-CFB7920EDE2C}"/>
          </ac:spMkLst>
        </pc:spChg>
        <pc:spChg chg="mod">
          <ac:chgData name="Abdulrahman Momodu" userId="d85cda06-3eca-4631-a4b8-61aff0b81ebb" providerId="ADAL" clId="{C35635FB-3423-4F47-B51C-50C89F44A172}" dt="2022-11-20T06:35:03.346" v="1169"/>
          <ac:spMkLst>
            <pc:docMk/>
            <pc:sldMk cId="4056046576" sldId="395"/>
            <ac:spMk id="9" creationId="{E4F683CB-1D69-8609-20BA-03144DFB7AB9}"/>
          </ac:spMkLst>
        </pc:spChg>
        <pc:spChg chg="mod">
          <ac:chgData name="Abdulrahman Momodu" userId="d85cda06-3eca-4631-a4b8-61aff0b81ebb" providerId="ADAL" clId="{C35635FB-3423-4F47-B51C-50C89F44A172}" dt="2022-11-20T06:35:03.346" v="1169"/>
          <ac:spMkLst>
            <pc:docMk/>
            <pc:sldMk cId="4056046576" sldId="395"/>
            <ac:spMk id="10" creationId="{81B91CE9-4DB2-0727-5EC2-4B7F6C5A11D1}"/>
          </ac:spMkLst>
        </pc:spChg>
        <pc:grpChg chg="add del mod">
          <ac:chgData name="Abdulrahman Momodu" userId="d85cda06-3eca-4631-a4b8-61aff0b81ebb" providerId="ADAL" clId="{C35635FB-3423-4F47-B51C-50C89F44A172}" dt="2022-11-20T16:13:56.034" v="1656" actId="478"/>
          <ac:grpSpMkLst>
            <pc:docMk/>
            <pc:sldMk cId="4056046576" sldId="395"/>
            <ac:grpSpMk id="3" creationId="{A25FA71C-DA6F-B071-2CAE-0A49E1171220}"/>
          </ac:grpSpMkLst>
        </pc:grpChg>
        <pc:grpChg chg="add del mod">
          <ac:chgData name="Abdulrahman Momodu" userId="d85cda06-3eca-4631-a4b8-61aff0b81ebb" providerId="ADAL" clId="{C35635FB-3423-4F47-B51C-50C89F44A172}" dt="2022-11-20T16:16:37.334" v="1659" actId="478"/>
          <ac:grpSpMkLst>
            <pc:docMk/>
            <pc:sldMk cId="4056046576" sldId="395"/>
            <ac:grpSpMk id="6" creationId="{DAF5EE8D-E3FE-5598-E548-94BBB15A2339}"/>
          </ac:grpSpMkLst>
        </pc:grpChg>
      </pc:sldChg>
      <pc:sldChg chg="addSp modSp del mod">
        <pc:chgData name="Abdulrahman Momodu" userId="d85cda06-3eca-4631-a4b8-61aff0b81ebb" providerId="ADAL" clId="{C35635FB-3423-4F47-B51C-50C89F44A172}" dt="2022-11-20T17:20:40.697" v="2092" actId="2696"/>
        <pc:sldMkLst>
          <pc:docMk/>
          <pc:sldMk cId="753352958" sldId="396"/>
        </pc:sldMkLst>
        <pc:spChg chg="mod">
          <ac:chgData name="Abdulrahman Momodu" userId="d85cda06-3eca-4631-a4b8-61aff0b81ebb" providerId="ADAL" clId="{C35635FB-3423-4F47-B51C-50C89F44A172}" dt="2022-11-20T06:34:42.325" v="1163"/>
          <ac:spMkLst>
            <pc:docMk/>
            <pc:sldMk cId="753352958" sldId="396"/>
            <ac:spMk id="3" creationId="{923B644E-9191-79A1-DFEF-0130DE5097D3}"/>
          </ac:spMkLst>
        </pc:spChg>
        <pc:spChg chg="mod">
          <ac:chgData name="Abdulrahman Momodu" userId="d85cda06-3eca-4631-a4b8-61aff0b81ebb" providerId="ADAL" clId="{C35635FB-3423-4F47-B51C-50C89F44A172}" dt="2022-11-20T06:34:42.325" v="1163"/>
          <ac:spMkLst>
            <pc:docMk/>
            <pc:sldMk cId="753352958" sldId="396"/>
            <ac:spMk id="4" creationId="{4D878F03-5350-5CE8-4AFA-426DF9D4908A}"/>
          </ac:spMkLst>
        </pc:spChg>
        <pc:spChg chg="mod">
          <ac:chgData name="Abdulrahman Momodu" userId="d85cda06-3eca-4631-a4b8-61aff0b81ebb" providerId="ADAL" clId="{C35635FB-3423-4F47-B51C-50C89F44A172}" dt="2022-11-20T06:34:48.319" v="1165"/>
          <ac:spMkLst>
            <pc:docMk/>
            <pc:sldMk cId="753352958" sldId="396"/>
            <ac:spMk id="6" creationId="{D53E82FA-9AF1-3376-6106-45F398974FBB}"/>
          </ac:spMkLst>
        </pc:spChg>
        <pc:spChg chg="mod">
          <ac:chgData name="Abdulrahman Momodu" userId="d85cda06-3eca-4631-a4b8-61aff0b81ebb" providerId="ADAL" clId="{C35635FB-3423-4F47-B51C-50C89F44A172}" dt="2022-11-20T06:34:48.319" v="1165"/>
          <ac:spMkLst>
            <pc:docMk/>
            <pc:sldMk cId="753352958" sldId="396"/>
            <ac:spMk id="9" creationId="{31DE3073-E756-5EC3-91AE-FA7B330BA806}"/>
          </ac:spMkLst>
        </pc:spChg>
        <pc:spChg chg="add mod">
          <ac:chgData name="Abdulrahman Momodu" userId="d85cda06-3eca-4631-a4b8-61aff0b81ebb" providerId="ADAL" clId="{C35635FB-3423-4F47-B51C-50C89F44A172}" dt="2022-11-20T16:14:13.574" v="1658" actId="14100"/>
          <ac:spMkLst>
            <pc:docMk/>
            <pc:sldMk cId="753352958" sldId="396"/>
            <ac:spMk id="11" creationId="{4D1187E3-2F2C-7C7A-1AB0-9FE0BEDD36CF}"/>
          </ac:spMkLst>
        </pc:spChg>
        <pc:grpChg chg="add mod">
          <ac:chgData name="Abdulrahman Momodu" userId="d85cda06-3eca-4631-a4b8-61aff0b81ebb" providerId="ADAL" clId="{C35635FB-3423-4F47-B51C-50C89F44A172}" dt="2022-11-20T06:34:45.985" v="1164" actId="1076"/>
          <ac:grpSpMkLst>
            <pc:docMk/>
            <pc:sldMk cId="753352958" sldId="396"/>
            <ac:grpSpMk id="2" creationId="{1A39D786-B2E6-A047-535E-0CD4B60D1915}"/>
          </ac:grpSpMkLst>
        </pc:grpChg>
        <pc:grpChg chg="add mod">
          <ac:chgData name="Abdulrahman Momodu" userId="d85cda06-3eca-4631-a4b8-61aff0b81ebb" providerId="ADAL" clId="{C35635FB-3423-4F47-B51C-50C89F44A172}" dt="2022-11-20T06:34:52.747" v="1166" actId="1076"/>
          <ac:grpSpMkLst>
            <pc:docMk/>
            <pc:sldMk cId="753352958" sldId="396"/>
            <ac:grpSpMk id="5" creationId="{5A7C4D36-065D-9199-DE4D-FF56E1223353}"/>
          </ac:grpSpMkLst>
        </pc:grpChg>
      </pc:sldChg>
      <pc:sldChg chg="addSp delSp modSp new mod ord">
        <pc:chgData name="Abdulrahman Momodu" userId="d85cda06-3eca-4631-a4b8-61aff0b81ebb" providerId="ADAL" clId="{C35635FB-3423-4F47-B51C-50C89F44A172}" dt="2022-11-20T22:54:16.069" v="3318" actId="20577"/>
        <pc:sldMkLst>
          <pc:docMk/>
          <pc:sldMk cId="3346632913" sldId="397"/>
        </pc:sldMkLst>
        <pc:spChg chg="del">
          <ac:chgData name="Abdulrahman Momodu" userId="d85cda06-3eca-4631-a4b8-61aff0b81ebb" providerId="ADAL" clId="{C35635FB-3423-4F47-B51C-50C89F44A172}" dt="2022-11-20T02:30:17.560" v="3" actId="478"/>
          <ac:spMkLst>
            <pc:docMk/>
            <pc:sldMk cId="3346632913" sldId="397"/>
            <ac:spMk id="2" creationId="{9209815E-04AB-A068-E772-F29DC5AB364B}"/>
          </ac:spMkLst>
        </pc:spChg>
        <pc:spChg chg="del">
          <ac:chgData name="Abdulrahman Momodu" userId="d85cda06-3eca-4631-a4b8-61aff0b81ebb" providerId="ADAL" clId="{C35635FB-3423-4F47-B51C-50C89F44A172}" dt="2022-11-20T02:30:27.252" v="7" actId="478"/>
          <ac:spMkLst>
            <pc:docMk/>
            <pc:sldMk cId="3346632913" sldId="397"/>
            <ac:spMk id="3" creationId="{893ED264-FF22-6273-6FEC-6C17DA2C8237}"/>
          </ac:spMkLst>
        </pc:spChg>
        <pc:spChg chg="del">
          <ac:chgData name="Abdulrahman Momodu" userId="d85cda06-3eca-4631-a4b8-61aff0b81ebb" providerId="ADAL" clId="{C35635FB-3423-4F47-B51C-50C89F44A172}" dt="2022-11-20T02:30:25.730" v="6" actId="478"/>
          <ac:spMkLst>
            <pc:docMk/>
            <pc:sldMk cId="3346632913" sldId="397"/>
            <ac:spMk id="4" creationId="{06644133-5EF4-8973-678F-43A60CCF86AA}"/>
          </ac:spMkLst>
        </pc:spChg>
        <pc:spChg chg="del">
          <ac:chgData name="Abdulrahman Momodu" userId="d85cda06-3eca-4631-a4b8-61aff0b81ebb" providerId="ADAL" clId="{C35635FB-3423-4F47-B51C-50C89F44A172}" dt="2022-11-20T02:30:19.035" v="4" actId="478"/>
          <ac:spMkLst>
            <pc:docMk/>
            <pc:sldMk cId="3346632913" sldId="397"/>
            <ac:spMk id="6" creationId="{65490387-1E0B-171D-E3BB-0C12AB42E725}"/>
          </ac:spMkLst>
        </pc:spChg>
        <pc:spChg chg="del">
          <ac:chgData name="Abdulrahman Momodu" userId="d85cda06-3eca-4631-a4b8-61aff0b81ebb" providerId="ADAL" clId="{C35635FB-3423-4F47-B51C-50C89F44A172}" dt="2022-11-20T02:30:20.682" v="5" actId="478"/>
          <ac:spMkLst>
            <pc:docMk/>
            <pc:sldMk cId="3346632913" sldId="397"/>
            <ac:spMk id="7" creationId="{A45A29B3-036D-D0F0-D063-BED7DC2A6334}"/>
          </ac:spMkLst>
        </pc:spChg>
        <pc:spChg chg="add mod">
          <ac:chgData name="Abdulrahman Momodu" userId="d85cda06-3eca-4631-a4b8-61aff0b81ebb" providerId="ADAL" clId="{C35635FB-3423-4F47-B51C-50C89F44A172}" dt="2022-11-20T21:36:31.192" v="2722" actId="20577"/>
          <ac:spMkLst>
            <pc:docMk/>
            <pc:sldMk cId="3346632913" sldId="397"/>
            <ac:spMk id="8" creationId="{063A7429-5E6B-A296-4BB2-2F5264DC8C5B}"/>
          </ac:spMkLst>
        </pc:spChg>
        <pc:spChg chg="add del mod">
          <ac:chgData name="Abdulrahman Momodu" userId="d85cda06-3eca-4631-a4b8-61aff0b81ebb" providerId="ADAL" clId="{C35635FB-3423-4F47-B51C-50C89F44A172}" dt="2022-11-20T02:51:03.683" v="10"/>
          <ac:spMkLst>
            <pc:docMk/>
            <pc:sldMk cId="3346632913" sldId="397"/>
            <ac:spMk id="9" creationId="{CD198ABF-0693-3825-467A-5B631BE0D95D}"/>
          </ac:spMkLst>
        </pc:spChg>
        <pc:spChg chg="add del mod">
          <ac:chgData name="Abdulrahman Momodu" userId="d85cda06-3eca-4631-a4b8-61aff0b81ebb" providerId="ADAL" clId="{C35635FB-3423-4F47-B51C-50C89F44A172}" dt="2022-11-20T03:04:05.025" v="42" actId="22"/>
          <ac:spMkLst>
            <pc:docMk/>
            <pc:sldMk cId="3346632913" sldId="397"/>
            <ac:spMk id="11" creationId="{15703260-E917-6708-8A22-A417142AAD9F}"/>
          </ac:spMkLst>
        </pc:spChg>
        <pc:spChg chg="add mod">
          <ac:chgData name="Abdulrahman Momodu" userId="d85cda06-3eca-4631-a4b8-61aff0b81ebb" providerId="ADAL" clId="{C35635FB-3423-4F47-B51C-50C89F44A172}" dt="2022-11-20T22:54:16.069" v="3318" actId="20577"/>
          <ac:spMkLst>
            <pc:docMk/>
            <pc:sldMk cId="3346632913" sldId="397"/>
            <ac:spMk id="12" creationId="{24DC797F-028D-B9D7-449F-3FBAA569036A}"/>
          </ac:spMkLst>
        </pc:spChg>
        <pc:spChg chg="add del">
          <ac:chgData name="Abdulrahman Momodu" userId="d85cda06-3eca-4631-a4b8-61aff0b81ebb" providerId="ADAL" clId="{C35635FB-3423-4F47-B51C-50C89F44A172}" dt="2022-11-20T03:40:10.689" v="225" actId="478"/>
          <ac:spMkLst>
            <pc:docMk/>
            <pc:sldMk cId="3346632913" sldId="397"/>
            <ac:spMk id="14" creationId="{E88C2ECB-C247-6755-142A-6E94BF232E53}"/>
          </ac:spMkLst>
        </pc:spChg>
        <pc:spChg chg="add del mod">
          <ac:chgData name="Abdulrahman Momodu" userId="d85cda06-3eca-4631-a4b8-61aff0b81ebb" providerId="ADAL" clId="{C35635FB-3423-4F47-B51C-50C89F44A172}" dt="2022-11-20T03:40:36.081" v="229" actId="478"/>
          <ac:spMkLst>
            <pc:docMk/>
            <pc:sldMk cId="3346632913" sldId="397"/>
            <ac:spMk id="15" creationId="{4D16D855-61AF-24E6-EF66-67BCD7E77712}"/>
          </ac:spMkLst>
        </pc:spChg>
        <pc:picChg chg="add mod">
          <ac:chgData name="Abdulrahman Momodu" userId="d85cda06-3eca-4631-a4b8-61aff0b81ebb" providerId="ADAL" clId="{C35635FB-3423-4F47-B51C-50C89F44A172}" dt="2022-11-20T17:24:32.939" v="2123" actId="1076"/>
          <ac:picMkLst>
            <pc:docMk/>
            <pc:sldMk cId="3346632913" sldId="397"/>
            <ac:picMk id="13" creationId="{03E82840-5975-31E0-BED3-485291D228BA}"/>
          </ac:picMkLst>
        </pc:picChg>
      </pc:sldChg>
      <pc:sldChg chg="addSp delSp modSp new mod">
        <pc:chgData name="Abdulrahman Momodu" userId="d85cda06-3eca-4631-a4b8-61aff0b81ebb" providerId="ADAL" clId="{C35635FB-3423-4F47-B51C-50C89F44A172}" dt="2022-11-20T06:46:12.626" v="1357"/>
        <pc:sldMkLst>
          <pc:docMk/>
          <pc:sldMk cId="1552255314" sldId="398"/>
        </pc:sldMkLst>
        <pc:spChg chg="del">
          <ac:chgData name="Abdulrahman Momodu" userId="d85cda06-3eca-4631-a4b8-61aff0b81ebb" providerId="ADAL" clId="{C35635FB-3423-4F47-B51C-50C89F44A172}" dt="2022-11-20T06:43:18.844" v="1318" actId="478"/>
          <ac:spMkLst>
            <pc:docMk/>
            <pc:sldMk cId="1552255314" sldId="398"/>
            <ac:spMk id="2" creationId="{11F9574D-7048-3065-4719-4623BCBFFBE7}"/>
          </ac:spMkLst>
        </pc:spChg>
        <pc:spChg chg="del">
          <ac:chgData name="Abdulrahman Momodu" userId="d85cda06-3eca-4631-a4b8-61aff0b81ebb" providerId="ADAL" clId="{C35635FB-3423-4F47-B51C-50C89F44A172}" dt="2022-11-20T06:43:21.836" v="1319" actId="478"/>
          <ac:spMkLst>
            <pc:docMk/>
            <pc:sldMk cId="1552255314" sldId="398"/>
            <ac:spMk id="3" creationId="{48746F83-A290-7583-7C12-5B99562C1462}"/>
          </ac:spMkLst>
        </pc:spChg>
        <pc:spChg chg="del">
          <ac:chgData name="Abdulrahman Momodu" userId="d85cda06-3eca-4631-a4b8-61aff0b81ebb" providerId="ADAL" clId="{C35635FB-3423-4F47-B51C-50C89F44A172}" dt="2022-11-20T06:43:25.415" v="1320" actId="478"/>
          <ac:spMkLst>
            <pc:docMk/>
            <pc:sldMk cId="1552255314" sldId="398"/>
            <ac:spMk id="4" creationId="{7C264B69-6DFE-1D1B-B81E-EBDB75F3E5A3}"/>
          </ac:spMkLst>
        </pc:spChg>
        <pc:spChg chg="del">
          <ac:chgData name="Abdulrahman Momodu" userId="d85cda06-3eca-4631-a4b8-61aff0b81ebb" providerId="ADAL" clId="{C35635FB-3423-4F47-B51C-50C89F44A172}" dt="2022-11-20T06:43:26.642" v="1321" actId="478"/>
          <ac:spMkLst>
            <pc:docMk/>
            <pc:sldMk cId="1552255314" sldId="398"/>
            <ac:spMk id="5" creationId="{FE1FC246-6C7D-9BE9-8AD1-4228E7B6FAB9}"/>
          </ac:spMkLst>
        </pc:spChg>
        <pc:spChg chg="del">
          <ac:chgData name="Abdulrahman Momodu" userId="d85cda06-3eca-4631-a4b8-61aff0b81ebb" providerId="ADAL" clId="{C35635FB-3423-4F47-B51C-50C89F44A172}" dt="2022-11-20T06:43:31.954" v="1323" actId="478"/>
          <ac:spMkLst>
            <pc:docMk/>
            <pc:sldMk cId="1552255314" sldId="398"/>
            <ac:spMk id="6" creationId="{C02C2940-6EFE-C442-768F-2BE3E900B851}"/>
          </ac:spMkLst>
        </pc:spChg>
        <pc:spChg chg="del">
          <ac:chgData name="Abdulrahman Momodu" userId="d85cda06-3eca-4631-a4b8-61aff0b81ebb" providerId="ADAL" clId="{C35635FB-3423-4F47-B51C-50C89F44A172}" dt="2022-11-20T06:43:29.709" v="1322" actId="478"/>
          <ac:spMkLst>
            <pc:docMk/>
            <pc:sldMk cId="1552255314" sldId="398"/>
            <ac:spMk id="7" creationId="{4A73A7EF-EDFA-0157-D291-8C7EB242D681}"/>
          </ac:spMkLst>
        </pc:spChg>
        <pc:spChg chg="add mod">
          <ac:chgData name="Abdulrahman Momodu" userId="d85cda06-3eca-4631-a4b8-61aff0b81ebb" providerId="ADAL" clId="{C35635FB-3423-4F47-B51C-50C89F44A172}" dt="2022-11-20T06:45:27.251" v="1349" actId="20577"/>
          <ac:spMkLst>
            <pc:docMk/>
            <pc:sldMk cId="1552255314" sldId="398"/>
            <ac:spMk id="9" creationId="{342265C5-BC23-158B-CE01-D63DB6AF7E37}"/>
          </ac:spMkLst>
        </pc:spChg>
        <pc:spChg chg="add mod">
          <ac:chgData name="Abdulrahman Momodu" userId="d85cda06-3eca-4631-a4b8-61aff0b81ebb" providerId="ADAL" clId="{C35635FB-3423-4F47-B51C-50C89F44A172}" dt="2022-11-20T06:46:12.626" v="1357"/>
          <ac:spMkLst>
            <pc:docMk/>
            <pc:sldMk cId="1552255314" sldId="398"/>
            <ac:spMk id="10" creationId="{5ECA4D81-2C7E-1C88-4AD4-FF0ADAB0119B}"/>
          </ac:spMkLst>
        </pc:spChg>
      </pc:sldChg>
      <pc:sldChg chg="addSp delSp modSp new mod ord">
        <pc:chgData name="Abdulrahman Momodu" userId="d85cda06-3eca-4631-a4b8-61aff0b81ebb" providerId="ADAL" clId="{C35635FB-3423-4F47-B51C-50C89F44A172}" dt="2022-11-20T22:54:49.377" v="3322" actId="20577"/>
        <pc:sldMkLst>
          <pc:docMk/>
          <pc:sldMk cId="1458294684" sldId="399"/>
        </pc:sldMkLst>
        <pc:spChg chg="del">
          <ac:chgData name="Abdulrahman Momodu" userId="d85cda06-3eca-4631-a4b8-61aff0b81ebb" providerId="ADAL" clId="{C35635FB-3423-4F47-B51C-50C89F44A172}" dt="2022-11-20T16:05:26.572" v="1616" actId="478"/>
          <ac:spMkLst>
            <pc:docMk/>
            <pc:sldMk cId="1458294684" sldId="399"/>
            <ac:spMk id="2" creationId="{F40418A8-430A-685C-E28D-9F3B325F261B}"/>
          </ac:spMkLst>
        </pc:spChg>
        <pc:spChg chg="del">
          <ac:chgData name="Abdulrahman Momodu" userId="d85cda06-3eca-4631-a4b8-61aff0b81ebb" providerId="ADAL" clId="{C35635FB-3423-4F47-B51C-50C89F44A172}" dt="2022-11-20T16:32:36.632" v="1725" actId="478"/>
          <ac:spMkLst>
            <pc:docMk/>
            <pc:sldMk cId="1458294684" sldId="399"/>
            <ac:spMk id="3" creationId="{E69F776C-9A4C-65E1-7CEC-306987AEAAD6}"/>
          </ac:spMkLst>
        </pc:spChg>
        <pc:spChg chg="del mod">
          <ac:chgData name="Abdulrahman Momodu" userId="d85cda06-3eca-4631-a4b8-61aff0b81ebb" providerId="ADAL" clId="{C35635FB-3423-4F47-B51C-50C89F44A172}" dt="2022-11-20T16:32:33.788" v="1724" actId="478"/>
          <ac:spMkLst>
            <pc:docMk/>
            <pc:sldMk cId="1458294684" sldId="399"/>
            <ac:spMk id="4" creationId="{571DB922-5205-A977-A0E6-5E79666457D5}"/>
          </ac:spMkLst>
        </pc:spChg>
        <pc:spChg chg="del">
          <ac:chgData name="Abdulrahman Momodu" userId="d85cda06-3eca-4631-a4b8-61aff0b81ebb" providerId="ADAL" clId="{C35635FB-3423-4F47-B51C-50C89F44A172}" dt="2022-11-20T16:05:24.380" v="1615" actId="478"/>
          <ac:spMkLst>
            <pc:docMk/>
            <pc:sldMk cId="1458294684" sldId="399"/>
            <ac:spMk id="6" creationId="{3F978028-7A5F-FDA7-28AE-CB5BA7D51E69}"/>
          </ac:spMkLst>
        </pc:spChg>
        <pc:spChg chg="del">
          <ac:chgData name="Abdulrahman Momodu" userId="d85cda06-3eca-4631-a4b8-61aff0b81ebb" providerId="ADAL" clId="{C35635FB-3423-4F47-B51C-50C89F44A172}" dt="2022-11-20T16:05:29.027" v="1617" actId="478"/>
          <ac:spMkLst>
            <pc:docMk/>
            <pc:sldMk cId="1458294684" sldId="399"/>
            <ac:spMk id="7" creationId="{77264C49-86CB-C03F-5FB0-C2DECC44B518}"/>
          </ac:spMkLst>
        </pc:spChg>
        <pc:spChg chg="add del mod ord">
          <ac:chgData name="Abdulrahman Momodu" userId="d85cda06-3eca-4631-a4b8-61aff0b81ebb" providerId="ADAL" clId="{C35635FB-3423-4F47-B51C-50C89F44A172}" dt="2022-11-20T16:34:43.813" v="1731" actId="478"/>
          <ac:spMkLst>
            <pc:docMk/>
            <pc:sldMk cId="1458294684" sldId="399"/>
            <ac:spMk id="9" creationId="{C855304E-5AAB-1FFB-6F21-6648F9808B41}"/>
          </ac:spMkLst>
        </pc:spChg>
        <pc:spChg chg="add mod">
          <ac:chgData name="Abdulrahman Momodu" userId="d85cda06-3eca-4631-a4b8-61aff0b81ebb" providerId="ADAL" clId="{C35635FB-3423-4F47-B51C-50C89F44A172}" dt="2022-11-20T22:54:49.377" v="3322" actId="20577"/>
          <ac:spMkLst>
            <pc:docMk/>
            <pc:sldMk cId="1458294684" sldId="399"/>
            <ac:spMk id="10" creationId="{F7463B71-7146-3DF1-F09C-7B32BA94BB00}"/>
          </ac:spMkLst>
        </pc:spChg>
        <pc:spChg chg="add mod">
          <ac:chgData name="Abdulrahman Momodu" userId="d85cda06-3eca-4631-a4b8-61aff0b81ebb" providerId="ADAL" clId="{C35635FB-3423-4F47-B51C-50C89F44A172}" dt="2022-11-20T21:48:49.207" v="2821" actId="20577"/>
          <ac:spMkLst>
            <pc:docMk/>
            <pc:sldMk cId="1458294684" sldId="399"/>
            <ac:spMk id="11" creationId="{E3C0AB32-DD80-7FB6-C509-C08AE644CCAC}"/>
          </ac:spMkLst>
        </pc:spChg>
      </pc:sldChg>
      <pc:sldChg chg="addSp delSp modSp new mod">
        <pc:chgData name="Abdulrahman Momodu" userId="d85cda06-3eca-4631-a4b8-61aff0b81ebb" providerId="ADAL" clId="{C35635FB-3423-4F47-B51C-50C89F44A172}" dt="2022-11-20T21:32:45.395" v="2635" actId="20577"/>
        <pc:sldMkLst>
          <pc:docMk/>
          <pc:sldMk cId="2260228002" sldId="400"/>
        </pc:sldMkLst>
        <pc:spChg chg="del">
          <ac:chgData name="Abdulrahman Momodu" userId="d85cda06-3eca-4631-a4b8-61aff0b81ebb" providerId="ADAL" clId="{C35635FB-3423-4F47-B51C-50C89F44A172}" dt="2022-11-20T17:38:48.944" v="2229" actId="478"/>
          <ac:spMkLst>
            <pc:docMk/>
            <pc:sldMk cId="2260228002" sldId="400"/>
            <ac:spMk id="2" creationId="{80DFB879-846C-48CE-CE51-4FE542C59D1B}"/>
          </ac:spMkLst>
        </pc:spChg>
        <pc:spChg chg="del">
          <ac:chgData name="Abdulrahman Momodu" userId="d85cda06-3eca-4631-a4b8-61aff0b81ebb" providerId="ADAL" clId="{C35635FB-3423-4F47-B51C-50C89F44A172}" dt="2022-11-20T17:38:51.322" v="2230" actId="478"/>
          <ac:spMkLst>
            <pc:docMk/>
            <pc:sldMk cId="2260228002" sldId="400"/>
            <ac:spMk id="3" creationId="{65AD5EBC-F68E-C9E7-44B3-A151854AEC08}"/>
          </ac:spMkLst>
        </pc:spChg>
        <pc:spChg chg="del">
          <ac:chgData name="Abdulrahman Momodu" userId="d85cda06-3eca-4631-a4b8-61aff0b81ebb" providerId="ADAL" clId="{C35635FB-3423-4F47-B51C-50C89F44A172}" dt="2022-11-20T17:38:53.415" v="2231" actId="478"/>
          <ac:spMkLst>
            <pc:docMk/>
            <pc:sldMk cId="2260228002" sldId="400"/>
            <ac:spMk id="4" creationId="{6D12E450-977B-8AFF-FE93-F95BE40D4D97}"/>
          </ac:spMkLst>
        </pc:spChg>
        <pc:spChg chg="del">
          <ac:chgData name="Abdulrahman Momodu" userId="d85cda06-3eca-4631-a4b8-61aff0b81ebb" providerId="ADAL" clId="{C35635FB-3423-4F47-B51C-50C89F44A172}" dt="2022-11-20T17:38:56.357" v="2232" actId="478"/>
          <ac:spMkLst>
            <pc:docMk/>
            <pc:sldMk cId="2260228002" sldId="400"/>
            <ac:spMk id="5" creationId="{13B00108-6746-2DD0-0B3D-E9128FECBC50}"/>
          </ac:spMkLst>
        </pc:spChg>
        <pc:spChg chg="del">
          <ac:chgData name="Abdulrahman Momodu" userId="d85cda06-3eca-4631-a4b8-61aff0b81ebb" providerId="ADAL" clId="{C35635FB-3423-4F47-B51C-50C89F44A172}" dt="2022-11-20T17:38:58.464" v="2233" actId="478"/>
          <ac:spMkLst>
            <pc:docMk/>
            <pc:sldMk cId="2260228002" sldId="400"/>
            <ac:spMk id="6" creationId="{337BB188-A2E7-ADCA-80F0-1C1A669BE3AF}"/>
          </ac:spMkLst>
        </pc:spChg>
        <pc:spChg chg="add mod">
          <ac:chgData name="Abdulrahman Momodu" userId="d85cda06-3eca-4631-a4b8-61aff0b81ebb" providerId="ADAL" clId="{C35635FB-3423-4F47-B51C-50C89F44A172}" dt="2022-11-20T17:42:15.265" v="2249" actId="20577"/>
          <ac:spMkLst>
            <pc:docMk/>
            <pc:sldMk cId="2260228002" sldId="400"/>
            <ac:spMk id="8" creationId="{FB594224-1C16-4BD9-CF79-26C53C8812B6}"/>
          </ac:spMkLst>
        </pc:spChg>
        <pc:spChg chg="add del">
          <ac:chgData name="Abdulrahman Momodu" userId="d85cda06-3eca-4631-a4b8-61aff0b81ebb" providerId="ADAL" clId="{C35635FB-3423-4F47-B51C-50C89F44A172}" dt="2022-11-20T17:42:57.559" v="2251" actId="22"/>
          <ac:spMkLst>
            <pc:docMk/>
            <pc:sldMk cId="2260228002" sldId="400"/>
            <ac:spMk id="10" creationId="{C5A7ED2A-7EF5-AF3A-722F-8996A4732F32}"/>
          </ac:spMkLst>
        </pc:spChg>
        <pc:spChg chg="add mod">
          <ac:chgData name="Abdulrahman Momodu" userId="d85cda06-3eca-4631-a4b8-61aff0b81ebb" providerId="ADAL" clId="{C35635FB-3423-4F47-B51C-50C89F44A172}" dt="2022-11-20T21:32:45.395" v="2635" actId="20577"/>
          <ac:spMkLst>
            <pc:docMk/>
            <pc:sldMk cId="2260228002" sldId="400"/>
            <ac:spMk id="11" creationId="{74EF5887-8FF9-E875-A404-FAE3608A1752}"/>
          </ac:spMkLst>
        </pc:spChg>
      </pc:sldChg>
      <pc:sldChg chg="addSp delSp modSp new mod">
        <pc:chgData name="Abdulrahman Momodu" userId="d85cda06-3eca-4631-a4b8-61aff0b81ebb" providerId="ADAL" clId="{C35635FB-3423-4F47-B51C-50C89F44A172}" dt="2022-11-20T22:51:22.885" v="3275" actId="20577"/>
        <pc:sldMkLst>
          <pc:docMk/>
          <pc:sldMk cId="3552626921" sldId="401"/>
        </pc:sldMkLst>
        <pc:spChg chg="del">
          <ac:chgData name="Abdulrahman Momodu" userId="d85cda06-3eca-4631-a4b8-61aff0b81ebb" providerId="ADAL" clId="{C35635FB-3423-4F47-B51C-50C89F44A172}" dt="2022-11-20T21:51:33.400" v="2827" actId="478"/>
          <ac:spMkLst>
            <pc:docMk/>
            <pc:sldMk cId="3552626921" sldId="401"/>
            <ac:spMk id="2" creationId="{0C449CFE-532C-3A61-2D4B-BA0F7E7AA510}"/>
          </ac:spMkLst>
        </pc:spChg>
        <pc:spChg chg="del">
          <ac:chgData name="Abdulrahman Momodu" userId="d85cda06-3eca-4631-a4b8-61aff0b81ebb" providerId="ADAL" clId="{C35635FB-3423-4F47-B51C-50C89F44A172}" dt="2022-11-20T21:51:38.394" v="2828" actId="478"/>
          <ac:spMkLst>
            <pc:docMk/>
            <pc:sldMk cId="3552626921" sldId="401"/>
            <ac:spMk id="3" creationId="{DE3BFDD6-89D9-EF67-AC45-1B7EB6853B4D}"/>
          </ac:spMkLst>
        </pc:spChg>
        <pc:spChg chg="del">
          <ac:chgData name="Abdulrahman Momodu" userId="d85cda06-3eca-4631-a4b8-61aff0b81ebb" providerId="ADAL" clId="{C35635FB-3423-4F47-B51C-50C89F44A172}" dt="2022-11-20T21:51:42.234" v="2829" actId="478"/>
          <ac:spMkLst>
            <pc:docMk/>
            <pc:sldMk cId="3552626921" sldId="401"/>
            <ac:spMk id="4" creationId="{B0BF3C14-0D37-E9AF-8090-8F62FC607ECA}"/>
          </ac:spMkLst>
        </pc:spChg>
        <pc:spChg chg="del">
          <ac:chgData name="Abdulrahman Momodu" userId="d85cda06-3eca-4631-a4b8-61aff0b81ebb" providerId="ADAL" clId="{C35635FB-3423-4F47-B51C-50C89F44A172}" dt="2022-11-20T21:51:45.155" v="2830" actId="478"/>
          <ac:spMkLst>
            <pc:docMk/>
            <pc:sldMk cId="3552626921" sldId="401"/>
            <ac:spMk id="5" creationId="{7033D449-81A6-ADAC-7731-0C0D52EB80E6}"/>
          </ac:spMkLst>
        </pc:spChg>
        <pc:spChg chg="del">
          <ac:chgData name="Abdulrahman Momodu" userId="d85cda06-3eca-4631-a4b8-61aff0b81ebb" providerId="ADAL" clId="{C35635FB-3423-4F47-B51C-50C89F44A172}" dt="2022-11-20T21:51:49.166" v="2831" actId="478"/>
          <ac:spMkLst>
            <pc:docMk/>
            <pc:sldMk cId="3552626921" sldId="401"/>
            <ac:spMk id="6" creationId="{DF676577-6541-660D-F082-8BA1A63CA802}"/>
          </ac:spMkLst>
        </pc:spChg>
        <pc:spChg chg="add mod">
          <ac:chgData name="Abdulrahman Momodu" userId="d85cda06-3eca-4631-a4b8-61aff0b81ebb" providerId="ADAL" clId="{C35635FB-3423-4F47-B51C-50C89F44A172}" dt="2022-11-20T22:51:22.885" v="3275" actId="20577"/>
          <ac:spMkLst>
            <pc:docMk/>
            <pc:sldMk cId="3552626921" sldId="401"/>
            <ac:spMk id="9" creationId="{FE467A45-EC62-04CA-8885-958AA8FAAA51}"/>
          </ac:spMkLst>
        </pc:spChg>
        <pc:spChg chg="add mod">
          <ac:chgData name="Abdulrahman Momodu" userId="d85cda06-3eca-4631-a4b8-61aff0b81ebb" providerId="ADAL" clId="{C35635FB-3423-4F47-B51C-50C89F44A172}" dt="2022-11-20T21:54:07.644" v="2847" actId="14100"/>
          <ac:spMkLst>
            <pc:docMk/>
            <pc:sldMk cId="3552626921" sldId="401"/>
            <ac:spMk id="11" creationId="{3C142BCC-120A-0B4E-8947-4A1F46B8C7FD}"/>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92056B-8E0F-41E5-9A1F-47889057196D}" type="doc">
      <dgm:prSet loTypeId="urn:microsoft.com/office/officeart/2008/layout/AscendingPictureAccentProcess" loCatId="process" qsTypeId="urn:microsoft.com/office/officeart/2005/8/quickstyle/3d9" qsCatId="3D" csTypeId="urn:microsoft.com/office/officeart/2005/8/colors/accent6_1" csCatId="accent6" phldr="1"/>
      <dgm:spPr/>
    </dgm:pt>
    <dgm:pt modelId="{EC032F3A-5617-479E-9825-E4CF48094837}">
      <dgm:prSet phldrT="[Text]"/>
      <dgm:spPr/>
      <dgm:t>
        <a:bodyPr/>
        <a:lstStyle/>
        <a:p>
          <a:r>
            <a:rPr lang="en-CA" dirty="0">
              <a:solidFill>
                <a:schemeClr val="accent6">
                  <a:lumMod val="75000"/>
                </a:schemeClr>
              </a:solidFill>
              <a:effectLst>
                <a:outerShdw blurRad="38100" dist="38100" dir="2700000" algn="tl">
                  <a:srgbClr val="000000">
                    <a:alpha val="43137"/>
                  </a:srgbClr>
                </a:outerShdw>
              </a:effectLst>
              <a:latin typeface="Walbaum Display (Headings)"/>
            </a:rPr>
            <a:t>Types of cars</a:t>
          </a:r>
        </a:p>
      </dgm:t>
    </dgm:pt>
    <dgm:pt modelId="{6029B2E6-AB89-45CA-AE22-872D449AF0F8}" type="parTrans" cxnId="{03316CFB-E8E5-4F72-A065-1CE3511378B2}">
      <dgm:prSet/>
      <dgm:spPr/>
      <dgm:t>
        <a:bodyPr/>
        <a:lstStyle/>
        <a:p>
          <a:endParaRPr lang="en-CA"/>
        </a:p>
      </dgm:t>
    </dgm:pt>
    <dgm:pt modelId="{7BC71C28-670C-4C2B-98B2-5EB3DDE2719B}" type="sibTrans" cxnId="{03316CFB-E8E5-4F72-A065-1CE3511378B2}">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t>
        <a:bodyPr/>
        <a:lstStyle/>
        <a:p>
          <a:endParaRPr lang="en-CA"/>
        </a:p>
      </dgm:t>
    </dgm:pt>
    <dgm:pt modelId="{0B146C24-367A-4A34-B313-79C3030C21EE}">
      <dgm:prSet phldrT="[Text]"/>
      <dgm:spPr/>
      <dgm:t>
        <a:bodyPr/>
        <a:lstStyle/>
        <a:p>
          <a:r>
            <a:rPr lang="en-CA" dirty="0">
              <a:solidFill>
                <a:schemeClr val="accent6">
                  <a:lumMod val="75000"/>
                </a:schemeClr>
              </a:solidFill>
              <a:effectLst>
                <a:outerShdw blurRad="38100" dist="38100" dir="2700000" algn="tl">
                  <a:srgbClr val="000000">
                    <a:alpha val="43137"/>
                  </a:srgbClr>
                </a:outerShdw>
              </a:effectLst>
              <a:latin typeface="Walbaum Display (Headings)"/>
            </a:rPr>
            <a:t>Chi-Square test</a:t>
          </a:r>
        </a:p>
      </dgm:t>
    </dgm:pt>
    <dgm:pt modelId="{D4EE5654-7DC8-4A0C-94C7-A696101EA9DF}" type="parTrans" cxnId="{21383A64-CD7A-4EA6-824F-9D48DB67D135}">
      <dgm:prSet/>
      <dgm:spPr/>
      <dgm:t>
        <a:bodyPr/>
        <a:lstStyle/>
        <a:p>
          <a:endParaRPr lang="en-CA"/>
        </a:p>
      </dgm:t>
    </dgm:pt>
    <dgm:pt modelId="{8BFB1F1D-F85F-4908-92EB-2F6CDD95EFA0}" type="sibTrans" cxnId="{21383A64-CD7A-4EA6-824F-9D48DB67D135}">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t>
        <a:bodyPr/>
        <a:lstStyle/>
        <a:p>
          <a:endParaRPr lang="en-CA" b="1">
            <a:solidFill>
              <a:schemeClr val="bg1"/>
            </a:solidFill>
          </a:endParaRPr>
        </a:p>
      </dgm:t>
    </dgm:pt>
    <dgm:pt modelId="{3148A2D9-8D00-47E6-B280-292E5426402F}">
      <dgm:prSet phldrT="[Text]"/>
      <dgm:spPr/>
      <dgm:t>
        <a:bodyPr/>
        <a:lstStyle/>
        <a:p>
          <a:r>
            <a:rPr lang="en-CA" dirty="0">
              <a:solidFill>
                <a:schemeClr val="accent6">
                  <a:lumMod val="75000"/>
                </a:schemeClr>
              </a:solidFill>
              <a:effectLst>
                <a:outerShdw blurRad="38100" dist="38100" dir="2700000" algn="tl">
                  <a:srgbClr val="000000">
                    <a:alpha val="43137"/>
                  </a:srgbClr>
                </a:outerShdw>
              </a:effectLst>
              <a:latin typeface="Walbaum Display (Headings)"/>
            </a:rPr>
            <a:t>Cylinder</a:t>
          </a:r>
        </a:p>
      </dgm:t>
    </dgm:pt>
    <dgm:pt modelId="{C3DFF2C0-1537-4ACD-9DC3-AB8F7B8F547B}" type="parTrans" cxnId="{EC06FECF-9D5F-4DB3-86B0-D059084E6F4C}">
      <dgm:prSet/>
      <dgm:spPr/>
      <dgm:t>
        <a:bodyPr/>
        <a:lstStyle/>
        <a:p>
          <a:endParaRPr lang="en-CA"/>
        </a:p>
      </dgm:t>
    </dgm:pt>
    <dgm:pt modelId="{F40262F2-A71E-4824-AAA0-70BD5A0F6034}" type="sibTrans" cxnId="{EC06FECF-9D5F-4DB3-86B0-D059084E6F4C}">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t="-10000" b="-10000"/>
          </a:stretch>
        </a:blipFill>
      </dgm:spPr>
      <dgm:t>
        <a:bodyPr/>
        <a:lstStyle/>
        <a:p>
          <a:endParaRPr lang="en-CA"/>
        </a:p>
      </dgm:t>
    </dgm:pt>
    <dgm:pt modelId="{D630493B-1139-441C-93A4-793B8C66630E}" type="pres">
      <dgm:prSet presAssocID="{9392056B-8E0F-41E5-9A1F-47889057196D}" presName="Name0" presStyleCnt="0">
        <dgm:presLayoutVars>
          <dgm:chMax val="7"/>
          <dgm:chPref val="7"/>
          <dgm:dir/>
        </dgm:presLayoutVars>
      </dgm:prSet>
      <dgm:spPr/>
    </dgm:pt>
    <dgm:pt modelId="{6C25FA63-297D-49BC-89FB-9CA8BA116CC0}" type="pres">
      <dgm:prSet presAssocID="{9392056B-8E0F-41E5-9A1F-47889057196D}" presName="dot1" presStyleLbl="alignNode1" presStyleIdx="0" presStyleCnt="12"/>
      <dgm:spPr/>
    </dgm:pt>
    <dgm:pt modelId="{9CC52FF8-BAA1-4997-A480-559DA2C2CDEA}" type="pres">
      <dgm:prSet presAssocID="{9392056B-8E0F-41E5-9A1F-47889057196D}" presName="dot2" presStyleLbl="alignNode1" presStyleIdx="1" presStyleCnt="12"/>
      <dgm:spPr/>
    </dgm:pt>
    <dgm:pt modelId="{7E0E049D-954D-4A54-BDA3-FEF8BF057575}" type="pres">
      <dgm:prSet presAssocID="{9392056B-8E0F-41E5-9A1F-47889057196D}" presName="dot3" presStyleLbl="alignNode1" presStyleIdx="2" presStyleCnt="12"/>
      <dgm:spPr/>
    </dgm:pt>
    <dgm:pt modelId="{67E2DA43-701E-4106-A30B-4BD7EB0C7F37}" type="pres">
      <dgm:prSet presAssocID="{9392056B-8E0F-41E5-9A1F-47889057196D}" presName="dot4" presStyleLbl="alignNode1" presStyleIdx="3" presStyleCnt="12"/>
      <dgm:spPr/>
    </dgm:pt>
    <dgm:pt modelId="{7CFC5637-3CDC-441E-A76B-D5CC37F4D768}" type="pres">
      <dgm:prSet presAssocID="{9392056B-8E0F-41E5-9A1F-47889057196D}" presName="dot5" presStyleLbl="alignNode1" presStyleIdx="4" presStyleCnt="12"/>
      <dgm:spPr/>
    </dgm:pt>
    <dgm:pt modelId="{F8681520-286E-4A5B-8375-0C399B0A20C3}" type="pres">
      <dgm:prSet presAssocID="{9392056B-8E0F-41E5-9A1F-47889057196D}" presName="dotArrow1" presStyleLbl="alignNode1" presStyleIdx="5" presStyleCnt="12"/>
      <dgm:spPr/>
    </dgm:pt>
    <dgm:pt modelId="{81115EAB-DCB5-43B2-B817-E9FD855D448D}" type="pres">
      <dgm:prSet presAssocID="{9392056B-8E0F-41E5-9A1F-47889057196D}" presName="dotArrow2" presStyleLbl="alignNode1" presStyleIdx="6" presStyleCnt="12"/>
      <dgm:spPr/>
    </dgm:pt>
    <dgm:pt modelId="{80050C36-9F5F-4EB4-8192-3720953F4424}" type="pres">
      <dgm:prSet presAssocID="{9392056B-8E0F-41E5-9A1F-47889057196D}" presName="dotArrow3" presStyleLbl="alignNode1" presStyleIdx="7" presStyleCnt="12"/>
      <dgm:spPr/>
    </dgm:pt>
    <dgm:pt modelId="{04751B61-FBD4-4954-85C0-7B3ED783713D}" type="pres">
      <dgm:prSet presAssocID="{9392056B-8E0F-41E5-9A1F-47889057196D}" presName="dotArrow4" presStyleLbl="alignNode1" presStyleIdx="8" presStyleCnt="12"/>
      <dgm:spPr/>
    </dgm:pt>
    <dgm:pt modelId="{942EFA55-1123-41AF-B985-B4E42D2A8D0B}" type="pres">
      <dgm:prSet presAssocID="{9392056B-8E0F-41E5-9A1F-47889057196D}" presName="dotArrow5" presStyleLbl="alignNode1" presStyleIdx="9" presStyleCnt="12"/>
      <dgm:spPr/>
    </dgm:pt>
    <dgm:pt modelId="{FB349806-0623-49CB-8004-C54C4E7C44C8}" type="pres">
      <dgm:prSet presAssocID="{9392056B-8E0F-41E5-9A1F-47889057196D}" presName="dotArrow6" presStyleLbl="alignNode1" presStyleIdx="10" presStyleCnt="12"/>
      <dgm:spPr/>
    </dgm:pt>
    <dgm:pt modelId="{605665E9-76A3-4B70-9160-F4D745DA422D}" type="pres">
      <dgm:prSet presAssocID="{9392056B-8E0F-41E5-9A1F-47889057196D}" presName="dotArrow7" presStyleLbl="alignNode1" presStyleIdx="11" presStyleCnt="12"/>
      <dgm:spPr/>
    </dgm:pt>
    <dgm:pt modelId="{F8DDDB99-C69F-45E4-97E1-B9104162936D}" type="pres">
      <dgm:prSet presAssocID="{EC032F3A-5617-479E-9825-E4CF48094837}" presName="parTx1" presStyleLbl="node1" presStyleIdx="0" presStyleCnt="3" custLinFactNeighborX="9188" custLinFactNeighborY="12519"/>
      <dgm:spPr/>
    </dgm:pt>
    <dgm:pt modelId="{B901C781-CD00-4010-9F54-45CBA980ECB7}" type="pres">
      <dgm:prSet presAssocID="{7BC71C28-670C-4C2B-98B2-5EB3DDE2719B}" presName="picture1" presStyleCnt="0"/>
      <dgm:spPr/>
    </dgm:pt>
    <dgm:pt modelId="{82F324C4-724B-4D0D-9D71-5110696562BD}" type="pres">
      <dgm:prSet presAssocID="{7BC71C28-670C-4C2B-98B2-5EB3DDE2719B}" presName="imageRepeatNode" presStyleLbl="fgImgPlace1" presStyleIdx="0" presStyleCnt="3"/>
      <dgm:spPr/>
    </dgm:pt>
    <dgm:pt modelId="{305A56EB-5ED3-4A7E-B6B6-C75665500B9C}" type="pres">
      <dgm:prSet presAssocID="{0B146C24-367A-4A34-B313-79C3030C21EE}" presName="parTx2" presStyleLbl="node1" presStyleIdx="1" presStyleCnt="3" custLinFactNeighborY="-28753"/>
      <dgm:spPr/>
    </dgm:pt>
    <dgm:pt modelId="{FEBAE1DA-FFC8-4ACE-8667-3C216C70B32F}" type="pres">
      <dgm:prSet presAssocID="{8BFB1F1D-F85F-4908-92EB-2F6CDD95EFA0}" presName="picture2" presStyleCnt="0"/>
      <dgm:spPr/>
    </dgm:pt>
    <dgm:pt modelId="{69B84A15-CCBC-4EFA-81E8-B1F796876CE1}" type="pres">
      <dgm:prSet presAssocID="{8BFB1F1D-F85F-4908-92EB-2F6CDD95EFA0}" presName="imageRepeatNode" presStyleLbl="fgImgPlace1" presStyleIdx="1" presStyleCnt="3"/>
      <dgm:spPr/>
    </dgm:pt>
    <dgm:pt modelId="{8794DE6B-04EF-4EC4-8B9D-1415389E10FF}" type="pres">
      <dgm:prSet presAssocID="{3148A2D9-8D00-47E6-B280-292E5426402F}" presName="parTx3" presStyleLbl="node1" presStyleIdx="2" presStyleCnt="3" custLinFactNeighborX="2075" custLinFactNeighborY="-31886"/>
      <dgm:spPr/>
    </dgm:pt>
    <dgm:pt modelId="{96B7B8AF-2FA1-4C02-A187-1958995CEB7B}" type="pres">
      <dgm:prSet presAssocID="{F40262F2-A71E-4824-AAA0-70BD5A0F6034}" presName="picture3" presStyleCnt="0"/>
      <dgm:spPr/>
    </dgm:pt>
    <dgm:pt modelId="{8BDF5D78-F0B5-4138-B2EF-02412C0969FB}" type="pres">
      <dgm:prSet presAssocID="{F40262F2-A71E-4824-AAA0-70BD5A0F6034}" presName="imageRepeatNode" presStyleLbl="fgImgPlace1" presStyleIdx="2" presStyleCnt="3"/>
      <dgm:spPr/>
    </dgm:pt>
  </dgm:ptLst>
  <dgm:cxnLst>
    <dgm:cxn modelId="{A6DB230C-8A07-452A-AEE4-04345534D16B}" type="presOf" srcId="{9392056B-8E0F-41E5-9A1F-47889057196D}" destId="{D630493B-1139-441C-93A4-793B8C66630E}" srcOrd="0" destOrd="0" presId="urn:microsoft.com/office/officeart/2008/layout/AscendingPictureAccentProcess"/>
    <dgm:cxn modelId="{34AC9531-CD46-4380-8E56-2726F4A9BD3C}" type="presOf" srcId="{7BC71C28-670C-4C2B-98B2-5EB3DDE2719B}" destId="{82F324C4-724B-4D0D-9D71-5110696562BD}" srcOrd="0" destOrd="0" presId="urn:microsoft.com/office/officeart/2008/layout/AscendingPictureAccentProcess"/>
    <dgm:cxn modelId="{21383A64-CD7A-4EA6-824F-9D48DB67D135}" srcId="{9392056B-8E0F-41E5-9A1F-47889057196D}" destId="{0B146C24-367A-4A34-B313-79C3030C21EE}" srcOrd="1" destOrd="0" parTransId="{D4EE5654-7DC8-4A0C-94C7-A696101EA9DF}" sibTransId="{8BFB1F1D-F85F-4908-92EB-2F6CDD95EFA0}"/>
    <dgm:cxn modelId="{FFF71485-BB75-46FE-B7F2-5FFD93778F4A}" type="presOf" srcId="{F40262F2-A71E-4824-AAA0-70BD5A0F6034}" destId="{8BDF5D78-F0B5-4138-B2EF-02412C0969FB}" srcOrd="0" destOrd="0" presId="urn:microsoft.com/office/officeart/2008/layout/AscendingPictureAccentProcess"/>
    <dgm:cxn modelId="{7CC9628A-F341-4280-B7F6-FAE050AC01AA}" type="presOf" srcId="{EC032F3A-5617-479E-9825-E4CF48094837}" destId="{F8DDDB99-C69F-45E4-97E1-B9104162936D}" srcOrd="0" destOrd="0" presId="urn:microsoft.com/office/officeart/2008/layout/AscendingPictureAccentProcess"/>
    <dgm:cxn modelId="{FDC7D4C7-349B-4558-9651-385CF419CB53}" type="presOf" srcId="{3148A2D9-8D00-47E6-B280-292E5426402F}" destId="{8794DE6B-04EF-4EC4-8B9D-1415389E10FF}" srcOrd="0" destOrd="0" presId="urn:microsoft.com/office/officeart/2008/layout/AscendingPictureAccentProcess"/>
    <dgm:cxn modelId="{D888ABC8-0C0E-46ED-B82E-0A383194D1F0}" type="presOf" srcId="{0B146C24-367A-4A34-B313-79C3030C21EE}" destId="{305A56EB-5ED3-4A7E-B6B6-C75665500B9C}" srcOrd="0" destOrd="0" presId="urn:microsoft.com/office/officeart/2008/layout/AscendingPictureAccentProcess"/>
    <dgm:cxn modelId="{EC06FECF-9D5F-4DB3-86B0-D059084E6F4C}" srcId="{9392056B-8E0F-41E5-9A1F-47889057196D}" destId="{3148A2D9-8D00-47E6-B280-292E5426402F}" srcOrd="2" destOrd="0" parTransId="{C3DFF2C0-1537-4ACD-9DC3-AB8F7B8F547B}" sibTransId="{F40262F2-A71E-4824-AAA0-70BD5A0F6034}"/>
    <dgm:cxn modelId="{D7D1D9EF-86AD-467A-B0E1-A437CE5C41F4}" type="presOf" srcId="{8BFB1F1D-F85F-4908-92EB-2F6CDD95EFA0}" destId="{69B84A15-CCBC-4EFA-81E8-B1F796876CE1}" srcOrd="0" destOrd="0" presId="urn:microsoft.com/office/officeart/2008/layout/AscendingPictureAccentProcess"/>
    <dgm:cxn modelId="{03316CFB-E8E5-4F72-A065-1CE3511378B2}" srcId="{9392056B-8E0F-41E5-9A1F-47889057196D}" destId="{EC032F3A-5617-479E-9825-E4CF48094837}" srcOrd="0" destOrd="0" parTransId="{6029B2E6-AB89-45CA-AE22-872D449AF0F8}" sibTransId="{7BC71C28-670C-4C2B-98B2-5EB3DDE2719B}"/>
    <dgm:cxn modelId="{307EF5B0-EA92-4559-9FBF-1230FACDCD76}" type="presParOf" srcId="{D630493B-1139-441C-93A4-793B8C66630E}" destId="{6C25FA63-297D-49BC-89FB-9CA8BA116CC0}" srcOrd="0" destOrd="0" presId="urn:microsoft.com/office/officeart/2008/layout/AscendingPictureAccentProcess"/>
    <dgm:cxn modelId="{B519B572-5F13-44E0-8D00-E92DEB0B39B8}" type="presParOf" srcId="{D630493B-1139-441C-93A4-793B8C66630E}" destId="{9CC52FF8-BAA1-4997-A480-559DA2C2CDEA}" srcOrd="1" destOrd="0" presId="urn:microsoft.com/office/officeart/2008/layout/AscendingPictureAccentProcess"/>
    <dgm:cxn modelId="{2B3440A8-C89B-4A9B-A336-F076B8F1E19A}" type="presParOf" srcId="{D630493B-1139-441C-93A4-793B8C66630E}" destId="{7E0E049D-954D-4A54-BDA3-FEF8BF057575}" srcOrd="2" destOrd="0" presId="urn:microsoft.com/office/officeart/2008/layout/AscendingPictureAccentProcess"/>
    <dgm:cxn modelId="{2C8C5F0A-222A-4C6D-AC21-AF0CF72FAEC2}" type="presParOf" srcId="{D630493B-1139-441C-93A4-793B8C66630E}" destId="{67E2DA43-701E-4106-A30B-4BD7EB0C7F37}" srcOrd="3" destOrd="0" presId="urn:microsoft.com/office/officeart/2008/layout/AscendingPictureAccentProcess"/>
    <dgm:cxn modelId="{AB6425C7-C6F5-4295-926C-3B55840A6D85}" type="presParOf" srcId="{D630493B-1139-441C-93A4-793B8C66630E}" destId="{7CFC5637-3CDC-441E-A76B-D5CC37F4D768}" srcOrd="4" destOrd="0" presId="urn:microsoft.com/office/officeart/2008/layout/AscendingPictureAccentProcess"/>
    <dgm:cxn modelId="{0745993F-3ADE-4105-AC0F-744D1AB86861}" type="presParOf" srcId="{D630493B-1139-441C-93A4-793B8C66630E}" destId="{F8681520-286E-4A5B-8375-0C399B0A20C3}" srcOrd="5" destOrd="0" presId="urn:microsoft.com/office/officeart/2008/layout/AscendingPictureAccentProcess"/>
    <dgm:cxn modelId="{65E4DCC5-26F4-4649-BC07-75E96067B9D1}" type="presParOf" srcId="{D630493B-1139-441C-93A4-793B8C66630E}" destId="{81115EAB-DCB5-43B2-B817-E9FD855D448D}" srcOrd="6" destOrd="0" presId="urn:microsoft.com/office/officeart/2008/layout/AscendingPictureAccentProcess"/>
    <dgm:cxn modelId="{F818BE83-D11D-48EA-A51B-D56EE4806E88}" type="presParOf" srcId="{D630493B-1139-441C-93A4-793B8C66630E}" destId="{80050C36-9F5F-4EB4-8192-3720953F4424}" srcOrd="7" destOrd="0" presId="urn:microsoft.com/office/officeart/2008/layout/AscendingPictureAccentProcess"/>
    <dgm:cxn modelId="{73F173FA-5B60-4288-B43D-22079A4BAD19}" type="presParOf" srcId="{D630493B-1139-441C-93A4-793B8C66630E}" destId="{04751B61-FBD4-4954-85C0-7B3ED783713D}" srcOrd="8" destOrd="0" presId="urn:microsoft.com/office/officeart/2008/layout/AscendingPictureAccentProcess"/>
    <dgm:cxn modelId="{57F685C0-E589-42E1-82BA-201178F02D64}" type="presParOf" srcId="{D630493B-1139-441C-93A4-793B8C66630E}" destId="{942EFA55-1123-41AF-B985-B4E42D2A8D0B}" srcOrd="9" destOrd="0" presId="urn:microsoft.com/office/officeart/2008/layout/AscendingPictureAccentProcess"/>
    <dgm:cxn modelId="{3267CCCF-2DBD-47E1-B352-4E8FAB303B1F}" type="presParOf" srcId="{D630493B-1139-441C-93A4-793B8C66630E}" destId="{FB349806-0623-49CB-8004-C54C4E7C44C8}" srcOrd="10" destOrd="0" presId="urn:microsoft.com/office/officeart/2008/layout/AscendingPictureAccentProcess"/>
    <dgm:cxn modelId="{FD3441A6-7E38-45B1-B0BD-4424D7A3ADD2}" type="presParOf" srcId="{D630493B-1139-441C-93A4-793B8C66630E}" destId="{605665E9-76A3-4B70-9160-F4D745DA422D}" srcOrd="11" destOrd="0" presId="urn:microsoft.com/office/officeart/2008/layout/AscendingPictureAccentProcess"/>
    <dgm:cxn modelId="{A40B89F1-1871-41A1-B233-F2096BF21986}" type="presParOf" srcId="{D630493B-1139-441C-93A4-793B8C66630E}" destId="{F8DDDB99-C69F-45E4-97E1-B9104162936D}" srcOrd="12" destOrd="0" presId="urn:microsoft.com/office/officeart/2008/layout/AscendingPictureAccentProcess"/>
    <dgm:cxn modelId="{A78820CF-78EE-415C-9209-617FD97B8C0A}" type="presParOf" srcId="{D630493B-1139-441C-93A4-793B8C66630E}" destId="{B901C781-CD00-4010-9F54-45CBA980ECB7}" srcOrd="13" destOrd="0" presId="urn:microsoft.com/office/officeart/2008/layout/AscendingPictureAccentProcess"/>
    <dgm:cxn modelId="{E3A81E99-BC13-4487-B824-88CC12320F36}" type="presParOf" srcId="{B901C781-CD00-4010-9F54-45CBA980ECB7}" destId="{82F324C4-724B-4D0D-9D71-5110696562BD}" srcOrd="0" destOrd="0" presId="urn:microsoft.com/office/officeart/2008/layout/AscendingPictureAccentProcess"/>
    <dgm:cxn modelId="{DBB62C3C-720A-4959-ACB2-022BF2E9D158}" type="presParOf" srcId="{D630493B-1139-441C-93A4-793B8C66630E}" destId="{305A56EB-5ED3-4A7E-B6B6-C75665500B9C}" srcOrd="14" destOrd="0" presId="urn:microsoft.com/office/officeart/2008/layout/AscendingPictureAccentProcess"/>
    <dgm:cxn modelId="{90E5287B-C6FD-48F7-98CC-23948B8B245A}" type="presParOf" srcId="{D630493B-1139-441C-93A4-793B8C66630E}" destId="{FEBAE1DA-FFC8-4ACE-8667-3C216C70B32F}" srcOrd="15" destOrd="0" presId="urn:microsoft.com/office/officeart/2008/layout/AscendingPictureAccentProcess"/>
    <dgm:cxn modelId="{49225EF4-596B-41E6-8E79-103138DC129E}" type="presParOf" srcId="{FEBAE1DA-FFC8-4ACE-8667-3C216C70B32F}" destId="{69B84A15-CCBC-4EFA-81E8-B1F796876CE1}" srcOrd="0" destOrd="0" presId="urn:microsoft.com/office/officeart/2008/layout/AscendingPictureAccentProcess"/>
    <dgm:cxn modelId="{EEBC72CD-3D2D-4B82-B3A3-3375C9B3E8B8}" type="presParOf" srcId="{D630493B-1139-441C-93A4-793B8C66630E}" destId="{8794DE6B-04EF-4EC4-8B9D-1415389E10FF}" srcOrd="16" destOrd="0" presId="urn:microsoft.com/office/officeart/2008/layout/AscendingPictureAccentProcess"/>
    <dgm:cxn modelId="{787169FE-A663-4B7C-9B9D-908C6A496C86}" type="presParOf" srcId="{D630493B-1139-441C-93A4-793B8C66630E}" destId="{96B7B8AF-2FA1-4C02-A187-1958995CEB7B}" srcOrd="17" destOrd="0" presId="urn:microsoft.com/office/officeart/2008/layout/AscendingPictureAccentProcess"/>
    <dgm:cxn modelId="{009CBE11-F9E0-4EBF-B3E7-6F30547D23E2}" type="presParOf" srcId="{96B7B8AF-2FA1-4C02-A187-1958995CEB7B}" destId="{8BDF5D78-F0B5-4138-B2EF-02412C0969FB}" srcOrd="0" destOrd="0" presId="urn:microsoft.com/office/officeart/2008/layout/AscendingPictureAccentProcess"/>
  </dgm:cxnLst>
  <dgm:bg>
    <a:solidFill>
      <a:schemeClr val="accent6">
        <a:lumMod val="5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25FA63-297D-49BC-89FB-9CA8BA116CC0}">
      <dsp:nvSpPr>
        <dsp:cNvPr id="0" name=""/>
        <dsp:cNvSpPr/>
      </dsp:nvSpPr>
      <dsp:spPr>
        <a:xfrm>
          <a:off x="1408479" y="2398972"/>
          <a:ext cx="89045" cy="89045"/>
        </a:xfrm>
        <a:prstGeom prst="ellipse">
          <a:avLst/>
        </a:prstGeom>
        <a:solidFill>
          <a:schemeClr val="lt1">
            <a:hueOff val="0"/>
            <a:satOff val="0"/>
            <a:lumOff val="0"/>
            <a:alphaOff val="0"/>
          </a:schemeClr>
        </a:solidFill>
        <a:ln w="6350" cap="flat" cmpd="sng" algn="ctr">
          <a:solidFill>
            <a:schemeClr val="accent6">
              <a:shade val="80000"/>
              <a:hueOff val="0"/>
              <a:satOff val="0"/>
              <a:lumOff val="0"/>
              <a:alphaOff val="0"/>
            </a:schemeClr>
          </a:solidFill>
          <a:prstDash val="solid"/>
          <a:miter lim="800000"/>
        </a:ln>
        <a:effectLst/>
        <a:sp3d extrusionH="152250" prstMaterial="matte">
          <a:bevelT w="165100" prst="coolSlant"/>
        </a:sp3d>
      </dsp:spPr>
      <dsp:style>
        <a:lnRef idx="1">
          <a:scrgbClr r="0" g="0" b="0"/>
        </a:lnRef>
        <a:fillRef idx="1">
          <a:scrgbClr r="0" g="0" b="0"/>
        </a:fillRef>
        <a:effectRef idx="2">
          <a:scrgbClr r="0" g="0" b="0"/>
        </a:effectRef>
        <a:fontRef idx="minor">
          <a:schemeClr val="lt1"/>
        </a:fontRef>
      </dsp:style>
    </dsp:sp>
    <dsp:sp modelId="{9CC52FF8-BAA1-4997-A480-559DA2C2CDEA}">
      <dsp:nvSpPr>
        <dsp:cNvPr id="0" name=""/>
        <dsp:cNvSpPr/>
      </dsp:nvSpPr>
      <dsp:spPr>
        <a:xfrm>
          <a:off x="1240628" y="2479774"/>
          <a:ext cx="89045" cy="89045"/>
        </a:xfrm>
        <a:prstGeom prst="ellipse">
          <a:avLst/>
        </a:prstGeom>
        <a:solidFill>
          <a:schemeClr val="lt1">
            <a:hueOff val="0"/>
            <a:satOff val="0"/>
            <a:lumOff val="0"/>
            <a:alphaOff val="0"/>
          </a:schemeClr>
        </a:solidFill>
        <a:ln w="6350" cap="flat" cmpd="sng" algn="ctr">
          <a:solidFill>
            <a:schemeClr val="accent6">
              <a:shade val="80000"/>
              <a:hueOff val="0"/>
              <a:satOff val="0"/>
              <a:lumOff val="0"/>
              <a:alphaOff val="0"/>
            </a:schemeClr>
          </a:solidFill>
          <a:prstDash val="solid"/>
          <a:miter lim="800000"/>
        </a:ln>
        <a:effectLst/>
        <a:sp3d extrusionH="152250" prstMaterial="matte">
          <a:bevelT w="165100" prst="coolSlant"/>
        </a:sp3d>
      </dsp:spPr>
      <dsp:style>
        <a:lnRef idx="1">
          <a:scrgbClr r="0" g="0" b="0"/>
        </a:lnRef>
        <a:fillRef idx="1">
          <a:scrgbClr r="0" g="0" b="0"/>
        </a:fillRef>
        <a:effectRef idx="2">
          <a:scrgbClr r="0" g="0" b="0"/>
        </a:effectRef>
        <a:fontRef idx="minor">
          <a:schemeClr val="lt1"/>
        </a:fontRef>
      </dsp:style>
    </dsp:sp>
    <dsp:sp modelId="{7E0E049D-954D-4A54-BDA3-FEF8BF057575}">
      <dsp:nvSpPr>
        <dsp:cNvPr id="0" name=""/>
        <dsp:cNvSpPr/>
      </dsp:nvSpPr>
      <dsp:spPr>
        <a:xfrm>
          <a:off x="1064763" y="2543598"/>
          <a:ext cx="89045" cy="89045"/>
        </a:xfrm>
        <a:prstGeom prst="ellipse">
          <a:avLst/>
        </a:prstGeom>
        <a:solidFill>
          <a:schemeClr val="lt1">
            <a:hueOff val="0"/>
            <a:satOff val="0"/>
            <a:lumOff val="0"/>
            <a:alphaOff val="0"/>
          </a:schemeClr>
        </a:solidFill>
        <a:ln w="6350" cap="flat" cmpd="sng" algn="ctr">
          <a:solidFill>
            <a:schemeClr val="accent6">
              <a:shade val="80000"/>
              <a:hueOff val="0"/>
              <a:satOff val="0"/>
              <a:lumOff val="0"/>
              <a:alphaOff val="0"/>
            </a:schemeClr>
          </a:solidFill>
          <a:prstDash val="solid"/>
          <a:miter lim="800000"/>
        </a:ln>
        <a:effectLst/>
        <a:sp3d extrusionH="152250" prstMaterial="matte">
          <a:bevelT w="165100" prst="coolSlant"/>
        </a:sp3d>
      </dsp:spPr>
      <dsp:style>
        <a:lnRef idx="1">
          <a:scrgbClr r="0" g="0" b="0"/>
        </a:lnRef>
        <a:fillRef idx="1">
          <a:scrgbClr r="0" g="0" b="0"/>
        </a:fillRef>
        <a:effectRef idx="2">
          <a:scrgbClr r="0" g="0" b="0"/>
        </a:effectRef>
        <a:fontRef idx="minor">
          <a:schemeClr val="lt1"/>
        </a:fontRef>
      </dsp:style>
    </dsp:sp>
    <dsp:sp modelId="{67E2DA43-701E-4106-A30B-4BD7EB0C7F37}">
      <dsp:nvSpPr>
        <dsp:cNvPr id="0" name=""/>
        <dsp:cNvSpPr/>
      </dsp:nvSpPr>
      <dsp:spPr>
        <a:xfrm>
          <a:off x="2214342" y="1463619"/>
          <a:ext cx="89045" cy="89045"/>
        </a:xfrm>
        <a:prstGeom prst="ellipse">
          <a:avLst/>
        </a:prstGeom>
        <a:solidFill>
          <a:schemeClr val="lt1">
            <a:hueOff val="0"/>
            <a:satOff val="0"/>
            <a:lumOff val="0"/>
            <a:alphaOff val="0"/>
          </a:schemeClr>
        </a:solidFill>
        <a:ln w="6350" cap="flat" cmpd="sng" algn="ctr">
          <a:solidFill>
            <a:schemeClr val="accent6">
              <a:shade val="80000"/>
              <a:hueOff val="0"/>
              <a:satOff val="0"/>
              <a:lumOff val="0"/>
              <a:alphaOff val="0"/>
            </a:schemeClr>
          </a:solidFill>
          <a:prstDash val="solid"/>
          <a:miter lim="800000"/>
        </a:ln>
        <a:effectLst/>
        <a:sp3d extrusionH="152250" prstMaterial="matte">
          <a:bevelT w="165100" prst="coolSlant"/>
        </a:sp3d>
      </dsp:spPr>
      <dsp:style>
        <a:lnRef idx="1">
          <a:scrgbClr r="0" g="0" b="0"/>
        </a:lnRef>
        <a:fillRef idx="1">
          <a:scrgbClr r="0" g="0" b="0"/>
        </a:fillRef>
        <a:effectRef idx="2">
          <a:scrgbClr r="0" g="0" b="0"/>
        </a:effectRef>
        <a:fontRef idx="minor">
          <a:schemeClr val="lt1"/>
        </a:fontRef>
      </dsp:style>
    </dsp:sp>
    <dsp:sp modelId="{7CFC5637-3CDC-441E-A76B-D5CC37F4D768}">
      <dsp:nvSpPr>
        <dsp:cNvPr id="0" name=""/>
        <dsp:cNvSpPr/>
      </dsp:nvSpPr>
      <dsp:spPr>
        <a:xfrm>
          <a:off x="2146667" y="1628052"/>
          <a:ext cx="89045" cy="89045"/>
        </a:xfrm>
        <a:prstGeom prst="ellipse">
          <a:avLst/>
        </a:prstGeom>
        <a:solidFill>
          <a:schemeClr val="lt1">
            <a:hueOff val="0"/>
            <a:satOff val="0"/>
            <a:lumOff val="0"/>
            <a:alphaOff val="0"/>
          </a:schemeClr>
        </a:solidFill>
        <a:ln w="6350" cap="flat" cmpd="sng" algn="ctr">
          <a:solidFill>
            <a:schemeClr val="accent6">
              <a:shade val="80000"/>
              <a:hueOff val="0"/>
              <a:satOff val="0"/>
              <a:lumOff val="0"/>
              <a:alphaOff val="0"/>
            </a:schemeClr>
          </a:solidFill>
          <a:prstDash val="solid"/>
          <a:miter lim="800000"/>
        </a:ln>
        <a:effectLst/>
        <a:sp3d extrusionH="152250" prstMaterial="matte">
          <a:bevelT w="165100" prst="coolSlant"/>
        </a:sp3d>
      </dsp:spPr>
      <dsp:style>
        <a:lnRef idx="1">
          <a:scrgbClr r="0" g="0" b="0"/>
        </a:lnRef>
        <a:fillRef idx="1">
          <a:scrgbClr r="0" g="0" b="0"/>
        </a:fillRef>
        <a:effectRef idx="2">
          <a:scrgbClr r="0" g="0" b="0"/>
        </a:effectRef>
        <a:fontRef idx="minor">
          <a:schemeClr val="lt1"/>
        </a:fontRef>
      </dsp:style>
    </dsp:sp>
    <dsp:sp modelId="{F8681520-286E-4A5B-8375-0C399B0A20C3}">
      <dsp:nvSpPr>
        <dsp:cNvPr id="0" name=""/>
        <dsp:cNvSpPr/>
      </dsp:nvSpPr>
      <dsp:spPr>
        <a:xfrm>
          <a:off x="2098583" y="225808"/>
          <a:ext cx="89045" cy="89045"/>
        </a:xfrm>
        <a:prstGeom prst="ellipse">
          <a:avLst/>
        </a:prstGeom>
        <a:solidFill>
          <a:schemeClr val="lt1">
            <a:hueOff val="0"/>
            <a:satOff val="0"/>
            <a:lumOff val="0"/>
            <a:alphaOff val="0"/>
          </a:schemeClr>
        </a:solidFill>
        <a:ln w="6350" cap="flat" cmpd="sng" algn="ctr">
          <a:solidFill>
            <a:schemeClr val="accent6">
              <a:shade val="80000"/>
              <a:hueOff val="0"/>
              <a:satOff val="0"/>
              <a:lumOff val="0"/>
              <a:alphaOff val="0"/>
            </a:schemeClr>
          </a:solidFill>
          <a:prstDash val="solid"/>
          <a:miter lim="800000"/>
        </a:ln>
        <a:effectLst/>
        <a:sp3d extrusionH="152250" prstMaterial="matte">
          <a:bevelT w="165100" prst="coolSlant"/>
        </a:sp3d>
      </dsp:spPr>
      <dsp:style>
        <a:lnRef idx="1">
          <a:scrgbClr r="0" g="0" b="0"/>
        </a:lnRef>
        <a:fillRef idx="1">
          <a:scrgbClr r="0" g="0" b="0"/>
        </a:fillRef>
        <a:effectRef idx="2">
          <a:scrgbClr r="0" g="0" b="0"/>
        </a:effectRef>
        <a:fontRef idx="minor">
          <a:schemeClr val="lt1"/>
        </a:fontRef>
      </dsp:style>
    </dsp:sp>
    <dsp:sp modelId="{81115EAB-DCB5-43B2-B817-E9FD855D448D}">
      <dsp:nvSpPr>
        <dsp:cNvPr id="0" name=""/>
        <dsp:cNvSpPr/>
      </dsp:nvSpPr>
      <dsp:spPr>
        <a:xfrm>
          <a:off x="2222356" y="147207"/>
          <a:ext cx="89045" cy="89045"/>
        </a:xfrm>
        <a:prstGeom prst="ellipse">
          <a:avLst/>
        </a:prstGeom>
        <a:solidFill>
          <a:schemeClr val="lt1">
            <a:hueOff val="0"/>
            <a:satOff val="0"/>
            <a:lumOff val="0"/>
            <a:alphaOff val="0"/>
          </a:schemeClr>
        </a:solidFill>
        <a:ln w="6350" cap="flat" cmpd="sng" algn="ctr">
          <a:solidFill>
            <a:schemeClr val="accent6">
              <a:shade val="80000"/>
              <a:hueOff val="0"/>
              <a:satOff val="0"/>
              <a:lumOff val="0"/>
              <a:alphaOff val="0"/>
            </a:schemeClr>
          </a:solidFill>
          <a:prstDash val="solid"/>
          <a:miter lim="800000"/>
        </a:ln>
        <a:effectLst/>
        <a:sp3d extrusionH="152250" prstMaterial="matte">
          <a:bevelT w="165100" prst="coolSlant"/>
        </a:sp3d>
      </dsp:spPr>
      <dsp:style>
        <a:lnRef idx="1">
          <a:scrgbClr r="0" g="0" b="0"/>
        </a:lnRef>
        <a:fillRef idx="1">
          <a:scrgbClr r="0" g="0" b="0"/>
        </a:fillRef>
        <a:effectRef idx="2">
          <a:scrgbClr r="0" g="0" b="0"/>
        </a:effectRef>
        <a:fontRef idx="minor">
          <a:schemeClr val="lt1"/>
        </a:fontRef>
      </dsp:style>
    </dsp:sp>
    <dsp:sp modelId="{80050C36-9F5F-4EB4-8192-3720953F4424}">
      <dsp:nvSpPr>
        <dsp:cNvPr id="0" name=""/>
        <dsp:cNvSpPr/>
      </dsp:nvSpPr>
      <dsp:spPr>
        <a:xfrm>
          <a:off x="2346129" y="68606"/>
          <a:ext cx="89045" cy="89045"/>
        </a:xfrm>
        <a:prstGeom prst="ellipse">
          <a:avLst/>
        </a:prstGeom>
        <a:solidFill>
          <a:schemeClr val="lt1">
            <a:hueOff val="0"/>
            <a:satOff val="0"/>
            <a:lumOff val="0"/>
            <a:alphaOff val="0"/>
          </a:schemeClr>
        </a:solidFill>
        <a:ln w="6350" cap="flat" cmpd="sng" algn="ctr">
          <a:solidFill>
            <a:schemeClr val="accent6">
              <a:shade val="80000"/>
              <a:hueOff val="0"/>
              <a:satOff val="0"/>
              <a:lumOff val="0"/>
              <a:alphaOff val="0"/>
            </a:schemeClr>
          </a:solidFill>
          <a:prstDash val="solid"/>
          <a:miter lim="800000"/>
        </a:ln>
        <a:effectLst/>
        <a:sp3d extrusionH="152250" prstMaterial="matte">
          <a:bevelT w="165100" prst="coolSlant"/>
        </a:sp3d>
      </dsp:spPr>
      <dsp:style>
        <a:lnRef idx="1">
          <a:scrgbClr r="0" g="0" b="0"/>
        </a:lnRef>
        <a:fillRef idx="1">
          <a:scrgbClr r="0" g="0" b="0"/>
        </a:fillRef>
        <a:effectRef idx="2">
          <a:scrgbClr r="0" g="0" b="0"/>
        </a:effectRef>
        <a:fontRef idx="minor">
          <a:schemeClr val="lt1"/>
        </a:fontRef>
      </dsp:style>
    </dsp:sp>
    <dsp:sp modelId="{04751B61-FBD4-4954-85C0-7B3ED783713D}">
      <dsp:nvSpPr>
        <dsp:cNvPr id="0" name=""/>
        <dsp:cNvSpPr/>
      </dsp:nvSpPr>
      <dsp:spPr>
        <a:xfrm>
          <a:off x="2469903" y="147207"/>
          <a:ext cx="89045" cy="89045"/>
        </a:xfrm>
        <a:prstGeom prst="ellipse">
          <a:avLst/>
        </a:prstGeom>
        <a:solidFill>
          <a:schemeClr val="lt1">
            <a:hueOff val="0"/>
            <a:satOff val="0"/>
            <a:lumOff val="0"/>
            <a:alphaOff val="0"/>
          </a:schemeClr>
        </a:solidFill>
        <a:ln w="6350" cap="flat" cmpd="sng" algn="ctr">
          <a:solidFill>
            <a:schemeClr val="accent6">
              <a:shade val="80000"/>
              <a:hueOff val="0"/>
              <a:satOff val="0"/>
              <a:lumOff val="0"/>
              <a:alphaOff val="0"/>
            </a:schemeClr>
          </a:solidFill>
          <a:prstDash val="solid"/>
          <a:miter lim="800000"/>
        </a:ln>
        <a:effectLst/>
        <a:sp3d extrusionH="152250" prstMaterial="matte">
          <a:bevelT w="165100" prst="coolSlant"/>
        </a:sp3d>
      </dsp:spPr>
      <dsp:style>
        <a:lnRef idx="1">
          <a:scrgbClr r="0" g="0" b="0"/>
        </a:lnRef>
        <a:fillRef idx="1">
          <a:scrgbClr r="0" g="0" b="0"/>
        </a:fillRef>
        <a:effectRef idx="2">
          <a:scrgbClr r="0" g="0" b="0"/>
        </a:effectRef>
        <a:fontRef idx="minor">
          <a:schemeClr val="lt1"/>
        </a:fontRef>
      </dsp:style>
    </dsp:sp>
    <dsp:sp modelId="{942EFA55-1123-41AF-B985-B4E42D2A8D0B}">
      <dsp:nvSpPr>
        <dsp:cNvPr id="0" name=""/>
        <dsp:cNvSpPr/>
      </dsp:nvSpPr>
      <dsp:spPr>
        <a:xfrm>
          <a:off x="2593676" y="225808"/>
          <a:ext cx="89045" cy="89045"/>
        </a:xfrm>
        <a:prstGeom prst="ellipse">
          <a:avLst/>
        </a:prstGeom>
        <a:solidFill>
          <a:schemeClr val="lt1">
            <a:hueOff val="0"/>
            <a:satOff val="0"/>
            <a:lumOff val="0"/>
            <a:alphaOff val="0"/>
          </a:schemeClr>
        </a:solidFill>
        <a:ln w="6350" cap="flat" cmpd="sng" algn="ctr">
          <a:solidFill>
            <a:schemeClr val="accent6">
              <a:shade val="80000"/>
              <a:hueOff val="0"/>
              <a:satOff val="0"/>
              <a:lumOff val="0"/>
              <a:alphaOff val="0"/>
            </a:schemeClr>
          </a:solidFill>
          <a:prstDash val="solid"/>
          <a:miter lim="800000"/>
        </a:ln>
        <a:effectLst/>
        <a:sp3d extrusionH="152250" prstMaterial="matte">
          <a:bevelT w="165100" prst="coolSlant"/>
        </a:sp3d>
      </dsp:spPr>
      <dsp:style>
        <a:lnRef idx="1">
          <a:scrgbClr r="0" g="0" b="0"/>
        </a:lnRef>
        <a:fillRef idx="1">
          <a:scrgbClr r="0" g="0" b="0"/>
        </a:fillRef>
        <a:effectRef idx="2">
          <a:scrgbClr r="0" g="0" b="0"/>
        </a:effectRef>
        <a:fontRef idx="minor">
          <a:schemeClr val="lt1"/>
        </a:fontRef>
      </dsp:style>
    </dsp:sp>
    <dsp:sp modelId="{FB349806-0623-49CB-8004-C54C4E7C44C8}">
      <dsp:nvSpPr>
        <dsp:cNvPr id="0" name=""/>
        <dsp:cNvSpPr/>
      </dsp:nvSpPr>
      <dsp:spPr>
        <a:xfrm>
          <a:off x="2346129" y="234297"/>
          <a:ext cx="89045" cy="89045"/>
        </a:xfrm>
        <a:prstGeom prst="ellipse">
          <a:avLst/>
        </a:prstGeom>
        <a:solidFill>
          <a:schemeClr val="lt1">
            <a:hueOff val="0"/>
            <a:satOff val="0"/>
            <a:lumOff val="0"/>
            <a:alphaOff val="0"/>
          </a:schemeClr>
        </a:solidFill>
        <a:ln w="6350" cap="flat" cmpd="sng" algn="ctr">
          <a:solidFill>
            <a:schemeClr val="accent6">
              <a:shade val="80000"/>
              <a:hueOff val="0"/>
              <a:satOff val="0"/>
              <a:lumOff val="0"/>
              <a:alphaOff val="0"/>
            </a:schemeClr>
          </a:solidFill>
          <a:prstDash val="solid"/>
          <a:miter lim="800000"/>
        </a:ln>
        <a:effectLst/>
        <a:sp3d extrusionH="152250" prstMaterial="matte">
          <a:bevelT w="165100" prst="coolSlant"/>
        </a:sp3d>
      </dsp:spPr>
      <dsp:style>
        <a:lnRef idx="1">
          <a:scrgbClr r="0" g="0" b="0"/>
        </a:lnRef>
        <a:fillRef idx="1">
          <a:scrgbClr r="0" g="0" b="0"/>
        </a:fillRef>
        <a:effectRef idx="2">
          <a:scrgbClr r="0" g="0" b="0"/>
        </a:effectRef>
        <a:fontRef idx="minor">
          <a:schemeClr val="lt1"/>
        </a:fontRef>
      </dsp:style>
    </dsp:sp>
    <dsp:sp modelId="{605665E9-76A3-4B70-9160-F4D745DA422D}">
      <dsp:nvSpPr>
        <dsp:cNvPr id="0" name=""/>
        <dsp:cNvSpPr/>
      </dsp:nvSpPr>
      <dsp:spPr>
        <a:xfrm>
          <a:off x="2346129" y="400303"/>
          <a:ext cx="89045" cy="89045"/>
        </a:xfrm>
        <a:prstGeom prst="ellipse">
          <a:avLst/>
        </a:prstGeom>
        <a:solidFill>
          <a:schemeClr val="lt1">
            <a:hueOff val="0"/>
            <a:satOff val="0"/>
            <a:lumOff val="0"/>
            <a:alphaOff val="0"/>
          </a:schemeClr>
        </a:solidFill>
        <a:ln w="6350" cap="flat" cmpd="sng" algn="ctr">
          <a:solidFill>
            <a:schemeClr val="accent6">
              <a:shade val="80000"/>
              <a:hueOff val="0"/>
              <a:satOff val="0"/>
              <a:lumOff val="0"/>
              <a:alphaOff val="0"/>
            </a:schemeClr>
          </a:solidFill>
          <a:prstDash val="solid"/>
          <a:miter lim="800000"/>
        </a:ln>
        <a:effectLst/>
        <a:sp3d extrusionH="152250" prstMaterial="matte">
          <a:bevelT w="165100" prst="coolSlant"/>
        </a:sp3d>
      </dsp:spPr>
      <dsp:style>
        <a:lnRef idx="1">
          <a:scrgbClr r="0" g="0" b="0"/>
        </a:lnRef>
        <a:fillRef idx="1">
          <a:scrgbClr r="0" g="0" b="0"/>
        </a:fillRef>
        <a:effectRef idx="2">
          <a:scrgbClr r="0" g="0" b="0"/>
        </a:effectRef>
        <a:fontRef idx="minor">
          <a:schemeClr val="lt1"/>
        </a:fontRef>
      </dsp:style>
    </dsp:sp>
    <dsp:sp modelId="{F8DDDB99-C69F-45E4-97E1-B9104162936D}">
      <dsp:nvSpPr>
        <dsp:cNvPr id="0" name=""/>
        <dsp:cNvSpPr/>
      </dsp:nvSpPr>
      <dsp:spPr>
        <a:xfrm>
          <a:off x="807140" y="2797534"/>
          <a:ext cx="1920714" cy="514994"/>
        </a:xfrm>
        <a:prstGeom prst="roundRect">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406551" tIns="60960" rIns="60960" bIns="60960" numCol="1" spcCol="1270" anchor="ctr" anchorCtr="0">
          <a:noAutofit/>
          <a:sp3d extrusionH="28000" prstMaterial="matte"/>
        </a:bodyPr>
        <a:lstStyle/>
        <a:p>
          <a:pPr marL="0" lvl="0" indent="0" algn="l" defTabSz="711200">
            <a:lnSpc>
              <a:spcPct val="90000"/>
            </a:lnSpc>
            <a:spcBef>
              <a:spcPct val="0"/>
            </a:spcBef>
            <a:spcAft>
              <a:spcPct val="35000"/>
            </a:spcAft>
            <a:buNone/>
          </a:pPr>
          <a:r>
            <a:rPr lang="en-CA" sz="1600" kern="1200" dirty="0">
              <a:solidFill>
                <a:schemeClr val="accent6">
                  <a:lumMod val="75000"/>
                </a:schemeClr>
              </a:solidFill>
              <a:effectLst>
                <a:outerShdw blurRad="38100" dist="38100" dir="2700000" algn="tl">
                  <a:srgbClr val="000000">
                    <a:alpha val="43137"/>
                  </a:srgbClr>
                </a:outerShdw>
              </a:effectLst>
              <a:latin typeface="Walbaum Display (Headings)"/>
            </a:rPr>
            <a:t>Types of cars</a:t>
          </a:r>
        </a:p>
      </dsp:txBody>
      <dsp:txXfrm>
        <a:off x="832280" y="2822674"/>
        <a:ext cx="1870434" cy="464714"/>
      </dsp:txXfrm>
    </dsp:sp>
    <dsp:sp modelId="{82F324C4-724B-4D0D-9D71-5110696562BD}">
      <dsp:nvSpPr>
        <dsp:cNvPr id="0" name=""/>
        <dsp:cNvSpPr/>
      </dsp:nvSpPr>
      <dsp:spPr>
        <a:xfrm>
          <a:off x="98172" y="2228128"/>
          <a:ext cx="890456" cy="89039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a:noFill/>
        </a:ln>
        <a:effectLst/>
        <a:sp3d prstMaterial="matte"/>
      </dsp:spPr>
      <dsp:style>
        <a:lnRef idx="0">
          <a:scrgbClr r="0" g="0" b="0"/>
        </a:lnRef>
        <a:fillRef idx="1">
          <a:scrgbClr r="0" g="0" b="0"/>
        </a:fillRef>
        <a:effectRef idx="0">
          <a:scrgbClr r="0" g="0" b="0"/>
        </a:effectRef>
        <a:fontRef idx="minor"/>
      </dsp:style>
    </dsp:sp>
    <dsp:sp modelId="{305A56EB-5ED3-4A7E-B6B6-C75665500B9C}">
      <dsp:nvSpPr>
        <dsp:cNvPr id="0" name=""/>
        <dsp:cNvSpPr/>
      </dsp:nvSpPr>
      <dsp:spPr>
        <a:xfrm>
          <a:off x="1866174" y="1916247"/>
          <a:ext cx="1920714" cy="514994"/>
        </a:xfrm>
        <a:prstGeom prst="roundRect">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406551" tIns="60960" rIns="60960" bIns="60960" numCol="1" spcCol="1270" anchor="ctr" anchorCtr="0">
          <a:noAutofit/>
          <a:sp3d extrusionH="28000" prstMaterial="matte"/>
        </a:bodyPr>
        <a:lstStyle/>
        <a:p>
          <a:pPr marL="0" lvl="0" indent="0" algn="l" defTabSz="711200">
            <a:lnSpc>
              <a:spcPct val="90000"/>
            </a:lnSpc>
            <a:spcBef>
              <a:spcPct val="0"/>
            </a:spcBef>
            <a:spcAft>
              <a:spcPct val="35000"/>
            </a:spcAft>
            <a:buNone/>
          </a:pPr>
          <a:r>
            <a:rPr lang="en-CA" sz="1600" kern="1200" dirty="0">
              <a:solidFill>
                <a:schemeClr val="accent6">
                  <a:lumMod val="75000"/>
                </a:schemeClr>
              </a:solidFill>
              <a:effectLst>
                <a:outerShdw blurRad="38100" dist="38100" dir="2700000" algn="tl">
                  <a:srgbClr val="000000">
                    <a:alpha val="43137"/>
                  </a:srgbClr>
                </a:outerShdw>
              </a:effectLst>
              <a:latin typeface="Walbaum Display (Headings)"/>
            </a:rPr>
            <a:t>Chi-Square test</a:t>
          </a:r>
        </a:p>
      </dsp:txBody>
      <dsp:txXfrm>
        <a:off x="1891314" y="1941387"/>
        <a:ext cx="1870434" cy="464714"/>
      </dsp:txXfrm>
    </dsp:sp>
    <dsp:sp modelId="{69B84A15-CCBC-4EFA-81E8-B1F796876CE1}">
      <dsp:nvSpPr>
        <dsp:cNvPr id="0" name=""/>
        <dsp:cNvSpPr/>
      </dsp:nvSpPr>
      <dsp:spPr>
        <a:xfrm>
          <a:off x="1333681" y="1559389"/>
          <a:ext cx="890456" cy="890393"/>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sp3d prstMaterial="matte"/>
      </dsp:spPr>
      <dsp:style>
        <a:lnRef idx="0">
          <a:scrgbClr r="0" g="0" b="0"/>
        </a:lnRef>
        <a:fillRef idx="1">
          <a:scrgbClr r="0" g="0" b="0"/>
        </a:fillRef>
        <a:effectRef idx="0">
          <a:scrgbClr r="0" g="0" b="0"/>
        </a:effectRef>
        <a:fontRef idx="minor"/>
      </dsp:style>
    </dsp:sp>
    <dsp:sp modelId="{8794DE6B-04EF-4EC4-8B9D-1415389E10FF}">
      <dsp:nvSpPr>
        <dsp:cNvPr id="0" name=""/>
        <dsp:cNvSpPr/>
      </dsp:nvSpPr>
      <dsp:spPr>
        <a:xfrm>
          <a:off x="2473249" y="885843"/>
          <a:ext cx="1920714" cy="514994"/>
        </a:xfrm>
        <a:prstGeom prst="roundRect">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406551" tIns="60960" rIns="60960" bIns="60960" numCol="1" spcCol="1270" anchor="ctr" anchorCtr="0">
          <a:noAutofit/>
          <a:sp3d extrusionH="28000" prstMaterial="matte"/>
        </a:bodyPr>
        <a:lstStyle/>
        <a:p>
          <a:pPr marL="0" lvl="0" indent="0" algn="l" defTabSz="711200">
            <a:lnSpc>
              <a:spcPct val="90000"/>
            </a:lnSpc>
            <a:spcBef>
              <a:spcPct val="0"/>
            </a:spcBef>
            <a:spcAft>
              <a:spcPct val="35000"/>
            </a:spcAft>
            <a:buNone/>
          </a:pPr>
          <a:r>
            <a:rPr lang="en-CA" sz="1600" kern="1200" dirty="0">
              <a:solidFill>
                <a:schemeClr val="accent6">
                  <a:lumMod val="75000"/>
                </a:schemeClr>
              </a:solidFill>
              <a:effectLst>
                <a:outerShdw blurRad="38100" dist="38100" dir="2700000" algn="tl">
                  <a:srgbClr val="000000">
                    <a:alpha val="43137"/>
                  </a:srgbClr>
                </a:outerShdw>
              </a:effectLst>
              <a:latin typeface="Walbaum Display (Headings)"/>
            </a:rPr>
            <a:t>Cylinder</a:t>
          </a:r>
        </a:p>
      </dsp:txBody>
      <dsp:txXfrm>
        <a:off x="2498389" y="910983"/>
        <a:ext cx="1870434" cy="464714"/>
      </dsp:txXfrm>
    </dsp:sp>
    <dsp:sp modelId="{8BDF5D78-F0B5-4138-B2EF-02412C0969FB}">
      <dsp:nvSpPr>
        <dsp:cNvPr id="0" name=""/>
        <dsp:cNvSpPr/>
      </dsp:nvSpPr>
      <dsp:spPr>
        <a:xfrm>
          <a:off x="1900901" y="545121"/>
          <a:ext cx="890456" cy="890393"/>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10000" b="-10000"/>
          </a:stretch>
        </a:blipFill>
        <a:ln>
          <a:noFill/>
        </a:ln>
        <a:effectLst/>
        <a:sp3d prstMaterial="matte"/>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11/20/2022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B913A0-8194-43AB-8CE1-D8825DE3150C}" type="slidenum">
              <a:rPr lang="en-US" smtClean="0"/>
              <a:t>2</a:t>
            </a:fld>
            <a:endParaRPr lang="en-US" dirty="0"/>
          </a:p>
        </p:txBody>
      </p:sp>
      <p:sp>
        <p:nvSpPr>
          <p:cNvPr id="5" name="Date Placeholder 4">
            <a:extLst>
              <a:ext uri="{FF2B5EF4-FFF2-40B4-BE49-F238E27FC236}">
                <a16:creationId xmlns:a16="http://schemas.microsoft.com/office/drawing/2014/main" id="{F821E54E-6D8A-3DCA-70E0-5BC1277B8240}"/>
              </a:ext>
            </a:extLst>
          </p:cNvPr>
          <p:cNvSpPr>
            <a:spLocks noGrp="1"/>
          </p:cNvSpPr>
          <p:nvPr>
            <p:ph type="dt" idx="1"/>
          </p:nvPr>
        </p:nvSpPr>
        <p:spPr/>
        <p:txBody>
          <a:bodyPr/>
          <a:lstStyle/>
          <a:p>
            <a:fld id="{24BAA7B2-CFD0-4A09-9F8B-83CD679D328C}" type="datetime1">
              <a:rPr lang="en-US" smtClean="0"/>
              <a:t>11/20/2022</a:t>
            </a:fld>
            <a:endParaRPr lang="en-US" dirty="0"/>
          </a:p>
        </p:txBody>
      </p:sp>
      <p:sp>
        <p:nvSpPr>
          <p:cNvPr id="6" name="Footer Placeholder 5">
            <a:extLst>
              <a:ext uri="{FF2B5EF4-FFF2-40B4-BE49-F238E27FC236}">
                <a16:creationId xmlns:a16="http://schemas.microsoft.com/office/drawing/2014/main" id="{80387B1C-1890-B55A-BA7E-3232C9E4331F}"/>
              </a:ext>
            </a:extLst>
          </p:cNvPr>
          <p:cNvSpPr>
            <a:spLocks noGrp="1"/>
          </p:cNvSpPr>
          <p:nvPr>
            <p:ph type="ftr" sz="quarter" idx="4"/>
          </p:nvPr>
        </p:nvSpPr>
        <p:spPr/>
        <p:txBody>
          <a:bodyPr/>
          <a:lstStyle/>
          <a:p>
            <a:r>
              <a:rPr lang="en-US"/>
              <a:t>SVM AND NAÏVE BAYES</a:t>
            </a:r>
            <a:endParaRPr lang="en-US" dirty="0"/>
          </a:p>
        </p:txBody>
      </p:sp>
    </p:spTree>
    <p:extLst>
      <p:ext uri="{BB962C8B-B14F-4D97-AF65-F5344CB8AC3E}">
        <p14:creationId xmlns:p14="http://schemas.microsoft.com/office/powerpoint/2010/main" val="1913621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17</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10" name="Picture Placeholder 8" descr="photo of palm leaf on pink background&#10;">
            <a:extLst>
              <a:ext uri="{FF2B5EF4-FFF2-40B4-BE49-F238E27FC236}">
                <a16:creationId xmlns:a16="http://schemas.microsoft.com/office/drawing/2014/main" id="{E987AC57-CBB8-467C-8A39-019EA33D08DD}"/>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1524" y="0"/>
            <a:ext cx="12188952" cy="6858000"/>
          </a:xfrm>
          <a:prstGeom prst="rect">
            <a:avLst/>
          </a:prstGeom>
        </p:spPr>
      </p:pic>
      <p:sp>
        <p:nvSpPr>
          <p:cNvPr id="13" name="Rectangle 12">
            <a:extLst>
              <a:ext uri="{FF2B5EF4-FFF2-40B4-BE49-F238E27FC236}">
                <a16:creationId xmlns:a16="http://schemas.microsoft.com/office/drawing/2014/main" id="{C11192F3-A424-430E-B4BC-525DF06AE72E}"/>
              </a:ext>
              <a:ext uri="{C183D7F6-B498-43B3-948B-1728B52AA6E4}">
                <adec:decorative xmlns:adec="http://schemas.microsoft.com/office/drawing/2017/decorative" val="1"/>
              </a:ext>
            </a:extLst>
          </p:cNvPr>
          <p:cNvSpPr/>
          <p:nvPr userDrawn="1"/>
        </p:nvSpPr>
        <p:spPr>
          <a:xfrm>
            <a:off x="915924" y="777240"/>
            <a:ext cx="10360152" cy="530352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6730584" y="1901952"/>
            <a:ext cx="3937416" cy="2387600"/>
          </a:xfrm>
        </p:spPr>
        <p:txBody>
          <a:bodyPr anchor="b">
            <a:normAutofit/>
          </a:bodyPr>
          <a:lstStyle>
            <a:lvl1pPr algn="l">
              <a:defRPr sz="4000"/>
            </a:lvl1pPr>
          </a:lstStyle>
          <a:p>
            <a:r>
              <a:rPr lang="en-US"/>
              <a:t>Click to edit Master title style</a:t>
            </a:r>
            <a:endParaRPr lang="en-US" dirty="0"/>
          </a:p>
        </p:txBody>
      </p:sp>
      <p:sp>
        <p:nvSpPr>
          <p:cNvPr id="9" name="Subtitle 2">
            <a:extLst>
              <a:ext uri="{FF2B5EF4-FFF2-40B4-BE49-F238E27FC236}">
                <a16:creationId xmlns:a16="http://schemas.microsoft.com/office/drawing/2014/main" id="{8FD8B2AA-F7CC-4211-87D1-ABF49E99949D}"/>
              </a:ext>
            </a:extLst>
          </p:cNvPr>
          <p:cNvSpPr>
            <a:spLocks noGrp="1"/>
          </p:cNvSpPr>
          <p:nvPr>
            <p:ph type="subTitle" idx="1"/>
          </p:nvPr>
        </p:nvSpPr>
        <p:spPr>
          <a:xfrm>
            <a:off x="6730584" y="4379976"/>
            <a:ext cx="3937416" cy="57279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Picture Placeholder 10">
            <a:extLst>
              <a:ext uri="{FF2B5EF4-FFF2-40B4-BE49-F238E27FC236}">
                <a16:creationId xmlns:a16="http://schemas.microsoft.com/office/drawing/2014/main" id="{8CAF1BA5-EAFF-4D55-A445-675B1CEF4894}"/>
              </a:ext>
            </a:extLst>
          </p:cNvPr>
          <p:cNvSpPr>
            <a:spLocks noGrp="1"/>
          </p:cNvSpPr>
          <p:nvPr>
            <p:ph type="pic" sz="quarter" idx="15"/>
          </p:nvPr>
        </p:nvSpPr>
        <p:spPr>
          <a:xfrm>
            <a:off x="1393825" y="1143000"/>
            <a:ext cx="5029200" cy="4572000"/>
          </a:xfrm>
          <a:solidFill>
            <a:schemeClr val="accent4"/>
          </a:solidFill>
        </p:spPr>
        <p:txBody>
          <a:bodyPr/>
          <a:lstStyle/>
          <a:p>
            <a:r>
              <a:rPr lang="en-US"/>
              <a:t>Click icon to add picture</a:t>
            </a:r>
            <a:endParaRPr lang="en-US" dirty="0"/>
          </a:p>
        </p:txBody>
      </p:sp>
    </p:spTree>
    <p:extLst>
      <p:ext uri="{BB962C8B-B14F-4D97-AF65-F5344CB8AC3E}">
        <p14:creationId xmlns:p14="http://schemas.microsoft.com/office/powerpoint/2010/main" val="32990575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Mission Statement">
    <p:spTree>
      <p:nvGrpSpPr>
        <p:cNvPr id="1" name=""/>
        <p:cNvGrpSpPr/>
        <p:nvPr/>
      </p:nvGrpSpPr>
      <p:grpSpPr>
        <a:xfrm>
          <a:off x="0" y="0"/>
          <a:ext cx="0" cy="0"/>
          <a:chOff x="0" y="0"/>
          <a:chExt cx="0" cy="0"/>
        </a:xfrm>
      </p:grpSpPr>
      <p:pic>
        <p:nvPicPr>
          <p:cNvPr id="9" name="Picture Placeholder 8" descr="Photo of palm tree leaves&#10;">
            <a:extLst>
              <a:ext uri="{FF2B5EF4-FFF2-40B4-BE49-F238E27FC236}">
                <a16:creationId xmlns:a16="http://schemas.microsoft.com/office/drawing/2014/main" id="{A048BE5A-008A-4FF6-883D-F5F006940AB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524" y="0"/>
            <a:ext cx="12188952" cy="6858000"/>
          </a:xfrm>
          <a:prstGeom prst="rect">
            <a:avLst/>
          </a:prstGeom>
        </p:spPr>
      </p:pic>
      <p:sp>
        <p:nvSpPr>
          <p:cNvPr id="10" name="Rectangle 9">
            <a:extLst>
              <a:ext uri="{FF2B5EF4-FFF2-40B4-BE49-F238E27FC236}">
                <a16:creationId xmlns:a16="http://schemas.microsoft.com/office/drawing/2014/main" id="{B581EE29-7D44-4587-82CF-1233814B7533}"/>
              </a:ext>
            </a:extLst>
          </p:cNvPr>
          <p:cNvSpPr/>
          <p:nvPr userDrawn="1"/>
        </p:nvSpPr>
        <p:spPr>
          <a:xfrm>
            <a:off x="915924" y="777240"/>
            <a:ext cx="10360152" cy="5303520"/>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icture Placeholder 10">
            <a:extLst>
              <a:ext uri="{FF2B5EF4-FFF2-40B4-BE49-F238E27FC236}">
                <a16:creationId xmlns:a16="http://schemas.microsoft.com/office/drawing/2014/main" id="{D9DE5763-72AE-43A2-A15B-0A85851E826B}"/>
              </a:ext>
            </a:extLst>
          </p:cNvPr>
          <p:cNvSpPr>
            <a:spLocks noGrp="1"/>
          </p:cNvSpPr>
          <p:nvPr>
            <p:ph type="pic" sz="quarter" idx="15"/>
          </p:nvPr>
        </p:nvSpPr>
        <p:spPr>
          <a:xfrm>
            <a:off x="6099048" y="777240"/>
            <a:ext cx="5184648" cy="5303520"/>
          </a:xfrm>
          <a:solidFill>
            <a:schemeClr val="accent4"/>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1463040" y="1828800"/>
            <a:ext cx="4087368" cy="841248"/>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hasCustomPrompt="1"/>
          </p:nvPr>
        </p:nvSpPr>
        <p:spPr>
          <a:xfrm>
            <a:off x="1463040" y="2799983"/>
            <a:ext cx="4087368" cy="2203704"/>
          </a:xfrm>
        </p:spPr>
        <p:txBody>
          <a:bodyPr>
            <a:normAutofit/>
          </a:bodyPr>
          <a:lstStyle>
            <a:lvl1pPr marL="0" indent="0">
              <a:lnSpc>
                <a:spcPts val="2200"/>
              </a:lnSpc>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lumMod val="75000"/>
                  </a:schemeClr>
                </a:solidFill>
              </a:defRPr>
            </a:lvl1pPr>
          </a:lstStyle>
          <a:p>
            <a:fld id="{18502ADA-BF2C-4223-A021-9188994C8307}" type="datetime1">
              <a:rPr lang="en-US" smtClean="0"/>
              <a:t>11/20/2022</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a:t>SVM AND NAÏVE BAYES</a:t>
            </a:r>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458707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 id="2147483735" r:id="rId17"/>
    <p:sldLayoutId id="2147483736" r:id="rId18"/>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ubtitle 22">
            <a:extLst>
              <a:ext uri="{FF2B5EF4-FFF2-40B4-BE49-F238E27FC236}">
                <a16:creationId xmlns:a16="http://schemas.microsoft.com/office/drawing/2014/main" id="{4829E901-B0F6-4B1C-8D1C-8B758458B743}"/>
              </a:ext>
            </a:extLst>
          </p:cNvPr>
          <p:cNvSpPr>
            <a:spLocks noGrp="1"/>
          </p:cNvSpPr>
          <p:nvPr>
            <p:ph type="subTitle" idx="1"/>
          </p:nvPr>
        </p:nvSpPr>
        <p:spPr>
          <a:xfrm>
            <a:off x="2415917" y="5513911"/>
            <a:ext cx="6172384" cy="327117"/>
          </a:xfrm>
          <a:solidFill>
            <a:schemeClr val="tx1"/>
          </a:solidFill>
          <a:ln>
            <a:solidFill>
              <a:schemeClr val="tx1"/>
            </a:solidFill>
          </a:ln>
          <a:effectLst>
            <a:outerShdw blurRad="50800" dist="38100" dir="16200000" rotWithShape="0">
              <a:prstClr val="black">
                <a:alpha val="40000"/>
              </a:prstClr>
            </a:outerShdw>
            <a:reflection blurRad="6350" stA="50000" endA="275" endPos="40000" dist="101600" dir="5400000" sy="-100000" algn="bl" rotWithShape="0"/>
          </a:effectLst>
        </p:spPr>
        <p:txBody>
          <a:bodyPr>
            <a:noAutofit/>
          </a:bodyPr>
          <a:lstStyle/>
          <a:p>
            <a:pPr algn="ctr"/>
            <a:r>
              <a:rPr lang="en-GB"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PROFESOR: </a:t>
            </a:r>
            <a:r>
              <a:rPr lang="en-CA" sz="2000" b="0" i="0" dirty="0">
                <a:solidFill>
                  <a:schemeClr val="accent1">
                    <a:lumMod val="50000"/>
                  </a:schemeClr>
                </a:solidFill>
                <a:effectLst>
                  <a:outerShdw blurRad="38100" dist="38100" dir="2700000" algn="tl">
                    <a:srgbClr val="000000">
                      <a:alpha val="43137"/>
                    </a:srgbClr>
                  </a:outerShdw>
                </a:effectLst>
                <a:latin typeface="Lato" panose="020F0502020204030203" pitchFamily="34" charset="0"/>
              </a:rPr>
              <a:t>Fatma </a:t>
            </a:r>
            <a:r>
              <a:rPr lang="en-CA" sz="2000" b="0" i="0" dirty="0" err="1">
                <a:solidFill>
                  <a:schemeClr val="accent1">
                    <a:lumMod val="50000"/>
                  </a:schemeClr>
                </a:solidFill>
                <a:effectLst>
                  <a:outerShdw blurRad="38100" dist="38100" dir="2700000" algn="tl">
                    <a:srgbClr val="000000">
                      <a:alpha val="43137"/>
                    </a:srgbClr>
                  </a:outerShdw>
                </a:effectLst>
                <a:latin typeface="Lato" panose="020F0502020204030203" pitchFamily="34" charset="0"/>
              </a:rPr>
              <a:t>Tetikoglu</a:t>
            </a:r>
            <a:endParaRPr lang="en-US"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6" name="Picture Placeholder 15" descr="photo of 2 men drawing a graph&#10;">
            <a:extLst>
              <a:ext uri="{FF2B5EF4-FFF2-40B4-BE49-F238E27FC236}">
                <a16:creationId xmlns:a16="http://schemas.microsoft.com/office/drawing/2014/main" id="{AE10A7AB-4E16-4B85-8C75-FABB6412DD5E}"/>
              </a:ext>
            </a:extLst>
          </p:cNvPr>
          <p:cNvPicPr>
            <a:picLocks noGrp="1" noChangeAspect="1"/>
          </p:cNvPicPr>
          <p:nvPr>
            <p:ph type="pic" sz="quarter" idx="15"/>
          </p:nvPr>
        </p:nvPicPr>
        <p:blipFill rotWithShape="1">
          <a:blip r:embed="rId2" cstate="print">
            <a:extLst>
              <a:ext uri="{28A0092B-C50C-407E-A947-70E740481C1C}">
                <a14:useLocalDpi xmlns:a14="http://schemas.microsoft.com/office/drawing/2010/main"/>
              </a:ext>
            </a:extLst>
          </a:blip>
          <a:srcRect/>
          <a:stretch/>
        </p:blipFill>
        <p:spPr>
          <a:xfrm>
            <a:off x="901039" y="786063"/>
            <a:ext cx="5180259" cy="3853049"/>
          </a:xfrm>
          <a:solidFill>
            <a:schemeClr val="tx1"/>
          </a:solidFill>
          <a:ln>
            <a:solidFill>
              <a:schemeClr val="tx1"/>
            </a:solidFill>
          </a:ln>
        </p:spPr>
      </p:pic>
      <p:pic>
        <p:nvPicPr>
          <p:cNvPr id="4" name="Picture 3" descr="Logo, company name&#10;&#10;Description automatically generated">
            <a:extLst>
              <a:ext uri="{FF2B5EF4-FFF2-40B4-BE49-F238E27FC236}">
                <a16:creationId xmlns:a16="http://schemas.microsoft.com/office/drawing/2014/main" id="{CB25418A-940C-6710-5AC7-EB9B499EB6FA}"/>
              </a:ext>
            </a:extLst>
          </p:cNvPr>
          <p:cNvPicPr>
            <a:picLocks noChangeAspect="1"/>
          </p:cNvPicPr>
          <p:nvPr/>
        </p:nvPicPr>
        <p:blipFill>
          <a:blip r:embed="rId3"/>
          <a:stretch>
            <a:fillRect/>
          </a:stretch>
        </p:blipFill>
        <p:spPr>
          <a:xfrm>
            <a:off x="6081298" y="786063"/>
            <a:ext cx="5209663" cy="3853049"/>
          </a:xfrm>
          <a:prstGeom prst="rect">
            <a:avLst/>
          </a:prstGeom>
          <a:solidFill>
            <a:schemeClr val="tx1"/>
          </a:solidFill>
          <a:ln>
            <a:solidFill>
              <a:schemeClr val="tx1"/>
            </a:solidFill>
          </a:ln>
        </p:spPr>
      </p:pic>
      <p:sp>
        <p:nvSpPr>
          <p:cNvPr id="6" name="TextBox 5">
            <a:extLst>
              <a:ext uri="{FF2B5EF4-FFF2-40B4-BE49-F238E27FC236}">
                <a16:creationId xmlns:a16="http://schemas.microsoft.com/office/drawing/2014/main" id="{17EBD41F-1185-3DF7-1D79-AEC2661B7950}"/>
              </a:ext>
            </a:extLst>
          </p:cNvPr>
          <p:cNvSpPr txBox="1"/>
          <p:nvPr/>
        </p:nvSpPr>
        <p:spPr>
          <a:xfrm>
            <a:off x="948915" y="4878765"/>
            <a:ext cx="10291739" cy="395493"/>
          </a:xfrm>
          <a:prstGeom prst="rect">
            <a:avLst/>
          </a:prstGeom>
          <a:solidFill>
            <a:schemeClr val="tx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lgn="ctr"/>
            <a:r>
              <a:rPr lang="en-US" sz="1970" b="1" dirty="0">
                <a:solidFill>
                  <a:schemeClr val="accent6">
                    <a:lumMod val="90000"/>
                    <a:lumOff val="10000"/>
                  </a:schemeClr>
                </a:solidFill>
                <a:latin typeface="Amasis MT Pro Black" panose="020B0604020202020204" pitchFamily="18" charset="0"/>
              </a:rPr>
              <a:t>DATA 1204 – STATISTICAL PRED MODELING</a:t>
            </a:r>
            <a:endParaRPr lang="en-CA" sz="1970" b="1" dirty="0">
              <a:solidFill>
                <a:schemeClr val="accent6">
                  <a:lumMod val="90000"/>
                  <a:lumOff val="10000"/>
                </a:schemeClr>
              </a:solidFill>
              <a:latin typeface="Amasis MT Pro Black" panose="020B0604020202020204" pitchFamily="18" charset="0"/>
            </a:endParaRPr>
          </a:p>
        </p:txBody>
      </p:sp>
    </p:spTree>
    <p:extLst>
      <p:ext uri="{BB962C8B-B14F-4D97-AF65-F5344CB8AC3E}">
        <p14:creationId xmlns:p14="http://schemas.microsoft.com/office/powerpoint/2010/main" val="3946180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293932" y="385038"/>
            <a:ext cx="11405937" cy="434471"/>
          </a:xfrm>
          <a:solidFill>
            <a:schemeClr val="tx1"/>
          </a:solidFill>
        </p:spPr>
        <p:txBody>
          <a:bodyPr/>
          <a:lstStyle/>
          <a:p>
            <a:pPr algn="ctr"/>
            <a:r>
              <a:rPr lang="en-US" sz="2800" dirty="0">
                <a:solidFill>
                  <a:schemeClr val="bg1">
                    <a:lumMod val="95000"/>
                    <a:lumOff val="5000"/>
                  </a:schemeClr>
                </a:solidFill>
                <a:effectLst>
                  <a:outerShdw blurRad="38100" dist="38100" dir="2700000" algn="tl">
                    <a:srgbClr val="000000">
                      <a:alpha val="43137"/>
                    </a:srgbClr>
                  </a:outerShdw>
                </a:effectLst>
              </a:rPr>
              <a:t>Cross contingency table below was created using the code above </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pic>
        <p:nvPicPr>
          <p:cNvPr id="9" name="Picture 8" descr="Text&#10;&#10;Description automatically generated">
            <a:extLst>
              <a:ext uri="{FF2B5EF4-FFF2-40B4-BE49-F238E27FC236}">
                <a16:creationId xmlns:a16="http://schemas.microsoft.com/office/drawing/2014/main" id="{0C6D5EFE-83CE-C351-F8F0-091F40902143}"/>
              </a:ext>
            </a:extLst>
          </p:cNvPr>
          <p:cNvPicPr>
            <a:picLocks noChangeAspect="1"/>
          </p:cNvPicPr>
          <p:nvPr/>
        </p:nvPicPr>
        <p:blipFill>
          <a:blip r:embed="rId2"/>
          <a:stretch>
            <a:fillRect/>
          </a:stretch>
        </p:blipFill>
        <p:spPr>
          <a:xfrm>
            <a:off x="0" y="1283540"/>
            <a:ext cx="5996901" cy="1024224"/>
          </a:xfrm>
          <a:prstGeom prst="rect">
            <a:avLst/>
          </a:prstGeom>
        </p:spPr>
      </p:pic>
      <p:pic>
        <p:nvPicPr>
          <p:cNvPr id="12" name="Picture 11" descr="A picture containing text, device&#10;&#10;Description automatically generated">
            <a:extLst>
              <a:ext uri="{FF2B5EF4-FFF2-40B4-BE49-F238E27FC236}">
                <a16:creationId xmlns:a16="http://schemas.microsoft.com/office/drawing/2014/main" id="{41DFF6D6-5F96-B578-2904-5B4262FA9BDA}"/>
              </a:ext>
            </a:extLst>
          </p:cNvPr>
          <p:cNvPicPr>
            <a:picLocks noChangeAspect="1"/>
          </p:cNvPicPr>
          <p:nvPr/>
        </p:nvPicPr>
        <p:blipFill>
          <a:blip r:embed="rId3"/>
          <a:stretch>
            <a:fillRect/>
          </a:stretch>
        </p:blipFill>
        <p:spPr>
          <a:xfrm>
            <a:off x="988541" y="2871709"/>
            <a:ext cx="10033686" cy="2856219"/>
          </a:xfrm>
          <a:prstGeom prst="rect">
            <a:avLst/>
          </a:prstGeom>
        </p:spPr>
      </p:pic>
      <p:grpSp>
        <p:nvGrpSpPr>
          <p:cNvPr id="2" name="Group 1">
            <a:extLst>
              <a:ext uri="{FF2B5EF4-FFF2-40B4-BE49-F238E27FC236}">
                <a16:creationId xmlns:a16="http://schemas.microsoft.com/office/drawing/2014/main" id="{9B1ECBE9-8BEF-2F04-E9BB-EB6B7B96C669}"/>
              </a:ext>
              <a:ext uri="{C183D7F6-B498-43B3-948B-1728B52AA6E4}">
                <adec:decorative xmlns:adec="http://schemas.microsoft.com/office/drawing/2017/decorative" val="1"/>
              </a:ext>
            </a:extLst>
          </p:cNvPr>
          <p:cNvGrpSpPr/>
          <p:nvPr/>
        </p:nvGrpSpPr>
        <p:grpSpPr>
          <a:xfrm>
            <a:off x="10364269" y="1795652"/>
            <a:ext cx="1335600" cy="1262947"/>
            <a:chOff x="10145015" y="2343978"/>
            <a:chExt cx="1335600" cy="1262947"/>
          </a:xfrm>
        </p:grpSpPr>
        <p:sp>
          <p:nvSpPr>
            <p:cNvPr id="3" name="Freeform: Shape 2">
              <a:extLst>
                <a:ext uri="{FF2B5EF4-FFF2-40B4-BE49-F238E27FC236}">
                  <a16:creationId xmlns:a16="http://schemas.microsoft.com/office/drawing/2014/main" id="{5C3617ED-1496-1582-E7B6-EF22444CB35F}"/>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Oval 3">
              <a:extLst>
                <a:ext uri="{FF2B5EF4-FFF2-40B4-BE49-F238E27FC236}">
                  <a16:creationId xmlns:a16="http://schemas.microsoft.com/office/drawing/2014/main" id="{3B035702-B457-169D-61F5-CC7AF5239E5B}"/>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5" name="Group 4">
            <a:extLst>
              <a:ext uri="{FF2B5EF4-FFF2-40B4-BE49-F238E27FC236}">
                <a16:creationId xmlns:a16="http://schemas.microsoft.com/office/drawing/2014/main" id="{7EC58D63-B8E3-355B-DF6A-069FF1A3C992}"/>
              </a:ext>
              <a:ext uri="{C183D7F6-B498-43B3-948B-1728B52AA6E4}">
                <adec:decorative xmlns:adec="http://schemas.microsoft.com/office/drawing/2017/decorative" val="1"/>
              </a:ext>
            </a:extLst>
          </p:cNvPr>
          <p:cNvGrpSpPr/>
          <p:nvPr/>
        </p:nvGrpSpPr>
        <p:grpSpPr>
          <a:xfrm>
            <a:off x="-165827" y="5595053"/>
            <a:ext cx="1335600" cy="1262947"/>
            <a:chOff x="10145015" y="2343978"/>
            <a:chExt cx="1335600" cy="1262947"/>
          </a:xfrm>
        </p:grpSpPr>
        <p:sp>
          <p:nvSpPr>
            <p:cNvPr id="8" name="Freeform: Shape 7">
              <a:extLst>
                <a:ext uri="{FF2B5EF4-FFF2-40B4-BE49-F238E27FC236}">
                  <a16:creationId xmlns:a16="http://schemas.microsoft.com/office/drawing/2014/main" id="{DAC112DB-A97C-0A48-6A62-C70DA065E52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a:extLst>
                <a:ext uri="{FF2B5EF4-FFF2-40B4-BE49-F238E27FC236}">
                  <a16:creationId xmlns:a16="http://schemas.microsoft.com/office/drawing/2014/main" id="{5FC06BE9-F5AE-A4FD-3F2B-972376C52500}"/>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 name="Group 10">
            <a:extLst>
              <a:ext uri="{FF2B5EF4-FFF2-40B4-BE49-F238E27FC236}">
                <a16:creationId xmlns:a16="http://schemas.microsoft.com/office/drawing/2014/main" id="{21A98947-CE39-5DCC-A84E-BD8061A5F8B8}"/>
              </a:ext>
              <a:ext uri="{C183D7F6-B498-43B3-948B-1728B52AA6E4}">
                <adec:decorative xmlns:adec="http://schemas.microsoft.com/office/drawing/2017/decorative" val="1"/>
              </a:ext>
            </a:extLst>
          </p:cNvPr>
          <p:cNvGrpSpPr/>
          <p:nvPr/>
        </p:nvGrpSpPr>
        <p:grpSpPr>
          <a:xfrm>
            <a:off x="8277745" y="5712782"/>
            <a:ext cx="1335600" cy="1262947"/>
            <a:chOff x="10145015" y="2343978"/>
            <a:chExt cx="1335600" cy="1262947"/>
          </a:xfrm>
        </p:grpSpPr>
        <p:sp>
          <p:nvSpPr>
            <p:cNvPr id="13" name="Freeform: Shape 12">
              <a:extLst>
                <a:ext uri="{FF2B5EF4-FFF2-40B4-BE49-F238E27FC236}">
                  <a16:creationId xmlns:a16="http://schemas.microsoft.com/office/drawing/2014/main" id="{279B8262-8403-BEE7-BE1E-728DF3142570}"/>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CF1CAF7C-5E54-4C14-2B44-6E47F5BED31D}"/>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740286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pic>
        <p:nvPicPr>
          <p:cNvPr id="6" name="Picture 5" descr="A picture containing chart&#10;&#10;Description automatically generated">
            <a:extLst>
              <a:ext uri="{FF2B5EF4-FFF2-40B4-BE49-F238E27FC236}">
                <a16:creationId xmlns:a16="http://schemas.microsoft.com/office/drawing/2014/main" id="{48F96BBE-C6FE-6F3D-E859-4BE40D66EFC1}"/>
              </a:ext>
            </a:extLst>
          </p:cNvPr>
          <p:cNvPicPr>
            <a:picLocks noChangeAspect="1"/>
          </p:cNvPicPr>
          <p:nvPr/>
        </p:nvPicPr>
        <p:blipFill>
          <a:blip r:embed="rId2"/>
          <a:stretch>
            <a:fillRect/>
          </a:stretch>
        </p:blipFill>
        <p:spPr>
          <a:xfrm>
            <a:off x="2294586" y="2274752"/>
            <a:ext cx="7602824" cy="2308496"/>
          </a:xfrm>
          <a:prstGeom prst="rect">
            <a:avLst/>
          </a:prstGeom>
        </p:spPr>
      </p:pic>
      <p:sp>
        <p:nvSpPr>
          <p:cNvPr id="7" name="Title 1">
            <a:extLst>
              <a:ext uri="{FF2B5EF4-FFF2-40B4-BE49-F238E27FC236}">
                <a16:creationId xmlns:a16="http://schemas.microsoft.com/office/drawing/2014/main" id="{907078CB-3E25-4EF8-3A33-2FEEDF68B5E1}"/>
              </a:ext>
            </a:extLst>
          </p:cNvPr>
          <p:cNvSpPr txBox="1">
            <a:spLocks/>
          </p:cNvSpPr>
          <p:nvPr/>
        </p:nvSpPr>
        <p:spPr>
          <a:xfrm>
            <a:off x="427294" y="196901"/>
            <a:ext cx="11337409" cy="467334"/>
          </a:xfrm>
          <a:prstGeom prst="rect">
            <a:avLst/>
          </a:prstGeom>
          <a:solidFill>
            <a:schemeClr val="tx1"/>
          </a:solidFill>
          <a:ln>
            <a:solidFill>
              <a:schemeClr val="tx1"/>
            </a:solidFill>
          </a:ln>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gn="ctr"/>
            <a:r>
              <a:rPr lang="en-CA" sz="3200" dirty="0">
                <a:solidFill>
                  <a:schemeClr val="bg1">
                    <a:lumMod val="95000"/>
                    <a:lumOff val="5000"/>
                  </a:schemeClr>
                </a:solidFill>
                <a:effectLst>
                  <a:outerShdw blurRad="38100" dist="38100" dir="2700000" algn="tl">
                    <a:srgbClr val="000000">
                      <a:alpha val="43137"/>
                    </a:srgbClr>
                  </a:outerShdw>
                </a:effectLst>
              </a:rPr>
              <a:t>Pearson's Chi-squared test </a:t>
            </a:r>
          </a:p>
        </p:txBody>
      </p:sp>
      <p:pic>
        <p:nvPicPr>
          <p:cNvPr id="4" name="Picture 3" descr="Text&#10;&#10;Description automatically generated with medium confidence">
            <a:extLst>
              <a:ext uri="{FF2B5EF4-FFF2-40B4-BE49-F238E27FC236}">
                <a16:creationId xmlns:a16="http://schemas.microsoft.com/office/drawing/2014/main" id="{EB3CF34E-BA44-CC64-0EC6-97E9A2EC6436}"/>
              </a:ext>
            </a:extLst>
          </p:cNvPr>
          <p:cNvPicPr>
            <a:picLocks noChangeAspect="1"/>
          </p:cNvPicPr>
          <p:nvPr/>
        </p:nvPicPr>
        <p:blipFill>
          <a:blip r:embed="rId3"/>
          <a:stretch>
            <a:fillRect/>
          </a:stretch>
        </p:blipFill>
        <p:spPr>
          <a:xfrm>
            <a:off x="-1" y="1001545"/>
            <a:ext cx="3561347" cy="818147"/>
          </a:xfrm>
          <a:prstGeom prst="rect">
            <a:avLst/>
          </a:prstGeom>
          <a:effectLst>
            <a:innerShdw blurRad="114300">
              <a:prstClr val="black"/>
            </a:innerShdw>
          </a:effectLst>
        </p:spPr>
      </p:pic>
      <p:grpSp>
        <p:nvGrpSpPr>
          <p:cNvPr id="8" name="Group 7">
            <a:extLst>
              <a:ext uri="{FF2B5EF4-FFF2-40B4-BE49-F238E27FC236}">
                <a16:creationId xmlns:a16="http://schemas.microsoft.com/office/drawing/2014/main" id="{B873ECDC-3811-3BDE-BF93-198CE514EE4A}"/>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9" name="Freeform: Shape 8">
              <a:extLst>
                <a:ext uri="{FF2B5EF4-FFF2-40B4-BE49-F238E27FC236}">
                  <a16:creationId xmlns:a16="http://schemas.microsoft.com/office/drawing/2014/main" id="{12ACD6D5-21A6-5E79-DE09-0343E8A774F4}"/>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a:extLst>
                <a:ext uri="{FF2B5EF4-FFF2-40B4-BE49-F238E27FC236}">
                  <a16:creationId xmlns:a16="http://schemas.microsoft.com/office/drawing/2014/main" id="{3D378ECA-39CC-1B04-AF7E-F052E053ABB1}"/>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 name="Group 10">
            <a:extLst>
              <a:ext uri="{FF2B5EF4-FFF2-40B4-BE49-F238E27FC236}">
                <a16:creationId xmlns:a16="http://schemas.microsoft.com/office/drawing/2014/main" id="{157C2BC1-4E03-C311-9295-297DF5A8FE58}"/>
              </a:ext>
              <a:ext uri="{C183D7F6-B498-43B3-948B-1728B52AA6E4}">
                <adec:decorative xmlns:adec="http://schemas.microsoft.com/office/drawing/2017/decorative" val="1"/>
              </a:ext>
            </a:extLst>
          </p:cNvPr>
          <p:cNvGrpSpPr/>
          <p:nvPr/>
        </p:nvGrpSpPr>
        <p:grpSpPr>
          <a:xfrm>
            <a:off x="3731968" y="838020"/>
            <a:ext cx="1335600" cy="1262947"/>
            <a:chOff x="10145015" y="2343978"/>
            <a:chExt cx="1335600" cy="1262947"/>
          </a:xfrm>
        </p:grpSpPr>
        <p:sp>
          <p:nvSpPr>
            <p:cNvPr id="12" name="Freeform: Shape 11">
              <a:extLst>
                <a:ext uri="{FF2B5EF4-FFF2-40B4-BE49-F238E27FC236}">
                  <a16:creationId xmlns:a16="http://schemas.microsoft.com/office/drawing/2014/main" id="{6E41F627-4DBF-7705-7489-8639F0F6E8C6}"/>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D423001A-C489-82C6-5576-503407D5378A}"/>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4" name="Group 13">
            <a:extLst>
              <a:ext uri="{FF2B5EF4-FFF2-40B4-BE49-F238E27FC236}">
                <a16:creationId xmlns:a16="http://schemas.microsoft.com/office/drawing/2014/main" id="{ADF471EA-CAC7-1A4D-8232-DB4648DD22C6}"/>
              </a:ext>
              <a:ext uri="{C183D7F6-B498-43B3-948B-1728B52AA6E4}">
                <adec:decorative xmlns:adec="http://schemas.microsoft.com/office/drawing/2017/decorative" val="1"/>
              </a:ext>
            </a:extLst>
          </p:cNvPr>
          <p:cNvGrpSpPr/>
          <p:nvPr/>
        </p:nvGrpSpPr>
        <p:grpSpPr>
          <a:xfrm>
            <a:off x="200546" y="5297854"/>
            <a:ext cx="1335600" cy="1262947"/>
            <a:chOff x="10145015" y="2343978"/>
            <a:chExt cx="1335600" cy="1262947"/>
          </a:xfrm>
        </p:grpSpPr>
        <p:sp>
          <p:nvSpPr>
            <p:cNvPr id="15" name="Freeform: Shape 14">
              <a:extLst>
                <a:ext uri="{FF2B5EF4-FFF2-40B4-BE49-F238E27FC236}">
                  <a16:creationId xmlns:a16="http://schemas.microsoft.com/office/drawing/2014/main" id="{296C5306-EE4D-8243-8FA4-6A1098B8568D}"/>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2CD647B9-9F6F-DCA6-136E-85047721283A}"/>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496947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2D1A0EB-EECF-39EE-8283-74CAEDE73F77}"/>
              </a:ext>
            </a:extLst>
          </p:cNvPr>
          <p:cNvSpPr>
            <a:spLocks noGrp="1"/>
          </p:cNvSpPr>
          <p:nvPr>
            <p:ph type="sldNum" sz="quarter" idx="12"/>
          </p:nvPr>
        </p:nvSpPr>
        <p:spPr/>
        <p:txBody>
          <a:bodyPr/>
          <a:lstStyle/>
          <a:p>
            <a:fld id="{DBA1B0FB-D917-4C8C-928F-313BD683BF39}" type="slidenum">
              <a:rPr lang="en-US" smtClean="0"/>
              <a:t>12</a:t>
            </a:fld>
            <a:endParaRPr lang="en-US"/>
          </a:p>
        </p:txBody>
      </p:sp>
      <p:sp>
        <p:nvSpPr>
          <p:cNvPr id="8" name="Content Placeholder 14">
            <a:extLst>
              <a:ext uri="{FF2B5EF4-FFF2-40B4-BE49-F238E27FC236}">
                <a16:creationId xmlns:a16="http://schemas.microsoft.com/office/drawing/2014/main" id="{8A890B54-0F59-2939-0700-CFB7920EDE2C}"/>
              </a:ext>
            </a:extLst>
          </p:cNvPr>
          <p:cNvSpPr>
            <a:spLocks noGrp="1"/>
          </p:cNvSpPr>
          <p:nvPr>
            <p:ph sz="quarter" idx="15"/>
          </p:nvPr>
        </p:nvSpPr>
        <p:spPr>
          <a:xfrm>
            <a:off x="2536950" y="137126"/>
            <a:ext cx="8047923" cy="461818"/>
          </a:xfrm>
          <a:solidFill>
            <a:schemeClr val="tx1"/>
          </a:solidFill>
        </p:spPr>
        <p:txBody>
          <a:bodyPr/>
          <a:lstStyle/>
          <a:p>
            <a:pPr algn="ctr"/>
            <a:r>
              <a:rPr lang="en-US" sz="2800" dirty="0">
                <a:solidFill>
                  <a:schemeClr val="bg1"/>
                </a:solidFill>
                <a:effectLst>
                  <a:outerShdw blurRad="38100" dist="38100" dir="2700000" algn="tl">
                    <a:srgbClr val="000000">
                      <a:alpha val="43137"/>
                    </a:srgbClr>
                  </a:outerShdw>
                </a:effectLst>
                <a:latin typeface="Walbaum Display (Headings)"/>
              </a:rPr>
              <a:t>Warning Message and Solution</a:t>
            </a:r>
          </a:p>
        </p:txBody>
      </p:sp>
      <p:sp>
        <p:nvSpPr>
          <p:cNvPr id="2" name="TextBox 1">
            <a:extLst>
              <a:ext uri="{FF2B5EF4-FFF2-40B4-BE49-F238E27FC236}">
                <a16:creationId xmlns:a16="http://schemas.microsoft.com/office/drawing/2014/main" id="{5E46D304-AEDE-3FCA-7F36-F3822430567F}"/>
              </a:ext>
            </a:extLst>
          </p:cNvPr>
          <p:cNvSpPr txBox="1"/>
          <p:nvPr/>
        </p:nvSpPr>
        <p:spPr>
          <a:xfrm>
            <a:off x="483979" y="1823412"/>
            <a:ext cx="11224041" cy="2923877"/>
          </a:xfrm>
          <a:prstGeom prst="rect">
            <a:avLst/>
          </a:prstGeom>
          <a:solidFill>
            <a:schemeClr val="tx1"/>
          </a:solidFill>
        </p:spPr>
        <p:txBody>
          <a:bodyPr wrap="square">
            <a:spAutoFit/>
          </a:bodyPr>
          <a:lstStyle/>
          <a:p>
            <a:endParaRPr lang="en-CA" sz="300" dirty="0">
              <a:solidFill>
                <a:schemeClr val="bg1"/>
              </a:solidFill>
              <a:effectLst>
                <a:outerShdw blurRad="38100" dist="38100" dir="2700000" algn="tl">
                  <a:srgbClr val="000000">
                    <a:alpha val="43137"/>
                  </a:srgbClr>
                </a:outerShdw>
              </a:effectLst>
              <a:latin typeface="Walbaum Display (Headings)"/>
            </a:endParaRPr>
          </a:p>
          <a:p>
            <a:r>
              <a:rPr lang="en-US" sz="2400" dirty="0">
                <a:solidFill>
                  <a:schemeClr val="bg1"/>
                </a:solidFill>
                <a:effectLst>
                  <a:outerShdw blurRad="38100" dist="38100" dir="2700000" algn="tl">
                    <a:srgbClr val="000000">
                      <a:alpha val="43137"/>
                    </a:srgbClr>
                  </a:outerShdw>
                </a:effectLst>
                <a:latin typeface="Walbaum Display (Headings)"/>
              </a:rPr>
              <a:t>When performing analysis in R, a warning message was observed. The warning message was because of small cell values in the contingency table. To remove the warning signs, two categorical variables could be combined as one variable. This will ensure that there would be no small cell values in the contingency table</a:t>
            </a:r>
          </a:p>
          <a:p>
            <a:endParaRPr lang="en-US" sz="500" dirty="0">
              <a:solidFill>
                <a:schemeClr val="bg1"/>
              </a:solidFill>
              <a:effectLst>
                <a:outerShdw blurRad="38100" dist="38100" dir="2700000" algn="tl">
                  <a:srgbClr val="000000">
                    <a:alpha val="43137"/>
                  </a:srgbClr>
                </a:outerShdw>
              </a:effectLst>
              <a:latin typeface="Walbaum Display (Headings)"/>
            </a:endParaRPr>
          </a:p>
          <a:p>
            <a:r>
              <a:rPr lang="en-CA" sz="2000" dirty="0">
                <a:solidFill>
                  <a:srgbClr val="C00000"/>
                </a:solidFill>
                <a:effectLst>
                  <a:outerShdw blurRad="38100" dist="38100" dir="2700000" algn="tl">
                    <a:srgbClr val="000000">
                      <a:alpha val="43137"/>
                    </a:srgbClr>
                  </a:outerShdw>
                </a:effectLst>
                <a:latin typeface="Walbaum Display (Headings)"/>
              </a:rPr>
              <a:t>Note</a:t>
            </a:r>
            <a:r>
              <a:rPr lang="en-CA" sz="2000" dirty="0">
                <a:solidFill>
                  <a:schemeClr val="bg1"/>
                </a:solidFill>
                <a:effectLst>
                  <a:outerShdw blurRad="38100" dist="38100" dir="2700000" algn="tl">
                    <a:srgbClr val="000000">
                      <a:alpha val="43137"/>
                    </a:srgbClr>
                  </a:outerShdw>
                </a:effectLst>
                <a:latin typeface="Walbaum Display (Headings)"/>
              </a:rPr>
              <a:t> that the result is showing a warning sign because some of the variables are having values less than 5 (like 0,1,2,3 and 4) This can be enhanced by adding up two variables in the table above, in this case,  the categorical variables that can be added in the table are sport and large</a:t>
            </a:r>
          </a:p>
          <a:p>
            <a:endParaRPr lang="en-US" sz="2000" dirty="0">
              <a:solidFill>
                <a:schemeClr val="bg1"/>
              </a:solidFill>
              <a:effectLst>
                <a:outerShdw blurRad="38100" dist="38100" dir="2700000" algn="tl">
                  <a:srgbClr val="000000">
                    <a:alpha val="43137"/>
                  </a:srgbClr>
                </a:outerShdw>
              </a:effectLst>
              <a:latin typeface="Walbaum Display (Headings)"/>
            </a:endParaRPr>
          </a:p>
        </p:txBody>
      </p:sp>
    </p:spTree>
    <p:extLst>
      <p:ext uri="{BB962C8B-B14F-4D97-AF65-F5344CB8AC3E}">
        <p14:creationId xmlns:p14="http://schemas.microsoft.com/office/powerpoint/2010/main" val="4056046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50AE5D8-848D-C3D3-0111-278F4CCB9C62}"/>
              </a:ext>
            </a:extLst>
          </p:cNvPr>
          <p:cNvSpPr>
            <a:spLocks noGrp="1"/>
          </p:cNvSpPr>
          <p:nvPr>
            <p:ph type="sldNum" sz="quarter" idx="12"/>
          </p:nvPr>
        </p:nvSpPr>
        <p:spPr/>
        <p:txBody>
          <a:bodyPr/>
          <a:lstStyle/>
          <a:p>
            <a:fld id="{DBA1B0FB-D917-4C8C-928F-313BD683BF39}" type="slidenum">
              <a:rPr lang="en-US" smtClean="0"/>
              <a:t>13</a:t>
            </a:fld>
            <a:endParaRPr lang="en-US"/>
          </a:p>
        </p:txBody>
      </p:sp>
      <p:sp>
        <p:nvSpPr>
          <p:cNvPr id="9" name="TextBox 8">
            <a:extLst>
              <a:ext uri="{FF2B5EF4-FFF2-40B4-BE49-F238E27FC236}">
                <a16:creationId xmlns:a16="http://schemas.microsoft.com/office/drawing/2014/main" id="{FE467A45-EC62-04CA-8885-958AA8FAAA51}"/>
              </a:ext>
            </a:extLst>
          </p:cNvPr>
          <p:cNvSpPr txBox="1"/>
          <p:nvPr/>
        </p:nvSpPr>
        <p:spPr>
          <a:xfrm>
            <a:off x="1588576" y="1951672"/>
            <a:ext cx="9337728" cy="2123658"/>
          </a:xfrm>
          <a:prstGeom prst="rect">
            <a:avLst/>
          </a:prstGeom>
          <a:solidFill>
            <a:schemeClr val="tx1"/>
          </a:solidFill>
          <a:ln>
            <a:solidFill>
              <a:schemeClr val="tx1"/>
            </a:solidFill>
          </a:ln>
        </p:spPr>
        <p:txBody>
          <a:bodyPr wrap="square">
            <a:spAutoFit/>
          </a:bodyPr>
          <a:lstStyle/>
          <a:p>
            <a:pPr algn="ctr"/>
            <a:endParaRPr lang="en-US" sz="1800" dirty="0">
              <a:solidFill>
                <a:srgbClr val="C00000"/>
              </a:solidFill>
              <a:effectLst>
                <a:outerShdw blurRad="38100" dist="38100" dir="2700000" algn="tl">
                  <a:srgbClr val="000000">
                    <a:alpha val="43137"/>
                  </a:srgbClr>
                </a:outerShdw>
              </a:effectLst>
              <a:latin typeface="Walbaum Display (Headings)"/>
            </a:endParaRPr>
          </a:p>
          <a:p>
            <a:pPr algn="ctr"/>
            <a:r>
              <a:rPr lang="en-US" sz="1800" dirty="0">
                <a:solidFill>
                  <a:schemeClr val="bg1"/>
                </a:solidFill>
                <a:effectLst>
                  <a:outerShdw blurRad="38100" dist="38100" dir="2700000" algn="tl">
                    <a:srgbClr val="000000">
                      <a:alpha val="43137"/>
                    </a:srgbClr>
                  </a:outerShdw>
                </a:effectLst>
              </a:rPr>
              <a:t>Number of cylinders (Cylinders) with the type of airbag (Air Bag) </a:t>
            </a:r>
          </a:p>
          <a:p>
            <a:pPr algn="ctr"/>
            <a:r>
              <a:rPr lang="en-US" sz="1800" dirty="0">
                <a:solidFill>
                  <a:schemeClr val="bg1"/>
                </a:solidFill>
                <a:effectLst>
                  <a:outerShdw blurRad="38100" dist="38100" dir="2700000" algn="tl">
                    <a:srgbClr val="000000">
                      <a:alpha val="43137"/>
                    </a:srgbClr>
                  </a:outerShdw>
                </a:effectLst>
              </a:rPr>
              <a:t>Type of drive train (Drive Train) with the type of car sold (Type)</a:t>
            </a:r>
            <a:endParaRPr lang="en-US" sz="2400" dirty="0">
              <a:solidFill>
                <a:schemeClr val="bg1"/>
              </a:solidFill>
              <a:effectLst>
                <a:outerShdw blurRad="38100" dist="38100" dir="2700000" algn="tl">
                  <a:srgbClr val="000000">
                    <a:alpha val="43137"/>
                  </a:srgbClr>
                </a:outerShdw>
              </a:effectLst>
            </a:endParaRPr>
          </a:p>
          <a:p>
            <a:pPr algn="ctr"/>
            <a:endParaRPr lang="en-US" sz="2400" dirty="0">
              <a:solidFill>
                <a:schemeClr val="bg1"/>
              </a:solidFill>
              <a:effectLst>
                <a:outerShdw blurRad="38100" dist="38100" dir="2700000" algn="tl">
                  <a:srgbClr val="000000">
                    <a:alpha val="43137"/>
                  </a:srgbClr>
                </a:outerShdw>
              </a:effectLst>
            </a:endParaRPr>
          </a:p>
          <a:p>
            <a:pPr algn="ctr"/>
            <a:r>
              <a:rPr lang="en-US" sz="1800" dirty="0">
                <a:solidFill>
                  <a:schemeClr val="bg1"/>
                </a:solidFill>
                <a:effectLst>
                  <a:outerShdw blurRad="38100" dist="38100" dir="2700000" algn="tl">
                    <a:srgbClr val="000000">
                      <a:alpha val="43137"/>
                    </a:srgbClr>
                  </a:outerShdw>
                </a:effectLst>
              </a:rPr>
              <a:t>         The above variables can be combined because they are categorical variables, also, combining them and finding their correlation, will further help to determine the correlation between the categorical variables of cars sold</a:t>
            </a:r>
          </a:p>
        </p:txBody>
      </p:sp>
      <p:sp>
        <p:nvSpPr>
          <p:cNvPr id="11" name="TextBox 10">
            <a:extLst>
              <a:ext uri="{FF2B5EF4-FFF2-40B4-BE49-F238E27FC236}">
                <a16:creationId xmlns:a16="http://schemas.microsoft.com/office/drawing/2014/main" id="{3C142BCC-120A-0B4E-8947-4A1F46B8C7FD}"/>
              </a:ext>
            </a:extLst>
          </p:cNvPr>
          <p:cNvSpPr txBox="1"/>
          <p:nvPr/>
        </p:nvSpPr>
        <p:spPr>
          <a:xfrm>
            <a:off x="1340602" y="330653"/>
            <a:ext cx="9337729" cy="584775"/>
          </a:xfrm>
          <a:prstGeom prst="rect">
            <a:avLst/>
          </a:prstGeom>
          <a:solidFill>
            <a:schemeClr val="tx1"/>
          </a:solidFill>
          <a:ln>
            <a:solidFill>
              <a:schemeClr val="tx1"/>
            </a:solidFill>
          </a:ln>
        </p:spPr>
        <p:txBody>
          <a:bodyPr wrap="square">
            <a:spAutoFit/>
          </a:bodyPr>
          <a:lstStyle/>
          <a:p>
            <a:pPr algn="ctr"/>
            <a:r>
              <a:rPr lang="en-US" sz="3200" dirty="0">
                <a:solidFill>
                  <a:schemeClr val="bg1"/>
                </a:solidFill>
                <a:effectLst>
                  <a:outerShdw blurRad="38100" dist="38100" dir="2700000" algn="tl">
                    <a:srgbClr val="000000">
                      <a:alpha val="43137"/>
                    </a:srgbClr>
                  </a:outerShdw>
                </a:effectLst>
              </a:rPr>
              <a:t>Probable Combinations</a:t>
            </a:r>
            <a:endParaRPr lang="en-CA" sz="3200" dirty="0">
              <a:solidFill>
                <a:schemeClr val="bg1"/>
              </a:solidFill>
            </a:endParaRPr>
          </a:p>
        </p:txBody>
      </p:sp>
    </p:spTree>
    <p:extLst>
      <p:ext uri="{BB962C8B-B14F-4D97-AF65-F5344CB8AC3E}">
        <p14:creationId xmlns:p14="http://schemas.microsoft.com/office/powerpoint/2010/main" val="3552626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96989" y="6555338"/>
            <a:ext cx="1692274" cy="153888"/>
          </a:xfrm>
        </p:spPr>
        <p:txBody>
          <a:bodyPr/>
          <a:lstStyle/>
          <a:p>
            <a:fld id="{DBA1B0FB-D917-4C8C-928F-313BD683BF39}" type="slidenum">
              <a:rPr lang="en-US" smtClean="0"/>
              <a:pPr/>
              <a:t>14</a:t>
            </a:fld>
            <a:endParaRPr lang="en-US"/>
          </a:p>
        </p:txBody>
      </p:sp>
      <p:sp>
        <p:nvSpPr>
          <p:cNvPr id="4" name="Content Placeholder 14">
            <a:extLst>
              <a:ext uri="{FF2B5EF4-FFF2-40B4-BE49-F238E27FC236}">
                <a16:creationId xmlns:a16="http://schemas.microsoft.com/office/drawing/2014/main" id="{F33C3374-7550-A3E4-EFA1-286DE8081F56}"/>
              </a:ext>
            </a:extLst>
          </p:cNvPr>
          <p:cNvSpPr>
            <a:spLocks noGrp="1"/>
          </p:cNvSpPr>
          <p:nvPr>
            <p:ph sz="quarter" idx="15"/>
          </p:nvPr>
        </p:nvSpPr>
        <p:spPr>
          <a:xfrm>
            <a:off x="617838" y="314317"/>
            <a:ext cx="11071425" cy="505192"/>
          </a:xfrm>
          <a:solidFill>
            <a:schemeClr val="tx1"/>
          </a:solidFill>
        </p:spPr>
        <p:txBody>
          <a:bodyPr/>
          <a:lstStyle/>
          <a:p>
            <a:pPr algn="ctr"/>
            <a:r>
              <a:rPr lang="en-US" sz="3200" dirty="0">
                <a:solidFill>
                  <a:schemeClr val="bg1"/>
                </a:solidFill>
                <a:effectLst>
                  <a:outerShdw blurRad="38100" dist="38100" dir="2700000" algn="tl">
                    <a:srgbClr val="000000">
                      <a:alpha val="43137"/>
                    </a:srgbClr>
                  </a:outerShdw>
                </a:effectLst>
                <a:latin typeface="Walbaum Display (Headings)"/>
              </a:rPr>
              <a:t>Insight and Summary  </a:t>
            </a:r>
          </a:p>
        </p:txBody>
      </p:sp>
      <p:sp>
        <p:nvSpPr>
          <p:cNvPr id="2" name="Title 1">
            <a:extLst>
              <a:ext uri="{FF2B5EF4-FFF2-40B4-BE49-F238E27FC236}">
                <a16:creationId xmlns:a16="http://schemas.microsoft.com/office/drawing/2014/main" id="{43D5FC49-35E0-AC65-C8A7-188D7A0BA27C}"/>
              </a:ext>
            </a:extLst>
          </p:cNvPr>
          <p:cNvSpPr>
            <a:spLocks noGrp="1"/>
          </p:cNvSpPr>
          <p:nvPr>
            <p:ph type="title"/>
          </p:nvPr>
        </p:nvSpPr>
        <p:spPr>
          <a:xfrm>
            <a:off x="617838" y="2820838"/>
            <a:ext cx="11071425" cy="892770"/>
          </a:xfrm>
          <a:solidFill>
            <a:schemeClr val="tx1"/>
          </a:solidFill>
        </p:spPr>
        <p:txBody>
          <a:bodyPr/>
          <a:lstStyle/>
          <a:p>
            <a:pPr algn="ctr"/>
            <a:r>
              <a:rPr lang="en-US" sz="3200" dirty="0">
                <a:solidFill>
                  <a:schemeClr val="accent6">
                    <a:lumMod val="75000"/>
                  </a:schemeClr>
                </a:solidFill>
                <a:effectLst>
                  <a:outerShdw blurRad="38100" dist="38100" dir="2700000" algn="tl">
                    <a:srgbClr val="000000">
                      <a:alpha val="43137"/>
                    </a:srgbClr>
                  </a:outerShdw>
                </a:effectLst>
              </a:rPr>
              <a:t>The </a:t>
            </a:r>
            <a:r>
              <a:rPr lang="en-US" sz="3200" dirty="0" err="1">
                <a:solidFill>
                  <a:schemeClr val="accent6">
                    <a:lumMod val="75000"/>
                  </a:schemeClr>
                </a:solidFill>
                <a:effectLst>
                  <a:outerShdw blurRad="38100" dist="38100" dir="2700000" algn="tl">
                    <a:srgbClr val="000000">
                      <a:alpha val="43137"/>
                    </a:srgbClr>
                  </a:outerShdw>
                </a:effectLst>
              </a:rPr>
              <a:t>df</a:t>
            </a:r>
            <a:r>
              <a:rPr lang="en-US" sz="3200" dirty="0">
                <a:solidFill>
                  <a:schemeClr val="accent6">
                    <a:lumMod val="75000"/>
                  </a:schemeClr>
                </a:solidFill>
                <a:effectLst>
                  <a:outerShdw blurRad="38100" dist="38100" dir="2700000" algn="tl">
                    <a:srgbClr val="000000">
                      <a:alpha val="43137"/>
                    </a:srgbClr>
                  </a:outerShdw>
                </a:effectLst>
              </a:rPr>
              <a:t> is 25 and with the chi-squared value of 78.935 and the </a:t>
            </a:r>
            <a:br>
              <a:rPr lang="en-US" sz="3200" dirty="0">
                <a:solidFill>
                  <a:schemeClr val="accent6">
                    <a:lumMod val="75000"/>
                  </a:schemeClr>
                </a:solidFill>
                <a:effectLst>
                  <a:outerShdw blurRad="38100" dist="38100" dir="2700000" algn="tl">
                    <a:srgbClr val="000000">
                      <a:alpha val="43137"/>
                    </a:srgbClr>
                  </a:outerShdw>
                </a:effectLst>
              </a:rPr>
            </a:br>
            <a:r>
              <a:rPr lang="en-US" sz="3200" dirty="0">
                <a:solidFill>
                  <a:schemeClr val="accent6">
                    <a:lumMod val="75000"/>
                  </a:schemeClr>
                </a:solidFill>
                <a:effectLst>
                  <a:outerShdw blurRad="38100" dist="38100" dir="2700000" algn="tl">
                    <a:srgbClr val="000000">
                      <a:alpha val="43137"/>
                    </a:srgbClr>
                  </a:outerShdw>
                </a:effectLst>
              </a:rPr>
              <a:t>p-value = 1.67e-07 </a:t>
            </a:r>
          </a:p>
        </p:txBody>
      </p:sp>
      <p:grpSp>
        <p:nvGrpSpPr>
          <p:cNvPr id="7" name="Group 6">
            <a:extLst>
              <a:ext uri="{FF2B5EF4-FFF2-40B4-BE49-F238E27FC236}">
                <a16:creationId xmlns:a16="http://schemas.microsoft.com/office/drawing/2014/main" id="{C56C99A6-46DD-7F8B-2A10-092F27D7BFF8}"/>
              </a:ext>
              <a:ext uri="{C183D7F6-B498-43B3-948B-1728B52AA6E4}">
                <adec:decorative xmlns:adec="http://schemas.microsoft.com/office/drawing/2017/decorative" val="1"/>
              </a:ext>
            </a:extLst>
          </p:cNvPr>
          <p:cNvGrpSpPr/>
          <p:nvPr/>
        </p:nvGrpSpPr>
        <p:grpSpPr>
          <a:xfrm>
            <a:off x="-165063" y="5595053"/>
            <a:ext cx="1335600" cy="1262947"/>
            <a:chOff x="10145015" y="2343978"/>
            <a:chExt cx="1335600" cy="1262947"/>
          </a:xfrm>
        </p:grpSpPr>
        <p:sp>
          <p:nvSpPr>
            <p:cNvPr id="8" name="Freeform: Shape 7">
              <a:extLst>
                <a:ext uri="{FF2B5EF4-FFF2-40B4-BE49-F238E27FC236}">
                  <a16:creationId xmlns:a16="http://schemas.microsoft.com/office/drawing/2014/main" id="{C865D8F1-E367-3D4B-CC0D-2194F8DB4F3E}"/>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a:extLst>
                <a:ext uri="{FF2B5EF4-FFF2-40B4-BE49-F238E27FC236}">
                  <a16:creationId xmlns:a16="http://schemas.microsoft.com/office/drawing/2014/main" id="{27808E47-C13C-EE66-0F87-633739CB695B}"/>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0" name="TextBox 9">
            <a:extLst>
              <a:ext uri="{FF2B5EF4-FFF2-40B4-BE49-F238E27FC236}">
                <a16:creationId xmlns:a16="http://schemas.microsoft.com/office/drawing/2014/main" id="{7B1AD8F9-483D-93CF-672B-ADA12CCE929F}"/>
              </a:ext>
            </a:extLst>
          </p:cNvPr>
          <p:cNvSpPr txBox="1"/>
          <p:nvPr/>
        </p:nvSpPr>
        <p:spPr>
          <a:xfrm>
            <a:off x="617838" y="3929564"/>
            <a:ext cx="11071425" cy="1815882"/>
          </a:xfrm>
          <a:prstGeom prst="rect">
            <a:avLst/>
          </a:prstGeom>
          <a:solidFill>
            <a:schemeClr val="tx1"/>
          </a:solidFill>
          <a:ln>
            <a:solidFill>
              <a:schemeClr val="tx1"/>
            </a:solidFill>
          </a:ln>
        </p:spPr>
        <p:txBody>
          <a:bodyPr wrap="square">
            <a:spAutoFit/>
          </a:bodyPr>
          <a:lstStyle/>
          <a:p>
            <a:r>
              <a:rPr lang="en-US" sz="2800" dirty="0">
                <a:solidFill>
                  <a:schemeClr val="bg1">
                    <a:lumMod val="95000"/>
                    <a:lumOff val="5000"/>
                  </a:schemeClr>
                </a:solidFill>
                <a:effectLst>
                  <a:outerShdw blurRad="38100" dist="38100" dir="2700000" algn="tl">
                    <a:srgbClr val="000000">
                      <a:alpha val="43137"/>
                    </a:srgbClr>
                  </a:outerShdw>
                </a:effectLst>
                <a:latin typeface="Walbaum Display (Headings)"/>
              </a:rPr>
              <a:t>The P-value of 1.674-07 is less than the stated Significance Level of 0.05, therefore, we reject the null hypothesis with 95% confidence. This implies that we have enough evidence to show that the number of car cylinders (Cylinders) is correlated with the type of car (Type) sold</a:t>
            </a:r>
            <a:endParaRPr lang="en-CA" sz="2800" dirty="0">
              <a:solidFill>
                <a:schemeClr val="bg1">
                  <a:lumMod val="95000"/>
                  <a:lumOff val="5000"/>
                </a:schemeClr>
              </a:solidFill>
              <a:effectLst>
                <a:outerShdw blurRad="38100" dist="38100" dir="2700000" algn="tl">
                  <a:srgbClr val="000000">
                    <a:alpha val="43137"/>
                  </a:srgbClr>
                </a:outerShdw>
              </a:effectLst>
              <a:latin typeface="Walbaum Display (Headings)"/>
            </a:endParaRPr>
          </a:p>
        </p:txBody>
      </p:sp>
    </p:spTree>
    <p:extLst>
      <p:ext uri="{BB962C8B-B14F-4D97-AF65-F5344CB8AC3E}">
        <p14:creationId xmlns:p14="http://schemas.microsoft.com/office/powerpoint/2010/main" val="395518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E72EEC8-8A91-3D46-CAD8-6ECCE5B61D32}"/>
              </a:ext>
            </a:extLst>
          </p:cNvPr>
          <p:cNvSpPr>
            <a:spLocks noGrp="1"/>
          </p:cNvSpPr>
          <p:nvPr>
            <p:ph type="sldNum" sz="quarter" idx="12"/>
          </p:nvPr>
        </p:nvSpPr>
        <p:spPr/>
        <p:txBody>
          <a:bodyPr/>
          <a:lstStyle/>
          <a:p>
            <a:fld id="{DBA1B0FB-D917-4C8C-928F-313BD683BF39}" type="slidenum">
              <a:rPr lang="en-US" smtClean="0"/>
              <a:t>15</a:t>
            </a:fld>
            <a:endParaRPr lang="en-US"/>
          </a:p>
        </p:txBody>
      </p:sp>
      <p:sp>
        <p:nvSpPr>
          <p:cNvPr id="8" name="Content Placeholder 14">
            <a:extLst>
              <a:ext uri="{FF2B5EF4-FFF2-40B4-BE49-F238E27FC236}">
                <a16:creationId xmlns:a16="http://schemas.microsoft.com/office/drawing/2014/main" id="{FB594224-1C16-4BD9-CF79-26C53C8812B6}"/>
              </a:ext>
            </a:extLst>
          </p:cNvPr>
          <p:cNvSpPr>
            <a:spLocks noGrp="1"/>
          </p:cNvSpPr>
          <p:nvPr>
            <p:ph sz="quarter" idx="15"/>
          </p:nvPr>
        </p:nvSpPr>
        <p:spPr>
          <a:xfrm>
            <a:off x="569712" y="322944"/>
            <a:ext cx="11071425" cy="505192"/>
          </a:xfrm>
          <a:solidFill>
            <a:schemeClr val="tx1"/>
          </a:solidFill>
        </p:spPr>
        <p:txBody>
          <a:bodyPr/>
          <a:lstStyle/>
          <a:p>
            <a:pPr algn="ctr"/>
            <a:r>
              <a:rPr lang="en-US" sz="3200" dirty="0">
                <a:solidFill>
                  <a:schemeClr val="bg1"/>
                </a:solidFill>
                <a:effectLst>
                  <a:outerShdw blurRad="38100" dist="38100" dir="2700000" algn="tl">
                    <a:srgbClr val="000000">
                      <a:alpha val="43137"/>
                    </a:srgbClr>
                  </a:outerShdw>
                </a:effectLst>
                <a:latin typeface="Walbaum Display (Headings)"/>
              </a:rPr>
              <a:t>Code Script</a:t>
            </a:r>
          </a:p>
        </p:txBody>
      </p:sp>
      <p:sp>
        <p:nvSpPr>
          <p:cNvPr id="11" name="Content Placeholder 14">
            <a:extLst>
              <a:ext uri="{FF2B5EF4-FFF2-40B4-BE49-F238E27FC236}">
                <a16:creationId xmlns:a16="http://schemas.microsoft.com/office/drawing/2014/main" id="{74EF5887-8FF9-E875-A404-FAE3608A1752}"/>
              </a:ext>
            </a:extLst>
          </p:cNvPr>
          <p:cNvSpPr txBox="1">
            <a:spLocks/>
          </p:cNvSpPr>
          <p:nvPr/>
        </p:nvSpPr>
        <p:spPr>
          <a:xfrm>
            <a:off x="1455174" y="1071263"/>
            <a:ext cx="9065342" cy="5663834"/>
          </a:xfrm>
          <a:prstGeom prst="rect">
            <a:avLst/>
          </a:prstGeom>
          <a:solidFill>
            <a:schemeClr val="tx1"/>
          </a:solidFill>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8000" indent="0" algn="ctr">
              <a:lnSpc>
                <a:spcPct val="100000"/>
              </a:lnSpc>
              <a:spcBef>
                <a:spcPts val="0"/>
              </a:spcBef>
              <a:spcAft>
                <a:spcPts val="0"/>
              </a:spcAft>
            </a:pPr>
            <a:endParaRPr lang="en-US" sz="1200" dirty="0">
              <a:solidFill>
                <a:schemeClr val="bg1"/>
              </a:solidFill>
              <a:effectLst>
                <a:outerShdw blurRad="38100" dist="38100" dir="2700000" algn="tl">
                  <a:srgbClr val="000000">
                    <a:alpha val="43137"/>
                  </a:srgbClr>
                </a:outerShdw>
              </a:effectLst>
              <a:latin typeface="Walbaum Display (Headings)"/>
            </a:endParaRPr>
          </a:p>
          <a:p>
            <a:pPr marL="108000" indent="0" algn="ctr">
              <a:lnSpc>
                <a:spcPct val="100000"/>
              </a:lnSpc>
              <a:spcBef>
                <a:spcPts val="0"/>
              </a:spcBef>
              <a:spcAft>
                <a:spcPts val="0"/>
              </a:spcAft>
            </a:pPr>
            <a:endParaRPr lang="en-US" sz="1200" dirty="0">
              <a:solidFill>
                <a:schemeClr val="bg1"/>
              </a:solidFill>
              <a:effectLst>
                <a:outerShdw blurRad="38100" dist="38100" dir="2700000" algn="tl">
                  <a:srgbClr val="000000">
                    <a:alpha val="43137"/>
                  </a:srgbClr>
                </a:outerShdw>
              </a:effectLst>
              <a:latin typeface="Walbaum Display (Headings)"/>
            </a:endParaRPr>
          </a:p>
          <a:p>
            <a:pPr marL="108000" indent="0" algn="ctr">
              <a:lnSpc>
                <a:spcPct val="100000"/>
              </a:lnSpc>
              <a:spcBef>
                <a:spcPts val="0"/>
              </a:spcBef>
              <a:spcAft>
                <a:spcPts val="0"/>
              </a:spcAft>
            </a:pPr>
            <a:r>
              <a:rPr lang="en-US" sz="1200" dirty="0">
                <a:solidFill>
                  <a:schemeClr val="bg1"/>
                </a:solidFill>
                <a:effectLst>
                  <a:outerShdw blurRad="38100" dist="38100" dir="2700000" algn="tl">
                    <a:srgbClr val="000000">
                      <a:alpha val="43137"/>
                    </a:srgbClr>
                  </a:outerShdw>
                </a:effectLst>
                <a:latin typeface="Walbaum Display (Headings)"/>
              </a:rPr>
              <a:t>#ImportDataSet</a:t>
            </a:r>
          </a:p>
          <a:p>
            <a:pPr marL="108000" indent="0" algn="ctr">
              <a:lnSpc>
                <a:spcPct val="100000"/>
              </a:lnSpc>
              <a:spcBef>
                <a:spcPts val="0"/>
              </a:spcBef>
              <a:spcAft>
                <a:spcPts val="0"/>
              </a:spcAft>
            </a:pPr>
            <a:r>
              <a:rPr lang="en-US" sz="1200" dirty="0">
                <a:solidFill>
                  <a:schemeClr val="bg1"/>
                </a:solidFill>
                <a:effectLst>
                  <a:outerShdw blurRad="38100" dist="38100" dir="2700000" algn="tl">
                    <a:srgbClr val="000000">
                      <a:alpha val="43137"/>
                    </a:srgbClr>
                  </a:outerShdw>
                </a:effectLst>
                <a:latin typeface="Walbaum Display (Headings)"/>
              </a:rPr>
              <a:t>library(</a:t>
            </a:r>
            <a:r>
              <a:rPr lang="en-US" sz="1200" dirty="0" err="1">
                <a:solidFill>
                  <a:schemeClr val="bg1"/>
                </a:solidFill>
                <a:effectLst>
                  <a:outerShdw blurRad="38100" dist="38100" dir="2700000" algn="tl">
                    <a:srgbClr val="000000">
                      <a:alpha val="43137"/>
                    </a:srgbClr>
                  </a:outerShdw>
                </a:effectLst>
                <a:latin typeface="Walbaum Display (Headings)"/>
              </a:rPr>
              <a:t>readxl</a:t>
            </a:r>
            <a:r>
              <a:rPr lang="en-US" sz="1200" dirty="0">
                <a:solidFill>
                  <a:schemeClr val="bg1"/>
                </a:solidFill>
                <a:effectLst>
                  <a:outerShdw blurRad="38100" dist="38100" dir="2700000" algn="tl">
                    <a:srgbClr val="000000">
                      <a:alpha val="43137"/>
                    </a:srgbClr>
                  </a:outerShdw>
                </a:effectLst>
                <a:latin typeface="Walbaum Display (Headings)"/>
              </a:rPr>
              <a:t>)</a:t>
            </a:r>
          </a:p>
          <a:p>
            <a:pPr marL="108000" indent="0" algn="ctr">
              <a:lnSpc>
                <a:spcPct val="100000"/>
              </a:lnSpc>
              <a:spcBef>
                <a:spcPts val="0"/>
              </a:spcBef>
              <a:spcAft>
                <a:spcPts val="0"/>
              </a:spcAft>
            </a:pPr>
            <a:r>
              <a:rPr lang="en-US" sz="1200" dirty="0" err="1">
                <a:solidFill>
                  <a:schemeClr val="bg1"/>
                </a:solidFill>
                <a:effectLst>
                  <a:outerShdw blurRad="38100" dist="38100" dir="2700000" algn="tl">
                    <a:srgbClr val="000000">
                      <a:alpha val="43137"/>
                    </a:srgbClr>
                  </a:outerShdw>
                </a:effectLst>
                <a:latin typeface="Walbaum Display (Headings)"/>
              </a:rPr>
              <a:t>carsdatabase</a:t>
            </a:r>
            <a:r>
              <a:rPr lang="en-US" sz="1200" dirty="0">
                <a:solidFill>
                  <a:schemeClr val="bg1"/>
                </a:solidFill>
                <a:effectLst>
                  <a:outerShdw blurRad="38100" dist="38100" dir="2700000" algn="tl">
                    <a:srgbClr val="000000">
                      <a:alpha val="43137"/>
                    </a:srgbClr>
                  </a:outerShdw>
                </a:effectLst>
                <a:latin typeface="Walbaum Display (Headings)"/>
              </a:rPr>
              <a:t> &lt;- </a:t>
            </a:r>
            <a:r>
              <a:rPr lang="en-US" sz="1200" dirty="0" err="1">
                <a:solidFill>
                  <a:schemeClr val="bg1"/>
                </a:solidFill>
                <a:effectLst>
                  <a:outerShdw blurRad="38100" dist="38100" dir="2700000" algn="tl">
                    <a:srgbClr val="000000">
                      <a:alpha val="43137"/>
                    </a:srgbClr>
                  </a:outerShdw>
                </a:effectLst>
                <a:latin typeface="Walbaum Display (Headings)"/>
              </a:rPr>
              <a:t>read_excel</a:t>
            </a:r>
            <a:r>
              <a:rPr lang="en-US" sz="1200" dirty="0">
                <a:solidFill>
                  <a:schemeClr val="bg1"/>
                </a:solidFill>
                <a:effectLst>
                  <a:outerShdw blurRad="38100" dist="38100" dir="2700000" algn="tl">
                    <a:srgbClr val="000000">
                      <a:alpha val="43137"/>
                    </a:srgbClr>
                  </a:outerShdw>
                </a:effectLst>
                <a:latin typeface="Walbaum Display (Headings)"/>
              </a:rPr>
              <a:t>("C:/Users/Ramsey Abdul/Downloads/carsdatabase.xlsx")</a:t>
            </a:r>
          </a:p>
          <a:p>
            <a:pPr marL="108000" indent="0" algn="ctr">
              <a:lnSpc>
                <a:spcPct val="100000"/>
              </a:lnSpc>
              <a:spcBef>
                <a:spcPts val="0"/>
              </a:spcBef>
              <a:spcAft>
                <a:spcPts val="0"/>
              </a:spcAft>
            </a:pPr>
            <a:r>
              <a:rPr lang="en-US" sz="1200" dirty="0">
                <a:solidFill>
                  <a:schemeClr val="bg1"/>
                </a:solidFill>
                <a:effectLst>
                  <a:outerShdw blurRad="38100" dist="38100" dir="2700000" algn="tl">
                    <a:srgbClr val="000000">
                      <a:alpha val="43137"/>
                    </a:srgbClr>
                  </a:outerShdw>
                </a:effectLst>
                <a:latin typeface="Walbaum Display (Headings)"/>
              </a:rPr>
              <a:t>View(</a:t>
            </a:r>
            <a:r>
              <a:rPr lang="en-US" sz="1200" dirty="0" err="1">
                <a:solidFill>
                  <a:schemeClr val="bg1"/>
                </a:solidFill>
                <a:effectLst>
                  <a:outerShdw blurRad="38100" dist="38100" dir="2700000" algn="tl">
                    <a:srgbClr val="000000">
                      <a:alpha val="43137"/>
                    </a:srgbClr>
                  </a:outerShdw>
                </a:effectLst>
                <a:latin typeface="Walbaum Display (Headings)"/>
              </a:rPr>
              <a:t>carsdatabase</a:t>
            </a:r>
            <a:r>
              <a:rPr lang="en-US" sz="1200" dirty="0">
                <a:solidFill>
                  <a:schemeClr val="bg1"/>
                </a:solidFill>
                <a:effectLst>
                  <a:outerShdw blurRad="38100" dist="38100" dir="2700000" algn="tl">
                    <a:srgbClr val="000000">
                      <a:alpha val="43137"/>
                    </a:srgbClr>
                  </a:outerShdw>
                </a:effectLst>
                <a:latin typeface="Walbaum Display (Headings)"/>
              </a:rPr>
              <a:t>)</a:t>
            </a:r>
          </a:p>
          <a:p>
            <a:pPr marL="108000" indent="0" algn="ctr">
              <a:lnSpc>
                <a:spcPct val="100000"/>
              </a:lnSpc>
              <a:spcBef>
                <a:spcPts val="0"/>
              </a:spcBef>
              <a:spcAft>
                <a:spcPts val="0"/>
              </a:spcAft>
            </a:pPr>
            <a:endParaRPr lang="en-US" sz="1200" dirty="0">
              <a:solidFill>
                <a:schemeClr val="bg1"/>
              </a:solidFill>
              <a:effectLst>
                <a:outerShdw blurRad="38100" dist="38100" dir="2700000" algn="tl">
                  <a:srgbClr val="000000">
                    <a:alpha val="43137"/>
                  </a:srgbClr>
                </a:outerShdw>
              </a:effectLst>
              <a:latin typeface="Walbaum Display (Headings)"/>
            </a:endParaRPr>
          </a:p>
          <a:p>
            <a:pPr marL="108000" indent="0" algn="ctr">
              <a:lnSpc>
                <a:spcPct val="100000"/>
              </a:lnSpc>
              <a:spcBef>
                <a:spcPts val="0"/>
              </a:spcBef>
              <a:spcAft>
                <a:spcPts val="0"/>
              </a:spcAft>
            </a:pPr>
            <a:r>
              <a:rPr lang="en-US" sz="1200" dirty="0">
                <a:solidFill>
                  <a:schemeClr val="bg1"/>
                </a:solidFill>
                <a:effectLst>
                  <a:outerShdw blurRad="38100" dist="38100" dir="2700000" algn="tl">
                    <a:srgbClr val="000000">
                      <a:alpha val="43137"/>
                    </a:srgbClr>
                  </a:outerShdw>
                </a:effectLst>
                <a:latin typeface="Walbaum Display (Headings)"/>
              </a:rPr>
              <a:t>#Load Libraries</a:t>
            </a:r>
          </a:p>
          <a:p>
            <a:pPr marL="108000" indent="0" algn="ctr">
              <a:lnSpc>
                <a:spcPct val="100000"/>
              </a:lnSpc>
              <a:spcBef>
                <a:spcPts val="0"/>
              </a:spcBef>
              <a:spcAft>
                <a:spcPts val="0"/>
              </a:spcAft>
            </a:pPr>
            <a:r>
              <a:rPr lang="en-US" sz="1200" dirty="0">
                <a:solidFill>
                  <a:schemeClr val="bg1"/>
                </a:solidFill>
                <a:effectLst>
                  <a:outerShdw blurRad="38100" dist="38100" dir="2700000" algn="tl">
                    <a:srgbClr val="000000">
                      <a:alpha val="43137"/>
                    </a:srgbClr>
                  </a:outerShdw>
                </a:effectLst>
                <a:latin typeface="Walbaum Display (Headings)"/>
              </a:rPr>
              <a:t>library(MASS)</a:t>
            </a:r>
          </a:p>
          <a:p>
            <a:pPr marL="108000" indent="0" algn="ctr">
              <a:lnSpc>
                <a:spcPct val="100000"/>
              </a:lnSpc>
              <a:spcBef>
                <a:spcPts val="0"/>
              </a:spcBef>
              <a:spcAft>
                <a:spcPts val="0"/>
              </a:spcAft>
            </a:pPr>
            <a:r>
              <a:rPr lang="en-US" sz="1200" dirty="0">
                <a:solidFill>
                  <a:schemeClr val="bg1"/>
                </a:solidFill>
                <a:effectLst>
                  <a:outerShdw blurRad="38100" dist="38100" dir="2700000" algn="tl">
                    <a:srgbClr val="000000">
                      <a:alpha val="43137"/>
                    </a:srgbClr>
                  </a:outerShdw>
                </a:effectLst>
                <a:latin typeface="Walbaum Display (Headings)"/>
              </a:rPr>
              <a:t>#Load and View </a:t>
            </a:r>
            <a:r>
              <a:rPr lang="en-US" sz="1200" dirty="0" err="1">
                <a:solidFill>
                  <a:schemeClr val="bg1"/>
                </a:solidFill>
                <a:effectLst>
                  <a:outerShdw blurRad="38100" dist="38100" dir="2700000" algn="tl">
                    <a:srgbClr val="000000">
                      <a:alpha val="43137"/>
                    </a:srgbClr>
                  </a:outerShdw>
                </a:effectLst>
                <a:latin typeface="Walbaum Display (Headings)"/>
              </a:rPr>
              <a:t>carsdatabase</a:t>
            </a:r>
            <a:r>
              <a:rPr lang="en-US" sz="1200" dirty="0">
                <a:solidFill>
                  <a:schemeClr val="bg1"/>
                </a:solidFill>
                <a:effectLst>
                  <a:outerShdw blurRad="38100" dist="38100" dir="2700000" algn="tl">
                    <a:srgbClr val="000000">
                      <a:alpha val="43137"/>
                    </a:srgbClr>
                  </a:outerShdw>
                </a:effectLst>
                <a:latin typeface="Walbaum Display (Headings)"/>
              </a:rPr>
              <a:t> Dataset</a:t>
            </a:r>
          </a:p>
          <a:p>
            <a:pPr marL="108000" indent="0" algn="ctr">
              <a:lnSpc>
                <a:spcPct val="100000"/>
              </a:lnSpc>
              <a:spcBef>
                <a:spcPts val="0"/>
              </a:spcBef>
              <a:spcAft>
                <a:spcPts val="0"/>
              </a:spcAft>
            </a:pPr>
            <a:r>
              <a:rPr lang="en-US" sz="1200" dirty="0">
                <a:solidFill>
                  <a:schemeClr val="bg1"/>
                </a:solidFill>
                <a:effectLst>
                  <a:outerShdw blurRad="38100" dist="38100" dir="2700000" algn="tl">
                    <a:srgbClr val="000000">
                      <a:alpha val="43137"/>
                    </a:srgbClr>
                  </a:outerShdw>
                </a:effectLst>
                <a:latin typeface="Walbaum Display (Headings)"/>
              </a:rPr>
              <a:t>print(str(</a:t>
            </a:r>
            <a:r>
              <a:rPr lang="en-US" sz="1200" dirty="0" err="1">
                <a:solidFill>
                  <a:schemeClr val="bg1"/>
                </a:solidFill>
                <a:effectLst>
                  <a:outerShdw blurRad="38100" dist="38100" dir="2700000" algn="tl">
                    <a:srgbClr val="000000">
                      <a:alpha val="43137"/>
                    </a:srgbClr>
                  </a:outerShdw>
                </a:effectLst>
                <a:latin typeface="Walbaum Display (Headings)"/>
              </a:rPr>
              <a:t>carsdatabase</a:t>
            </a:r>
            <a:r>
              <a:rPr lang="en-US" sz="1200" dirty="0">
                <a:solidFill>
                  <a:schemeClr val="bg1"/>
                </a:solidFill>
                <a:effectLst>
                  <a:outerShdw blurRad="38100" dist="38100" dir="2700000" algn="tl">
                    <a:srgbClr val="000000">
                      <a:alpha val="43137"/>
                    </a:srgbClr>
                  </a:outerShdw>
                </a:effectLst>
                <a:latin typeface="Walbaum Display (Headings)"/>
              </a:rPr>
              <a:t>))</a:t>
            </a:r>
          </a:p>
          <a:p>
            <a:pPr marL="108000" indent="0" algn="ctr">
              <a:lnSpc>
                <a:spcPct val="100000"/>
              </a:lnSpc>
              <a:spcBef>
                <a:spcPts val="0"/>
              </a:spcBef>
              <a:spcAft>
                <a:spcPts val="0"/>
              </a:spcAft>
            </a:pPr>
            <a:endParaRPr lang="en-US" sz="1200" dirty="0">
              <a:solidFill>
                <a:schemeClr val="bg1"/>
              </a:solidFill>
              <a:effectLst>
                <a:outerShdw blurRad="38100" dist="38100" dir="2700000" algn="tl">
                  <a:srgbClr val="000000">
                    <a:alpha val="43137"/>
                  </a:srgbClr>
                </a:outerShdw>
              </a:effectLst>
              <a:latin typeface="Walbaum Display (Headings)"/>
            </a:endParaRPr>
          </a:p>
          <a:p>
            <a:pPr marL="108000" indent="0" algn="ctr">
              <a:lnSpc>
                <a:spcPct val="100000"/>
              </a:lnSpc>
              <a:spcBef>
                <a:spcPts val="0"/>
              </a:spcBef>
              <a:spcAft>
                <a:spcPts val="0"/>
              </a:spcAft>
            </a:pPr>
            <a:r>
              <a:rPr lang="en-US" sz="1200" dirty="0">
                <a:solidFill>
                  <a:schemeClr val="bg1"/>
                </a:solidFill>
                <a:effectLst>
                  <a:outerShdw blurRad="38100" dist="38100" dir="2700000" algn="tl">
                    <a:srgbClr val="000000">
                      <a:alpha val="43137"/>
                    </a:srgbClr>
                  </a:outerShdw>
                </a:effectLst>
                <a:latin typeface="Walbaum Display (Headings)"/>
              </a:rPr>
              <a:t># Create a data frame from the main data set.</a:t>
            </a:r>
          </a:p>
          <a:p>
            <a:pPr marL="108000" indent="0" algn="ctr">
              <a:lnSpc>
                <a:spcPct val="100000"/>
              </a:lnSpc>
              <a:spcBef>
                <a:spcPts val="0"/>
              </a:spcBef>
              <a:spcAft>
                <a:spcPts val="0"/>
              </a:spcAft>
            </a:pPr>
            <a:r>
              <a:rPr lang="en-US" sz="1200" dirty="0" err="1">
                <a:solidFill>
                  <a:schemeClr val="bg1"/>
                </a:solidFill>
                <a:effectLst>
                  <a:outerShdw blurRad="38100" dist="38100" dir="2700000" algn="tl">
                    <a:srgbClr val="000000">
                      <a:alpha val="43137"/>
                    </a:srgbClr>
                  </a:outerShdw>
                </a:effectLst>
                <a:latin typeface="Walbaum Display (Headings)"/>
              </a:rPr>
              <a:t>car.data</a:t>
            </a:r>
            <a:r>
              <a:rPr lang="en-US" sz="1200" dirty="0">
                <a:solidFill>
                  <a:schemeClr val="bg1"/>
                </a:solidFill>
                <a:effectLst>
                  <a:outerShdw blurRad="38100" dist="38100" dir="2700000" algn="tl">
                    <a:srgbClr val="000000">
                      <a:alpha val="43137"/>
                    </a:srgbClr>
                  </a:outerShdw>
                </a:effectLst>
                <a:latin typeface="Walbaum Display (Headings)"/>
              </a:rPr>
              <a:t> &lt;- </a:t>
            </a:r>
            <a:r>
              <a:rPr lang="en-US" sz="1200" dirty="0" err="1">
                <a:solidFill>
                  <a:schemeClr val="bg1"/>
                </a:solidFill>
                <a:effectLst>
                  <a:outerShdw blurRad="38100" dist="38100" dir="2700000" algn="tl">
                    <a:srgbClr val="000000">
                      <a:alpha val="43137"/>
                    </a:srgbClr>
                  </a:outerShdw>
                </a:effectLst>
                <a:latin typeface="Walbaum Display (Headings)"/>
              </a:rPr>
              <a:t>data.frame</a:t>
            </a:r>
            <a:r>
              <a:rPr lang="en-US" sz="1200" dirty="0">
                <a:solidFill>
                  <a:schemeClr val="bg1"/>
                </a:solidFill>
                <a:effectLst>
                  <a:outerShdw blurRad="38100" dist="38100" dir="2700000" algn="tl">
                    <a:srgbClr val="000000">
                      <a:alpha val="43137"/>
                    </a:srgbClr>
                  </a:outerShdw>
                </a:effectLst>
                <a:latin typeface="Walbaum Display (Headings)"/>
              </a:rPr>
              <a:t>(</a:t>
            </a:r>
            <a:r>
              <a:rPr lang="en-US" sz="1200" dirty="0" err="1">
                <a:solidFill>
                  <a:schemeClr val="bg1"/>
                </a:solidFill>
                <a:effectLst>
                  <a:outerShdw blurRad="38100" dist="38100" dir="2700000" algn="tl">
                    <a:srgbClr val="000000">
                      <a:alpha val="43137"/>
                    </a:srgbClr>
                  </a:outerShdw>
                </a:effectLst>
                <a:latin typeface="Walbaum Display (Headings)"/>
              </a:rPr>
              <a:t>carsdatabase$Cylinders</a:t>
            </a:r>
            <a:r>
              <a:rPr lang="en-US" sz="1200" dirty="0">
                <a:solidFill>
                  <a:schemeClr val="bg1"/>
                </a:solidFill>
                <a:effectLst>
                  <a:outerShdw blurRad="38100" dist="38100" dir="2700000" algn="tl">
                    <a:srgbClr val="000000">
                      <a:alpha val="43137"/>
                    </a:srgbClr>
                  </a:outerShdw>
                </a:effectLst>
                <a:latin typeface="Walbaum Display (Headings)"/>
              </a:rPr>
              <a:t>, </a:t>
            </a:r>
            <a:r>
              <a:rPr lang="en-US" sz="1200" dirty="0" err="1">
                <a:solidFill>
                  <a:schemeClr val="bg1"/>
                </a:solidFill>
                <a:effectLst>
                  <a:outerShdw blurRad="38100" dist="38100" dir="2700000" algn="tl">
                    <a:srgbClr val="000000">
                      <a:alpha val="43137"/>
                    </a:srgbClr>
                  </a:outerShdw>
                </a:effectLst>
                <a:latin typeface="Walbaum Display (Headings)"/>
              </a:rPr>
              <a:t>carsdatabase$Type</a:t>
            </a:r>
            <a:r>
              <a:rPr lang="en-US" sz="1200" dirty="0">
                <a:solidFill>
                  <a:schemeClr val="bg1"/>
                </a:solidFill>
                <a:effectLst>
                  <a:outerShdw blurRad="38100" dist="38100" dir="2700000" algn="tl">
                    <a:srgbClr val="000000">
                      <a:alpha val="43137"/>
                    </a:srgbClr>
                  </a:outerShdw>
                </a:effectLst>
                <a:latin typeface="Walbaum Display (Headings)"/>
              </a:rPr>
              <a:t>)</a:t>
            </a:r>
          </a:p>
          <a:p>
            <a:pPr marL="108000" indent="0" algn="ctr">
              <a:lnSpc>
                <a:spcPct val="100000"/>
              </a:lnSpc>
              <a:spcBef>
                <a:spcPts val="0"/>
              </a:spcBef>
              <a:spcAft>
                <a:spcPts val="0"/>
              </a:spcAft>
            </a:pPr>
            <a:endParaRPr lang="en-US" sz="1200" dirty="0">
              <a:solidFill>
                <a:schemeClr val="bg1"/>
              </a:solidFill>
              <a:effectLst>
                <a:outerShdw blurRad="38100" dist="38100" dir="2700000" algn="tl">
                  <a:srgbClr val="000000">
                    <a:alpha val="43137"/>
                  </a:srgbClr>
                </a:outerShdw>
              </a:effectLst>
              <a:latin typeface="Walbaum Display (Headings)"/>
            </a:endParaRPr>
          </a:p>
          <a:p>
            <a:pPr marL="108000" indent="0" algn="ctr">
              <a:lnSpc>
                <a:spcPct val="100000"/>
              </a:lnSpc>
              <a:spcBef>
                <a:spcPts val="0"/>
              </a:spcBef>
              <a:spcAft>
                <a:spcPts val="0"/>
              </a:spcAft>
            </a:pPr>
            <a:r>
              <a:rPr lang="en-US" sz="1200" dirty="0">
                <a:solidFill>
                  <a:schemeClr val="bg1"/>
                </a:solidFill>
                <a:effectLst>
                  <a:outerShdw blurRad="38100" dist="38100" dir="2700000" algn="tl">
                    <a:srgbClr val="000000">
                      <a:alpha val="43137"/>
                    </a:srgbClr>
                  </a:outerShdw>
                </a:effectLst>
                <a:latin typeface="Walbaum Display (Headings)"/>
              </a:rPr>
              <a:t># Create a table with the needed variables.</a:t>
            </a:r>
          </a:p>
          <a:p>
            <a:pPr marL="108000" indent="0" algn="ctr">
              <a:lnSpc>
                <a:spcPct val="100000"/>
              </a:lnSpc>
              <a:spcBef>
                <a:spcPts val="0"/>
              </a:spcBef>
              <a:spcAft>
                <a:spcPts val="0"/>
              </a:spcAft>
            </a:pPr>
            <a:r>
              <a:rPr lang="en-US" sz="1200" dirty="0" err="1">
                <a:solidFill>
                  <a:schemeClr val="bg1"/>
                </a:solidFill>
                <a:effectLst>
                  <a:outerShdw blurRad="38100" dist="38100" dir="2700000" algn="tl">
                    <a:srgbClr val="000000">
                      <a:alpha val="43137"/>
                    </a:srgbClr>
                  </a:outerShdw>
                </a:effectLst>
                <a:latin typeface="Walbaum Display (Headings)"/>
              </a:rPr>
              <a:t>car.data</a:t>
            </a:r>
            <a:r>
              <a:rPr lang="en-US" sz="1200" dirty="0">
                <a:solidFill>
                  <a:schemeClr val="bg1"/>
                </a:solidFill>
                <a:effectLst>
                  <a:outerShdw blurRad="38100" dist="38100" dir="2700000" algn="tl">
                    <a:srgbClr val="000000">
                      <a:alpha val="43137"/>
                    </a:srgbClr>
                  </a:outerShdw>
                </a:effectLst>
                <a:latin typeface="Walbaum Display (Headings)"/>
              </a:rPr>
              <a:t> = table(</a:t>
            </a:r>
            <a:r>
              <a:rPr lang="en-US" sz="1200" dirty="0" err="1">
                <a:solidFill>
                  <a:schemeClr val="bg1"/>
                </a:solidFill>
                <a:effectLst>
                  <a:outerShdw blurRad="38100" dist="38100" dir="2700000" algn="tl">
                    <a:srgbClr val="000000">
                      <a:alpha val="43137"/>
                    </a:srgbClr>
                  </a:outerShdw>
                </a:effectLst>
                <a:latin typeface="Walbaum Display (Headings)"/>
              </a:rPr>
              <a:t>carsdatabase$Cylinders</a:t>
            </a:r>
            <a:r>
              <a:rPr lang="en-US" sz="1200" dirty="0">
                <a:solidFill>
                  <a:schemeClr val="bg1"/>
                </a:solidFill>
                <a:effectLst>
                  <a:outerShdw blurRad="38100" dist="38100" dir="2700000" algn="tl">
                    <a:srgbClr val="000000">
                      <a:alpha val="43137"/>
                    </a:srgbClr>
                  </a:outerShdw>
                </a:effectLst>
                <a:latin typeface="Walbaum Display (Headings)"/>
              </a:rPr>
              <a:t>, </a:t>
            </a:r>
            <a:r>
              <a:rPr lang="en-US" sz="1200" dirty="0" err="1">
                <a:solidFill>
                  <a:schemeClr val="bg1"/>
                </a:solidFill>
                <a:effectLst>
                  <a:outerShdw blurRad="38100" dist="38100" dir="2700000" algn="tl">
                    <a:srgbClr val="000000">
                      <a:alpha val="43137"/>
                    </a:srgbClr>
                  </a:outerShdw>
                </a:effectLst>
                <a:latin typeface="Walbaum Display (Headings)"/>
              </a:rPr>
              <a:t>carsdatabase$Type</a:t>
            </a:r>
            <a:r>
              <a:rPr lang="en-US" sz="1200" dirty="0">
                <a:solidFill>
                  <a:schemeClr val="bg1"/>
                </a:solidFill>
                <a:effectLst>
                  <a:outerShdw blurRad="38100" dist="38100" dir="2700000" algn="tl">
                    <a:srgbClr val="000000">
                      <a:alpha val="43137"/>
                    </a:srgbClr>
                  </a:outerShdw>
                </a:effectLst>
                <a:latin typeface="Walbaum Display (Headings)"/>
              </a:rPr>
              <a:t>)</a:t>
            </a:r>
          </a:p>
          <a:p>
            <a:pPr marL="108000" indent="0" algn="ctr">
              <a:lnSpc>
                <a:spcPct val="100000"/>
              </a:lnSpc>
              <a:spcBef>
                <a:spcPts val="0"/>
              </a:spcBef>
              <a:spcAft>
                <a:spcPts val="0"/>
              </a:spcAft>
            </a:pPr>
            <a:r>
              <a:rPr lang="en-US" sz="1200" dirty="0">
                <a:solidFill>
                  <a:schemeClr val="bg1"/>
                </a:solidFill>
                <a:effectLst>
                  <a:outerShdw blurRad="38100" dist="38100" dir="2700000" algn="tl">
                    <a:srgbClr val="000000">
                      <a:alpha val="43137"/>
                    </a:srgbClr>
                  </a:outerShdw>
                </a:effectLst>
                <a:latin typeface="Walbaum Display (Headings)"/>
              </a:rPr>
              <a:t>print(</a:t>
            </a:r>
            <a:r>
              <a:rPr lang="en-US" sz="1200" dirty="0" err="1">
                <a:solidFill>
                  <a:schemeClr val="bg1"/>
                </a:solidFill>
                <a:effectLst>
                  <a:outerShdw blurRad="38100" dist="38100" dir="2700000" algn="tl">
                    <a:srgbClr val="000000">
                      <a:alpha val="43137"/>
                    </a:srgbClr>
                  </a:outerShdw>
                </a:effectLst>
                <a:latin typeface="Walbaum Display (Headings)"/>
              </a:rPr>
              <a:t>car.data</a:t>
            </a:r>
            <a:r>
              <a:rPr lang="en-US" sz="1200" dirty="0">
                <a:solidFill>
                  <a:schemeClr val="bg1"/>
                </a:solidFill>
                <a:effectLst>
                  <a:outerShdw blurRad="38100" dist="38100" dir="2700000" algn="tl">
                    <a:srgbClr val="000000">
                      <a:alpha val="43137"/>
                    </a:srgbClr>
                  </a:outerShdw>
                </a:effectLst>
                <a:latin typeface="Walbaum Display (Headings)"/>
              </a:rPr>
              <a:t>)</a:t>
            </a:r>
          </a:p>
          <a:p>
            <a:pPr marL="108000" indent="0" algn="ctr">
              <a:lnSpc>
                <a:spcPct val="100000"/>
              </a:lnSpc>
              <a:spcBef>
                <a:spcPts val="0"/>
              </a:spcBef>
              <a:spcAft>
                <a:spcPts val="0"/>
              </a:spcAft>
            </a:pPr>
            <a:endParaRPr lang="en-US" sz="1200" dirty="0">
              <a:solidFill>
                <a:schemeClr val="bg1"/>
              </a:solidFill>
              <a:effectLst>
                <a:outerShdw blurRad="38100" dist="38100" dir="2700000" algn="tl">
                  <a:srgbClr val="000000">
                    <a:alpha val="43137"/>
                  </a:srgbClr>
                </a:outerShdw>
              </a:effectLst>
              <a:latin typeface="Walbaum Display (Headings)"/>
            </a:endParaRPr>
          </a:p>
          <a:p>
            <a:pPr marL="108000" indent="0" algn="ctr">
              <a:lnSpc>
                <a:spcPct val="100000"/>
              </a:lnSpc>
              <a:spcBef>
                <a:spcPts val="0"/>
              </a:spcBef>
              <a:spcAft>
                <a:spcPts val="0"/>
              </a:spcAft>
            </a:pPr>
            <a:r>
              <a:rPr lang="en-US" sz="1200" dirty="0">
                <a:solidFill>
                  <a:schemeClr val="bg1"/>
                </a:solidFill>
                <a:effectLst>
                  <a:outerShdw blurRad="38100" dist="38100" dir="2700000" algn="tl">
                    <a:srgbClr val="000000">
                      <a:alpha val="43137"/>
                    </a:srgbClr>
                  </a:outerShdw>
                </a:effectLst>
                <a:latin typeface="Walbaum Display (Headings)"/>
              </a:rPr>
              <a:t># Perform the Chi-Square test.</a:t>
            </a:r>
          </a:p>
          <a:p>
            <a:pPr marL="108000" indent="0" algn="ctr">
              <a:lnSpc>
                <a:spcPct val="100000"/>
              </a:lnSpc>
              <a:spcBef>
                <a:spcPts val="0"/>
              </a:spcBef>
              <a:spcAft>
                <a:spcPts val="0"/>
              </a:spcAft>
            </a:pPr>
            <a:r>
              <a:rPr lang="en-US" sz="1200" dirty="0">
                <a:solidFill>
                  <a:schemeClr val="bg1"/>
                </a:solidFill>
                <a:effectLst>
                  <a:outerShdw blurRad="38100" dist="38100" dir="2700000" algn="tl">
                    <a:srgbClr val="000000">
                      <a:alpha val="43137"/>
                    </a:srgbClr>
                  </a:outerShdw>
                </a:effectLst>
                <a:latin typeface="Walbaum Display (Headings)"/>
              </a:rPr>
              <a:t>print(</a:t>
            </a:r>
            <a:r>
              <a:rPr lang="en-US" sz="1200" dirty="0" err="1">
                <a:solidFill>
                  <a:schemeClr val="bg1"/>
                </a:solidFill>
                <a:effectLst>
                  <a:outerShdw blurRad="38100" dist="38100" dir="2700000" algn="tl">
                    <a:srgbClr val="000000">
                      <a:alpha val="43137"/>
                    </a:srgbClr>
                  </a:outerShdw>
                </a:effectLst>
                <a:latin typeface="Walbaum Display (Headings)"/>
              </a:rPr>
              <a:t>chisq.test</a:t>
            </a:r>
            <a:r>
              <a:rPr lang="en-US" sz="1200" dirty="0">
                <a:solidFill>
                  <a:schemeClr val="bg1"/>
                </a:solidFill>
                <a:effectLst>
                  <a:outerShdw blurRad="38100" dist="38100" dir="2700000" algn="tl">
                    <a:srgbClr val="000000">
                      <a:alpha val="43137"/>
                    </a:srgbClr>
                  </a:outerShdw>
                </a:effectLst>
                <a:latin typeface="Walbaum Display (Headings)"/>
              </a:rPr>
              <a:t>(</a:t>
            </a:r>
            <a:r>
              <a:rPr lang="en-US" sz="1200" dirty="0" err="1">
                <a:solidFill>
                  <a:schemeClr val="bg1"/>
                </a:solidFill>
                <a:effectLst>
                  <a:outerShdw blurRad="38100" dist="38100" dir="2700000" algn="tl">
                    <a:srgbClr val="000000">
                      <a:alpha val="43137"/>
                    </a:srgbClr>
                  </a:outerShdw>
                </a:effectLst>
                <a:latin typeface="Walbaum Display (Headings)"/>
              </a:rPr>
              <a:t>car.data</a:t>
            </a:r>
            <a:r>
              <a:rPr lang="en-US" sz="1200" dirty="0">
                <a:solidFill>
                  <a:schemeClr val="bg1"/>
                </a:solidFill>
                <a:effectLst>
                  <a:outerShdw blurRad="38100" dist="38100" dir="2700000" algn="tl">
                    <a:srgbClr val="000000">
                      <a:alpha val="43137"/>
                    </a:srgbClr>
                  </a:outerShdw>
                </a:effectLst>
                <a:latin typeface="Walbaum Display (Headings)"/>
              </a:rPr>
              <a:t>))</a:t>
            </a:r>
          </a:p>
          <a:p>
            <a:pPr marL="108000" indent="0" algn="ctr">
              <a:lnSpc>
                <a:spcPct val="100000"/>
              </a:lnSpc>
              <a:spcBef>
                <a:spcPts val="0"/>
              </a:spcBef>
              <a:spcAft>
                <a:spcPts val="0"/>
              </a:spcAft>
            </a:pPr>
            <a:endParaRPr lang="en-US" sz="1200" dirty="0">
              <a:solidFill>
                <a:schemeClr val="bg1"/>
              </a:solidFill>
              <a:effectLst>
                <a:outerShdw blurRad="38100" dist="38100" dir="2700000" algn="tl">
                  <a:srgbClr val="000000">
                    <a:alpha val="43137"/>
                  </a:srgbClr>
                </a:outerShdw>
              </a:effectLst>
              <a:latin typeface="Walbaum Display (Headings)"/>
            </a:endParaRPr>
          </a:p>
        </p:txBody>
      </p:sp>
    </p:spTree>
    <p:extLst>
      <p:ext uri="{BB962C8B-B14F-4D97-AF65-F5344CB8AC3E}">
        <p14:creationId xmlns:p14="http://schemas.microsoft.com/office/powerpoint/2010/main" val="2260228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pic>
        <p:nvPicPr>
          <p:cNvPr id="34" name="Picture 33" descr="Text, letter&#10;&#10;Description automatically generated">
            <a:extLst>
              <a:ext uri="{FF2B5EF4-FFF2-40B4-BE49-F238E27FC236}">
                <a16:creationId xmlns:a16="http://schemas.microsoft.com/office/drawing/2014/main" id="{13DA66C1-6BDD-5C39-B1DB-399A881E5BED}"/>
              </a:ext>
            </a:extLst>
          </p:cNvPr>
          <p:cNvPicPr>
            <a:picLocks noChangeAspect="1"/>
          </p:cNvPicPr>
          <p:nvPr/>
        </p:nvPicPr>
        <p:blipFill>
          <a:blip r:embed="rId3"/>
          <a:stretch>
            <a:fillRect/>
          </a:stretch>
        </p:blipFill>
        <p:spPr>
          <a:xfrm>
            <a:off x="2838166" y="2110555"/>
            <a:ext cx="6515665" cy="3976296"/>
          </a:xfrm>
          <a:prstGeom prst="rect">
            <a:avLst/>
          </a:prstGeom>
        </p:spPr>
      </p:pic>
      <p:sp>
        <p:nvSpPr>
          <p:cNvPr id="37" name="Title 5">
            <a:extLst>
              <a:ext uri="{FF2B5EF4-FFF2-40B4-BE49-F238E27FC236}">
                <a16:creationId xmlns:a16="http://schemas.microsoft.com/office/drawing/2014/main" id="{0D35D9F5-7E5B-34DA-4822-A6FA1AD1CCD8}"/>
              </a:ext>
            </a:extLst>
          </p:cNvPr>
          <p:cNvSpPr txBox="1">
            <a:spLocks/>
          </p:cNvSpPr>
          <p:nvPr/>
        </p:nvSpPr>
        <p:spPr>
          <a:xfrm>
            <a:off x="914398" y="222028"/>
            <a:ext cx="10363200" cy="549121"/>
          </a:xfrm>
          <a:prstGeom prst="rect">
            <a:avLst/>
          </a:prstGeom>
          <a:solidFill>
            <a:schemeClr val="tx1"/>
          </a:solidFill>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gn="ctr"/>
            <a:r>
              <a:rPr lang="en-US" sz="4000" dirty="0">
                <a:solidFill>
                  <a:schemeClr val="bg1">
                    <a:lumMod val="95000"/>
                    <a:lumOff val="5000"/>
                  </a:schemeClr>
                </a:solidFill>
                <a:effectLst>
                  <a:outerShdw blurRad="38100" dist="38100" dir="2700000" algn="tl">
                    <a:srgbClr val="000000">
                      <a:alpha val="43137"/>
                    </a:srgbClr>
                  </a:outerShdw>
                </a:effectLst>
              </a:rPr>
              <a:t>Appendix 1</a:t>
            </a:r>
            <a:r>
              <a:rPr lang="en-US" sz="4000" dirty="0">
                <a:effectLst>
                  <a:outerShdw blurRad="38100" dist="38100" dir="2700000" algn="tl">
                    <a:srgbClr val="000000">
                      <a:alpha val="43137"/>
                    </a:srgbClr>
                  </a:outerShdw>
                </a:effectLst>
              </a:rPr>
              <a:t>I</a:t>
            </a:r>
            <a:endParaRPr lang="en-CA" sz="4000" dirty="0">
              <a:effectLst>
                <a:outerShdw blurRad="38100" dist="38100" dir="2700000" algn="tl">
                  <a:srgbClr val="000000">
                    <a:alpha val="43137"/>
                  </a:srgbClr>
                </a:outerShdw>
              </a:effectLst>
            </a:endParaRPr>
          </a:p>
        </p:txBody>
      </p:sp>
      <p:sp>
        <p:nvSpPr>
          <p:cNvPr id="2" name="Title 5">
            <a:extLst>
              <a:ext uri="{FF2B5EF4-FFF2-40B4-BE49-F238E27FC236}">
                <a16:creationId xmlns:a16="http://schemas.microsoft.com/office/drawing/2014/main" id="{AEC400A4-057E-9055-3E15-1C6623F59915}"/>
              </a:ext>
            </a:extLst>
          </p:cNvPr>
          <p:cNvSpPr txBox="1">
            <a:spLocks/>
          </p:cNvSpPr>
          <p:nvPr/>
        </p:nvSpPr>
        <p:spPr>
          <a:xfrm>
            <a:off x="2838165" y="1561434"/>
            <a:ext cx="6515666" cy="549121"/>
          </a:xfrm>
          <a:prstGeom prst="rect">
            <a:avLst/>
          </a:prstGeom>
          <a:solidFill>
            <a:schemeClr val="tx1"/>
          </a:solidFill>
          <a:effectLst>
            <a:outerShdw blurRad="50800" dist="38100" dir="5400000" algn="t" rotWithShape="0">
              <a:prstClr val="black">
                <a:alpha val="40000"/>
              </a:prstClr>
            </a:outerShdw>
          </a:effectLst>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gn="ctr"/>
            <a:r>
              <a:rPr lang="en-US" sz="4000" dirty="0">
                <a:solidFill>
                  <a:srgbClr val="C00000"/>
                </a:solidFill>
                <a:effectLst>
                  <a:outerShdw blurRad="38100" dist="38100" dir="2700000" algn="tl">
                    <a:srgbClr val="000000">
                      <a:alpha val="43137"/>
                    </a:srgbClr>
                  </a:outerShdw>
                </a:effectLst>
              </a:rPr>
              <a:t>Car Data Base Dataset</a:t>
            </a:r>
            <a:endParaRPr lang="en-CA" sz="4000" dirty="0">
              <a:solidFill>
                <a:srgbClr val="C00000"/>
              </a:solidFill>
              <a:effectLst>
                <a:outerShdw blurRad="38100" dist="38100" dir="2700000" algn="tl">
                  <a:srgbClr val="000000">
                    <a:alpha val="43137"/>
                  </a:srgbClr>
                </a:outerShdw>
              </a:effectLst>
            </a:endParaRPr>
          </a:p>
        </p:txBody>
      </p:sp>
      <p:grpSp>
        <p:nvGrpSpPr>
          <p:cNvPr id="3" name="Group 2">
            <a:extLst>
              <a:ext uri="{FF2B5EF4-FFF2-40B4-BE49-F238E27FC236}">
                <a16:creationId xmlns:a16="http://schemas.microsoft.com/office/drawing/2014/main" id="{6E86F047-BF07-6F8F-2B26-EC1C26F00772}"/>
              </a:ext>
              <a:ext uri="{C183D7F6-B498-43B3-948B-1728B52AA6E4}">
                <adec:decorative xmlns:adec="http://schemas.microsoft.com/office/drawing/2017/decorative" val="1"/>
              </a:ext>
            </a:extLst>
          </p:cNvPr>
          <p:cNvGrpSpPr/>
          <p:nvPr/>
        </p:nvGrpSpPr>
        <p:grpSpPr>
          <a:xfrm>
            <a:off x="1203177" y="2202797"/>
            <a:ext cx="1335600" cy="1262947"/>
            <a:chOff x="10145015" y="2343978"/>
            <a:chExt cx="1335600" cy="1262947"/>
          </a:xfrm>
        </p:grpSpPr>
        <p:sp>
          <p:nvSpPr>
            <p:cNvPr id="4" name="Freeform: Shape 3">
              <a:extLst>
                <a:ext uri="{FF2B5EF4-FFF2-40B4-BE49-F238E27FC236}">
                  <a16:creationId xmlns:a16="http://schemas.microsoft.com/office/drawing/2014/main" id="{28EF0AA0-BCD2-08E4-A57B-A24327CCB86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a:extLst>
                <a:ext uri="{FF2B5EF4-FFF2-40B4-BE49-F238E27FC236}">
                  <a16:creationId xmlns:a16="http://schemas.microsoft.com/office/drawing/2014/main" id="{72B052B7-A8AF-D7FF-8126-95A137C3653A}"/>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979876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200" y="196900"/>
            <a:ext cx="11091600" cy="630690"/>
          </a:xfrm>
          <a:solidFill>
            <a:schemeClr val="tx1"/>
          </a:solidFill>
        </p:spPr>
        <p:txBody>
          <a:bodyPr/>
          <a:lstStyle/>
          <a:p>
            <a:pPr algn="ctr"/>
            <a:r>
              <a:rPr lang="en-US" sz="4400" dirty="0">
                <a:solidFill>
                  <a:schemeClr val="bg1">
                    <a:lumMod val="95000"/>
                    <a:lumOff val="5000"/>
                  </a:schemeClr>
                </a:solidFill>
                <a:effectLst>
                  <a:outerShdw blurRad="38100" dist="38100" dir="2700000" algn="tl">
                    <a:srgbClr val="000000">
                      <a:alpha val="43137"/>
                    </a:srgbClr>
                  </a:outerShdw>
                </a:effectLst>
              </a:rPr>
              <a:t>Appendix 2</a:t>
            </a:r>
            <a:r>
              <a:rPr lang="en-US" sz="4400" dirty="0"/>
              <a:t> II</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pic>
        <p:nvPicPr>
          <p:cNvPr id="11" name="Picture 10" descr="Table&#10;&#10;Description automatically generated">
            <a:extLst>
              <a:ext uri="{FF2B5EF4-FFF2-40B4-BE49-F238E27FC236}">
                <a16:creationId xmlns:a16="http://schemas.microsoft.com/office/drawing/2014/main" id="{BA36C5B1-A0FD-88AA-9EFD-C79305D3D84B}"/>
              </a:ext>
            </a:extLst>
          </p:cNvPr>
          <p:cNvPicPr>
            <a:picLocks noChangeAspect="1"/>
          </p:cNvPicPr>
          <p:nvPr/>
        </p:nvPicPr>
        <p:blipFill>
          <a:blip r:embed="rId3"/>
          <a:stretch>
            <a:fillRect/>
          </a:stretch>
        </p:blipFill>
        <p:spPr>
          <a:xfrm>
            <a:off x="2898980" y="2161572"/>
            <a:ext cx="6394040" cy="2534856"/>
          </a:xfrm>
          <a:prstGeom prst="rect">
            <a:avLst/>
          </a:prstGeom>
        </p:spPr>
      </p:pic>
      <p:sp>
        <p:nvSpPr>
          <p:cNvPr id="2" name="Title 5">
            <a:extLst>
              <a:ext uri="{FF2B5EF4-FFF2-40B4-BE49-F238E27FC236}">
                <a16:creationId xmlns:a16="http://schemas.microsoft.com/office/drawing/2014/main" id="{C5311683-BC1E-F7F9-0C5D-B5B751A8CB76}"/>
              </a:ext>
            </a:extLst>
          </p:cNvPr>
          <p:cNvSpPr txBox="1">
            <a:spLocks/>
          </p:cNvSpPr>
          <p:nvPr/>
        </p:nvSpPr>
        <p:spPr>
          <a:xfrm>
            <a:off x="2898980" y="1612451"/>
            <a:ext cx="6394040" cy="549121"/>
          </a:xfrm>
          <a:prstGeom prst="rect">
            <a:avLst/>
          </a:prstGeom>
          <a:solidFill>
            <a:schemeClr val="tx1"/>
          </a:solidFill>
          <a:effectLst>
            <a:outerShdw blurRad="50800" dist="38100" dir="5400000" algn="t" rotWithShape="0">
              <a:prstClr val="black">
                <a:alpha val="40000"/>
              </a:prstClr>
            </a:outerShdw>
          </a:effectLst>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gn="ctr"/>
            <a:r>
              <a:rPr lang="en-CA" sz="3200" dirty="0">
                <a:solidFill>
                  <a:srgbClr val="C00000"/>
                </a:solidFill>
                <a:effectLst>
                  <a:outerShdw blurRad="38100" dist="38100" dir="2700000" algn="tl">
                    <a:srgbClr val="000000">
                      <a:alpha val="43137"/>
                    </a:srgbClr>
                  </a:outerShdw>
                </a:effectLst>
              </a:rPr>
              <a:t>crosstab contingency table</a:t>
            </a:r>
          </a:p>
        </p:txBody>
      </p:sp>
      <p:grpSp>
        <p:nvGrpSpPr>
          <p:cNvPr id="4" name="Group 3">
            <a:extLst>
              <a:ext uri="{FF2B5EF4-FFF2-40B4-BE49-F238E27FC236}">
                <a16:creationId xmlns:a16="http://schemas.microsoft.com/office/drawing/2014/main" id="{7776D211-1134-923A-4B95-8C50CB7945FD}"/>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5" name="Freeform: Shape 4">
              <a:extLst>
                <a:ext uri="{FF2B5EF4-FFF2-40B4-BE49-F238E27FC236}">
                  <a16:creationId xmlns:a16="http://schemas.microsoft.com/office/drawing/2014/main" id="{C98B7886-D39A-13D7-4FE0-7500E1CEBE19}"/>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Oval 6">
              <a:extLst>
                <a:ext uri="{FF2B5EF4-FFF2-40B4-BE49-F238E27FC236}">
                  <a16:creationId xmlns:a16="http://schemas.microsoft.com/office/drawing/2014/main" id="{C3241A01-B5FE-FEFC-501F-83F29B956D27}"/>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8" name="Group 7">
            <a:extLst>
              <a:ext uri="{FF2B5EF4-FFF2-40B4-BE49-F238E27FC236}">
                <a16:creationId xmlns:a16="http://schemas.microsoft.com/office/drawing/2014/main" id="{7CBAFF04-1104-B082-6E3A-63BA0E229225}"/>
              </a:ext>
              <a:ext uri="{C183D7F6-B498-43B3-948B-1728B52AA6E4}">
                <adec:decorative xmlns:adec="http://schemas.microsoft.com/office/drawing/2017/decorative" val="1"/>
              </a:ext>
            </a:extLst>
          </p:cNvPr>
          <p:cNvGrpSpPr/>
          <p:nvPr/>
        </p:nvGrpSpPr>
        <p:grpSpPr>
          <a:xfrm>
            <a:off x="1371618" y="3770604"/>
            <a:ext cx="1335600" cy="1262947"/>
            <a:chOff x="10145015" y="2343978"/>
            <a:chExt cx="1335600" cy="1262947"/>
          </a:xfrm>
        </p:grpSpPr>
        <p:sp>
          <p:nvSpPr>
            <p:cNvPr id="10" name="Freeform: Shape 9">
              <a:extLst>
                <a:ext uri="{FF2B5EF4-FFF2-40B4-BE49-F238E27FC236}">
                  <a16:creationId xmlns:a16="http://schemas.microsoft.com/office/drawing/2014/main" id="{0108BB43-EA37-BB08-96AF-F108CA7ED57E}"/>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053883A-7813-5968-6200-252CA6BA5546}"/>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624630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360218" y="214423"/>
            <a:ext cx="11462327" cy="643258"/>
          </a:xfrm>
          <a:solidFill>
            <a:schemeClr val="tx1"/>
          </a:solidFill>
        </p:spPr>
        <p:txBody>
          <a:bodyPr/>
          <a:lstStyle/>
          <a:p>
            <a:pPr algn="ctr"/>
            <a:r>
              <a:rPr lang="en-US" sz="4400" dirty="0">
                <a:solidFill>
                  <a:schemeClr val="bg1">
                    <a:lumMod val="95000"/>
                    <a:lumOff val="5000"/>
                  </a:schemeClr>
                </a:solidFill>
                <a:effectLst>
                  <a:outerShdw blurRad="38100" dist="38100" dir="2700000" algn="tl">
                    <a:srgbClr val="000000">
                      <a:alpha val="43137"/>
                    </a:srgbClr>
                  </a:outerShdw>
                </a:effectLst>
              </a:rPr>
              <a:t>Appendix 5</a:t>
            </a:r>
            <a:endParaRPr lang="en-US" sz="4400" b="1" dirty="0">
              <a:solidFill>
                <a:schemeClr val="bg1">
                  <a:lumMod val="95000"/>
                  <a:lumOff val="5000"/>
                </a:schemeClr>
              </a:solidFill>
              <a:effectLst>
                <a:outerShdw blurRad="38100" dist="38100" dir="2700000" algn="tl">
                  <a:srgbClr val="000000">
                    <a:alpha val="43137"/>
                  </a:srgbClr>
                </a:outerShdw>
              </a:effectLst>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pic>
        <p:nvPicPr>
          <p:cNvPr id="17" name="Picture 16" descr="A picture containing text&#10;&#10;Description automatically generated">
            <a:extLst>
              <a:ext uri="{FF2B5EF4-FFF2-40B4-BE49-F238E27FC236}">
                <a16:creationId xmlns:a16="http://schemas.microsoft.com/office/drawing/2014/main" id="{A37011D1-FFDF-A04C-DAF3-3C5FE1B6EC86}"/>
              </a:ext>
            </a:extLst>
          </p:cNvPr>
          <p:cNvPicPr>
            <a:picLocks noChangeAspect="1"/>
          </p:cNvPicPr>
          <p:nvPr/>
        </p:nvPicPr>
        <p:blipFill>
          <a:blip r:embed="rId3"/>
          <a:stretch>
            <a:fillRect/>
          </a:stretch>
        </p:blipFill>
        <p:spPr>
          <a:xfrm>
            <a:off x="1669196" y="2818064"/>
            <a:ext cx="8862843" cy="3021262"/>
          </a:xfrm>
          <a:prstGeom prst="rect">
            <a:avLst/>
          </a:prstGeom>
        </p:spPr>
      </p:pic>
      <p:sp>
        <p:nvSpPr>
          <p:cNvPr id="4" name="Title 5">
            <a:extLst>
              <a:ext uri="{FF2B5EF4-FFF2-40B4-BE49-F238E27FC236}">
                <a16:creationId xmlns:a16="http://schemas.microsoft.com/office/drawing/2014/main" id="{F83E4734-9CAE-5006-11E6-9DEE71FBAC44}"/>
              </a:ext>
            </a:extLst>
          </p:cNvPr>
          <p:cNvSpPr txBox="1">
            <a:spLocks/>
          </p:cNvSpPr>
          <p:nvPr/>
        </p:nvSpPr>
        <p:spPr>
          <a:xfrm>
            <a:off x="1659961" y="1668379"/>
            <a:ext cx="8872080" cy="1149685"/>
          </a:xfrm>
          <a:prstGeom prst="rect">
            <a:avLst/>
          </a:prstGeom>
          <a:solidFill>
            <a:schemeClr val="tx1"/>
          </a:solidFill>
          <a:effectLst>
            <a:outerShdw blurRad="50800" dist="38100" dir="5400000" algn="t" rotWithShape="0">
              <a:prstClr val="black">
                <a:alpha val="40000"/>
              </a:prstClr>
            </a:outerShdw>
          </a:effectLst>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gn="ctr"/>
            <a:r>
              <a:rPr lang="en-US" sz="4000" dirty="0">
                <a:solidFill>
                  <a:srgbClr val="C00000"/>
                </a:solidFill>
                <a:effectLst>
                  <a:outerShdw blurRad="38100" dist="38100" dir="2700000" algn="tl">
                    <a:srgbClr val="000000">
                      <a:alpha val="43137"/>
                    </a:srgbClr>
                  </a:outerShdw>
                </a:effectLst>
              </a:rPr>
              <a:t>OUTPUT FROM THE TEST</a:t>
            </a:r>
            <a:endParaRPr lang="en-CA" sz="4000"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21561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637310" y="372884"/>
            <a:ext cx="11234810" cy="580695"/>
          </a:xfrm>
          <a:solidFill>
            <a:schemeClr val="tx1"/>
          </a:solidFill>
        </p:spPr>
        <p:txBody>
          <a:bodyPr/>
          <a:lstStyle/>
          <a:p>
            <a:pPr algn="ctr"/>
            <a:r>
              <a:rPr lang="en-US" sz="4400" dirty="0">
                <a:solidFill>
                  <a:schemeClr val="bg1">
                    <a:lumMod val="95000"/>
                    <a:lumOff val="5000"/>
                  </a:schemeClr>
                </a:solidFill>
                <a:effectLst>
                  <a:outerShdw blurRad="38100" dist="38100" dir="2700000" algn="tl">
                    <a:srgbClr val="000000">
                      <a:alpha val="43137"/>
                    </a:srgbClr>
                  </a:outerShdw>
                </a:effectLst>
              </a:rPr>
              <a:t>References</a:t>
            </a:r>
            <a:r>
              <a:rPr lang="en-US" sz="4400" dirty="0">
                <a:effectLst>
                  <a:outerShdw blurRad="38100" dist="38100" dir="2700000" algn="tl">
                    <a:srgbClr val="000000">
                      <a:alpha val="43137"/>
                    </a:srgbClr>
                  </a:outerShdw>
                </a:effectLst>
              </a:rPr>
              <a:t> </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
        <p:nvSpPr>
          <p:cNvPr id="2" name="Title 21">
            <a:extLst>
              <a:ext uri="{FF2B5EF4-FFF2-40B4-BE49-F238E27FC236}">
                <a16:creationId xmlns:a16="http://schemas.microsoft.com/office/drawing/2014/main" id="{43CF6E7F-184B-B4AA-0F07-AE3D37D524C3}"/>
              </a:ext>
            </a:extLst>
          </p:cNvPr>
          <p:cNvSpPr txBox="1">
            <a:spLocks/>
          </p:cNvSpPr>
          <p:nvPr/>
        </p:nvSpPr>
        <p:spPr>
          <a:xfrm>
            <a:off x="535782" y="3901870"/>
            <a:ext cx="11336339" cy="992184"/>
          </a:xfrm>
          <a:prstGeom prst="rect">
            <a:avLst/>
          </a:prstGeom>
          <a:solidFill>
            <a:schemeClr val="tx1"/>
          </a:solidFill>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CA" sz="3200" b="0" i="0" dirty="0">
                <a:solidFill>
                  <a:schemeClr val="accent6">
                    <a:lumMod val="75000"/>
                  </a:schemeClr>
                </a:solidFill>
                <a:effectLst>
                  <a:outerShdw blurRad="38100" dist="38100" dir="2700000" algn="tl">
                    <a:srgbClr val="000000">
                      <a:alpha val="43137"/>
                    </a:srgbClr>
                  </a:outerShdw>
                </a:effectLst>
                <a:latin typeface="Lato" panose="020F0502020204030203" pitchFamily="34" charset="0"/>
              </a:rPr>
              <a:t>Fatma </a:t>
            </a:r>
            <a:r>
              <a:rPr lang="en-CA" sz="3200" b="0" i="0" dirty="0" err="1">
                <a:solidFill>
                  <a:schemeClr val="accent6">
                    <a:lumMod val="75000"/>
                  </a:schemeClr>
                </a:solidFill>
                <a:effectLst>
                  <a:outerShdw blurRad="38100" dist="38100" dir="2700000" algn="tl">
                    <a:srgbClr val="000000">
                      <a:alpha val="43137"/>
                    </a:srgbClr>
                  </a:outerShdw>
                </a:effectLst>
                <a:latin typeface="Lato" panose="020F0502020204030203" pitchFamily="34" charset="0"/>
              </a:rPr>
              <a:t>Tetikoglu</a:t>
            </a:r>
            <a:r>
              <a:rPr lang="en-US" sz="3200" dirty="0">
                <a:solidFill>
                  <a:schemeClr val="accent6">
                    <a:lumMod val="75000"/>
                  </a:schemeClr>
                </a:solidFill>
                <a:effectLst>
                  <a:outerShdw blurRad="38100" dist="38100" dir="2700000" algn="tl">
                    <a:srgbClr val="000000">
                      <a:alpha val="43137"/>
                    </a:srgbClr>
                  </a:outerShdw>
                </a:effectLst>
              </a:rPr>
              <a:t>. Data 1204- Statistical pred Modeling </a:t>
            </a:r>
            <a:r>
              <a:rPr lang="en-US" sz="3200" dirty="0" err="1">
                <a:solidFill>
                  <a:schemeClr val="accent6">
                    <a:lumMod val="75000"/>
                  </a:schemeClr>
                </a:solidFill>
                <a:effectLst>
                  <a:outerShdw blurRad="38100" dist="38100" dir="2700000" algn="tl">
                    <a:srgbClr val="000000">
                      <a:alpha val="43137"/>
                    </a:srgbClr>
                  </a:outerShdw>
                </a:effectLst>
              </a:rPr>
              <a:t>ChiSq</a:t>
            </a:r>
            <a:r>
              <a:rPr lang="en-US" sz="3200" dirty="0">
                <a:solidFill>
                  <a:schemeClr val="accent6">
                    <a:lumMod val="75000"/>
                  </a:schemeClr>
                </a:solidFill>
                <a:effectLst>
                  <a:outerShdw blurRad="38100" dist="38100" dir="2700000" algn="tl">
                    <a:srgbClr val="000000">
                      <a:alpha val="43137"/>
                    </a:srgbClr>
                  </a:outerShdw>
                </a:effectLst>
              </a:rPr>
              <a:t> – Tutorial- week 10</a:t>
            </a:r>
          </a:p>
        </p:txBody>
      </p:sp>
      <p:sp>
        <p:nvSpPr>
          <p:cNvPr id="3" name="Title 21">
            <a:extLst>
              <a:ext uri="{FF2B5EF4-FFF2-40B4-BE49-F238E27FC236}">
                <a16:creationId xmlns:a16="http://schemas.microsoft.com/office/drawing/2014/main" id="{69169355-81DA-BF5E-E9EB-52017B953B55}"/>
              </a:ext>
            </a:extLst>
          </p:cNvPr>
          <p:cNvSpPr txBox="1">
            <a:spLocks/>
          </p:cNvSpPr>
          <p:nvPr/>
        </p:nvSpPr>
        <p:spPr>
          <a:xfrm>
            <a:off x="535782" y="2566737"/>
            <a:ext cx="11336338" cy="992184"/>
          </a:xfrm>
          <a:prstGeom prst="rect">
            <a:avLst/>
          </a:prstGeom>
          <a:solidFill>
            <a:schemeClr val="tx1"/>
          </a:solidFill>
          <a:ln>
            <a:solidFill>
              <a:schemeClr val="tx1"/>
            </a:solidFill>
          </a:ln>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CA" sz="3200" b="0" i="0" dirty="0">
                <a:solidFill>
                  <a:schemeClr val="accent6">
                    <a:lumMod val="75000"/>
                  </a:schemeClr>
                </a:solidFill>
                <a:effectLst>
                  <a:outerShdw blurRad="38100" dist="38100" dir="2700000" algn="tl">
                    <a:srgbClr val="000000">
                      <a:alpha val="43137"/>
                    </a:srgbClr>
                  </a:outerShdw>
                </a:effectLst>
                <a:latin typeface="Lato" panose="020F0502020204030203" pitchFamily="34" charset="0"/>
              </a:rPr>
              <a:t>Fatma </a:t>
            </a:r>
            <a:r>
              <a:rPr lang="en-CA" sz="3200" b="0" i="0" dirty="0" err="1">
                <a:solidFill>
                  <a:schemeClr val="accent6">
                    <a:lumMod val="75000"/>
                  </a:schemeClr>
                </a:solidFill>
                <a:effectLst>
                  <a:outerShdw blurRad="38100" dist="38100" dir="2700000" algn="tl">
                    <a:srgbClr val="000000">
                      <a:alpha val="43137"/>
                    </a:srgbClr>
                  </a:outerShdw>
                </a:effectLst>
                <a:latin typeface="Lato" panose="020F0502020204030203" pitchFamily="34" charset="0"/>
              </a:rPr>
              <a:t>Tetikoglu</a:t>
            </a:r>
            <a:r>
              <a:rPr lang="en-US" sz="3200" dirty="0">
                <a:solidFill>
                  <a:schemeClr val="accent6">
                    <a:lumMod val="75000"/>
                  </a:schemeClr>
                </a:solidFill>
                <a:effectLst>
                  <a:outerShdw blurRad="38100" dist="38100" dir="2700000" algn="tl">
                    <a:srgbClr val="000000">
                      <a:alpha val="43137"/>
                    </a:srgbClr>
                  </a:outerShdw>
                </a:effectLst>
              </a:rPr>
              <a:t>. Data 1204- Statistical pred Modeling </a:t>
            </a:r>
          </a:p>
          <a:p>
            <a:r>
              <a:rPr lang="en-US" sz="3200" dirty="0">
                <a:solidFill>
                  <a:schemeClr val="accent6">
                    <a:lumMod val="75000"/>
                  </a:schemeClr>
                </a:solidFill>
                <a:effectLst>
                  <a:outerShdw blurRad="38100" dist="38100" dir="2700000" algn="tl">
                    <a:srgbClr val="000000">
                      <a:alpha val="43137"/>
                    </a:srgbClr>
                  </a:outerShdw>
                </a:effectLst>
              </a:rPr>
              <a:t>– Inference for Categorical Data Part II –week 10</a:t>
            </a:r>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1040235" y="1828800"/>
            <a:ext cx="4510173" cy="841248"/>
          </a:xfrm>
          <a:solidFill>
            <a:schemeClr val="tx1"/>
          </a:solidFill>
          <a:ln>
            <a:solidFill>
              <a:schemeClr val="tx1"/>
            </a:solidFill>
          </a:ln>
          <a:effectLst>
            <a:outerShdw blurRad="76200" dist="12700" dir="2700000" sy="-23000" kx="-800400" algn="bl" rotWithShape="0">
              <a:prstClr val="black">
                <a:alpha val="20000"/>
              </a:prstClr>
            </a:outerShdw>
          </a:effectLst>
        </p:spPr>
        <p:txBody>
          <a:bodyPr>
            <a:normAutofit/>
          </a:bodyPr>
          <a:lstStyle/>
          <a:p>
            <a:pPr algn="ctr"/>
            <a:r>
              <a:rPr lang="en-US" sz="4000" dirty="0">
                <a:solidFill>
                  <a:srgbClr val="C00000"/>
                </a:solidFill>
                <a:effectLst>
                  <a:outerShdw blurRad="38100" dist="38100" dir="2700000" algn="tl">
                    <a:srgbClr val="000000">
                      <a:alpha val="43137"/>
                    </a:srgbClr>
                  </a:outerShdw>
                </a:effectLst>
              </a:rPr>
              <a:t>Assignment</a:t>
            </a:r>
            <a:r>
              <a:rPr lang="en-US" sz="4000" dirty="0">
                <a:solidFill>
                  <a:srgbClr val="C00000"/>
                </a:solidFill>
              </a:rPr>
              <a:t>: </a:t>
            </a:r>
            <a:r>
              <a:rPr lang="en-US" sz="4000" dirty="0"/>
              <a:t>4</a:t>
            </a:r>
            <a:br>
              <a:rPr lang="en-US" sz="4000" dirty="0"/>
            </a:br>
            <a:r>
              <a:rPr lang="en-US" sz="2000" dirty="0">
                <a:solidFill>
                  <a:schemeClr val="accent4">
                    <a:lumMod val="50000"/>
                  </a:schemeClr>
                </a:solidFill>
                <a:effectLst>
                  <a:outerShdw blurRad="38100" dist="38100" dir="2700000" algn="tl">
                    <a:srgbClr val="000000">
                      <a:alpha val="43137"/>
                    </a:srgbClr>
                  </a:outerShdw>
                </a:effectLst>
              </a:rPr>
              <a:t>Chi-Squared Analysis</a:t>
            </a:r>
            <a:endParaRPr lang="en-ZA" sz="2000" dirty="0">
              <a:solidFill>
                <a:schemeClr val="accent4">
                  <a:lumMod val="50000"/>
                </a:schemeClr>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35E3EA69-4E0E-41BD-8095-A124225A2647}"/>
              </a:ext>
            </a:extLst>
          </p:cNvPr>
          <p:cNvSpPr>
            <a:spLocks noGrp="1"/>
          </p:cNvSpPr>
          <p:nvPr>
            <p:ph idx="1"/>
          </p:nvPr>
        </p:nvSpPr>
        <p:spPr>
          <a:xfrm>
            <a:off x="914400" y="2960990"/>
            <a:ext cx="5601358" cy="2017410"/>
          </a:xfrm>
        </p:spPr>
        <p:txBody>
          <a:bodyPr vert="horz" lIns="91440" tIns="45720" rIns="91440" bIns="45720" rtlCol="0" anchor="t">
            <a:normAutofit/>
          </a:bodyPr>
          <a:lstStyle/>
          <a:p>
            <a:pPr marL="270510"/>
            <a:r>
              <a:rPr lang="en-GB" sz="2000" b="1" dirty="0">
                <a:solidFill>
                  <a:srgbClr val="0070C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PREPARED BY:</a:t>
            </a:r>
            <a:r>
              <a:rPr lang="en-GB" sz="2000" b="1"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	</a:t>
            </a:r>
            <a:r>
              <a:rPr lang="en-GB" sz="2000" b="1" dirty="0">
                <a:solidFill>
                  <a:schemeClr val="bg1">
                    <a:lumMod val="75000"/>
                    <a:lumOff val="2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Abdulrahman Ramsey  Momodu</a:t>
            </a:r>
            <a:endParaRPr lang="en-CA" sz="2000" b="1" dirty="0">
              <a:solidFill>
                <a:schemeClr val="bg1">
                  <a:lumMod val="75000"/>
                  <a:lumOff val="2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270510"/>
            <a:r>
              <a:rPr lang="en-GB" sz="2000" b="1" dirty="0">
                <a:solidFill>
                  <a:srgbClr val="0070C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Student ID:</a:t>
            </a:r>
            <a:r>
              <a:rPr lang="en-GB" sz="2000" b="1"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	</a:t>
            </a:r>
            <a:r>
              <a:rPr lang="en-GB" sz="2000" b="1" dirty="0">
                <a:solidFill>
                  <a:schemeClr val="bg1">
                    <a:lumMod val="75000"/>
                    <a:lumOff val="2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100864843</a:t>
            </a:r>
            <a:endParaRPr lang="en-CA" sz="2000" b="1" dirty="0">
              <a:solidFill>
                <a:schemeClr val="bg1">
                  <a:lumMod val="75000"/>
                  <a:lumOff val="2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270510"/>
            <a:r>
              <a:rPr lang="en-GB" sz="2000" b="1" dirty="0">
                <a:solidFill>
                  <a:srgbClr val="0070C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Date Submitted: </a:t>
            </a:r>
            <a:r>
              <a:rPr lang="en-GB" sz="2000" b="1" dirty="0">
                <a:solidFill>
                  <a:schemeClr val="bg1">
                    <a:lumMod val="75000"/>
                    <a:lumOff val="2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19/11/2022</a:t>
            </a:r>
            <a:endParaRPr lang="en-CA" sz="2000" b="1" dirty="0">
              <a:solidFill>
                <a:schemeClr val="bg1">
                  <a:lumMod val="75000"/>
                  <a:lumOff val="2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25366"/>
            <a:ext cx="2743200" cy="365125"/>
          </a:xfrm>
        </p:spPr>
        <p:txBody>
          <a:bodyPr/>
          <a:lstStyle/>
          <a:p>
            <a:fld id="{19B51A1E-902D-48AF-9020-955120F399B6}" type="slidenum">
              <a:rPr lang="en-ZA" smtClean="0"/>
              <a:pPr/>
              <a:t>2</a:t>
            </a:fld>
            <a:endParaRPr lang="en-ZA" dirty="0"/>
          </a:p>
        </p:txBody>
      </p:sp>
      <p:sp>
        <p:nvSpPr>
          <p:cNvPr id="7" name="Date Placeholder 6">
            <a:extLst>
              <a:ext uri="{FF2B5EF4-FFF2-40B4-BE49-F238E27FC236}">
                <a16:creationId xmlns:a16="http://schemas.microsoft.com/office/drawing/2014/main" id="{5E1D169A-BCF0-7BC1-D48B-505199CBDC06}"/>
              </a:ext>
            </a:extLst>
          </p:cNvPr>
          <p:cNvSpPr>
            <a:spLocks noGrp="1"/>
          </p:cNvSpPr>
          <p:nvPr>
            <p:ph type="dt" sz="half" idx="10"/>
          </p:nvPr>
        </p:nvSpPr>
        <p:spPr/>
        <p:txBody>
          <a:bodyPr/>
          <a:lstStyle/>
          <a:p>
            <a:fld id="{34E5FC87-03BB-438B-A4B3-C18C40C22A18}" type="datetime1">
              <a:rPr lang="en-US" smtClean="0"/>
              <a:t>11/20/2022</a:t>
            </a:fld>
            <a:endParaRPr lang="en-US" dirty="0"/>
          </a:p>
        </p:txBody>
      </p:sp>
      <p:pic>
        <p:nvPicPr>
          <p:cNvPr id="2050" name="Picture 2" descr="See the source image">
            <a:extLst>
              <a:ext uri="{FF2B5EF4-FFF2-40B4-BE49-F238E27FC236}">
                <a16:creationId xmlns:a16="http://schemas.microsoft.com/office/drawing/2014/main" id="{F74DEE9D-4EC2-1A60-5E03-83FA9E9CE5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5758" y="1828801"/>
            <a:ext cx="4510173" cy="3251200"/>
          </a:xfrm>
          <a:prstGeom prst="rect">
            <a:avLst/>
          </a:prstGeom>
          <a:noFill/>
          <a:effectLst>
            <a:innerShdw blurRad="63500" dist="50800" dir="13500000">
              <a:prstClr val="black">
                <a:alpha val="50000"/>
              </a:prst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2026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3FCAFF8-4DC0-5CA8-4B33-DB50CFD7C223}"/>
              </a:ext>
            </a:extLst>
          </p:cNvPr>
          <p:cNvSpPr>
            <a:spLocks noGrp="1"/>
          </p:cNvSpPr>
          <p:nvPr>
            <p:ph type="sldNum" sz="quarter" idx="12"/>
          </p:nvPr>
        </p:nvSpPr>
        <p:spPr/>
        <p:txBody>
          <a:bodyPr/>
          <a:lstStyle/>
          <a:p>
            <a:fld id="{DBA1B0FB-D917-4C8C-928F-313BD683BF39}" type="slidenum">
              <a:rPr lang="en-US" smtClean="0"/>
              <a:t>20</a:t>
            </a:fld>
            <a:endParaRPr lang="en-US"/>
          </a:p>
        </p:txBody>
      </p:sp>
      <p:sp>
        <p:nvSpPr>
          <p:cNvPr id="9" name="Title 5">
            <a:extLst>
              <a:ext uri="{FF2B5EF4-FFF2-40B4-BE49-F238E27FC236}">
                <a16:creationId xmlns:a16="http://schemas.microsoft.com/office/drawing/2014/main" id="{342265C5-BC23-158B-CE01-D63DB6AF7E37}"/>
              </a:ext>
            </a:extLst>
          </p:cNvPr>
          <p:cNvSpPr txBox="1">
            <a:spLocks/>
          </p:cNvSpPr>
          <p:nvPr/>
        </p:nvSpPr>
        <p:spPr>
          <a:xfrm>
            <a:off x="2045876" y="1903127"/>
            <a:ext cx="7589996" cy="3857833"/>
          </a:xfrm>
          <a:prstGeom prst="rect">
            <a:avLst/>
          </a:prstGeom>
          <a:solidFill>
            <a:schemeClr val="tx1"/>
          </a:solidFill>
          <a:effectLst>
            <a:outerShdw blurRad="50800" dist="38100" dir="5400000" algn="t" rotWithShape="0">
              <a:prstClr val="black">
                <a:alpha val="40000"/>
              </a:prstClr>
            </a:outerShdw>
          </a:effectLst>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gn="ctr"/>
            <a:endParaRPr lang="en-US" sz="8800" b="1" dirty="0">
              <a:solidFill>
                <a:srgbClr val="C00000"/>
              </a:solidFill>
            </a:endParaRPr>
          </a:p>
          <a:p>
            <a:pPr algn="ctr"/>
            <a:r>
              <a:rPr lang="en-US" sz="8800" b="1" dirty="0">
                <a:solidFill>
                  <a:srgbClr val="C00000"/>
                </a:solidFill>
              </a:rPr>
              <a:t>End</a:t>
            </a:r>
            <a:endParaRPr lang="en-CA" sz="8800" b="1" dirty="0">
              <a:solidFill>
                <a:srgbClr val="C00000"/>
              </a:solidFill>
            </a:endParaRPr>
          </a:p>
        </p:txBody>
      </p:sp>
      <p:sp>
        <p:nvSpPr>
          <p:cNvPr id="10" name="Title 5">
            <a:extLst>
              <a:ext uri="{FF2B5EF4-FFF2-40B4-BE49-F238E27FC236}">
                <a16:creationId xmlns:a16="http://schemas.microsoft.com/office/drawing/2014/main" id="{5ECA4D81-2C7E-1C88-4AD4-FF0ADAB0119B}"/>
              </a:ext>
            </a:extLst>
          </p:cNvPr>
          <p:cNvSpPr txBox="1">
            <a:spLocks/>
          </p:cNvSpPr>
          <p:nvPr/>
        </p:nvSpPr>
        <p:spPr>
          <a:xfrm>
            <a:off x="3161842" y="2582154"/>
            <a:ext cx="5358063" cy="2499777"/>
          </a:xfrm>
          <a:prstGeom prst="rect">
            <a:avLst/>
          </a:prstGeom>
          <a:solidFill>
            <a:schemeClr val="tx1"/>
          </a:solidFill>
          <a:effectLst>
            <a:outerShdw blurRad="63500" sx="102000" sy="102000" algn="ctr" rotWithShape="0">
              <a:prstClr val="black">
                <a:alpha val="40000"/>
              </a:prstClr>
            </a:outerShdw>
          </a:effectLst>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gn="ctr"/>
            <a:endParaRPr lang="en-US" sz="4000" b="1" dirty="0">
              <a:solidFill>
                <a:srgbClr val="C00000"/>
              </a:solidFill>
              <a:effectLst>
                <a:outerShdw blurRad="38100" dist="38100" dir="2700000" algn="tl">
                  <a:srgbClr val="000000">
                    <a:alpha val="43137"/>
                  </a:srgbClr>
                </a:outerShdw>
              </a:effectLst>
            </a:endParaRPr>
          </a:p>
          <a:p>
            <a:pPr algn="ctr"/>
            <a:endParaRPr lang="en-US" sz="4000" b="1" dirty="0">
              <a:solidFill>
                <a:srgbClr val="C00000"/>
              </a:solidFill>
              <a:effectLst>
                <a:outerShdw blurRad="38100" dist="38100" dir="2700000" algn="tl">
                  <a:srgbClr val="000000">
                    <a:alpha val="43137"/>
                  </a:srgbClr>
                </a:outerShdw>
              </a:effectLst>
            </a:endParaRPr>
          </a:p>
          <a:p>
            <a:pPr algn="ctr"/>
            <a:r>
              <a:rPr lang="en-US" sz="4000" b="1" dirty="0">
                <a:solidFill>
                  <a:srgbClr val="C00000"/>
                </a:solidFill>
                <a:effectLst>
                  <a:outerShdw blurRad="38100" dist="38100" dir="2700000" algn="tl">
                    <a:srgbClr val="000000">
                      <a:alpha val="43137"/>
                    </a:srgbClr>
                  </a:outerShdw>
                </a:effectLst>
              </a:rPr>
              <a:t>End</a:t>
            </a:r>
            <a:endParaRPr lang="en-CA" sz="4000" b="1" dirty="0">
              <a:solidFill>
                <a:srgbClr val="C00000"/>
              </a:solidFill>
              <a:effectLst>
                <a:outerShdw blurRad="38100" dist="38100" dir="2700000" algn="tl">
                  <a:srgbClr val="000000">
                    <a:alpha val="43137"/>
                  </a:srgbClr>
                </a:outerShdw>
              </a:effectLst>
            </a:endParaRPr>
          </a:p>
          <a:p>
            <a:pPr algn="ctr"/>
            <a:endParaRPr lang="en-CA" sz="4000"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52255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369455"/>
            <a:ext cx="11090273" cy="629338"/>
          </a:xfrm>
          <a:solidFill>
            <a:schemeClr val="tx1"/>
          </a:solidFill>
          <a:ln>
            <a:solidFill>
              <a:schemeClr val="tx1">
                <a:lumMod val="50000"/>
              </a:schemeClr>
            </a:solidFill>
          </a:ln>
          <a:effectLst>
            <a:innerShdw blurRad="63500" dist="50800" dir="5400000">
              <a:prstClr val="black">
                <a:alpha val="50000"/>
              </a:prstClr>
            </a:innerShdw>
          </a:effectLst>
        </p:spPr>
        <p:txBody>
          <a:bodyPr/>
          <a:lstStyle/>
          <a:p>
            <a:pPr algn="ctr"/>
            <a:r>
              <a:rPr lang="en-CA" sz="4400" i="0" dirty="0">
                <a:solidFill>
                  <a:schemeClr val="bg1">
                    <a:lumMod val="95000"/>
                    <a:lumOff val="5000"/>
                  </a:schemeClr>
                </a:solidFill>
                <a:effectLst>
                  <a:outerShdw blurRad="38100" dist="38100" dir="2700000" algn="tl">
                    <a:srgbClr val="000000">
                      <a:alpha val="43137"/>
                    </a:srgbClr>
                  </a:outerShdw>
                </a:effectLst>
                <a:latin typeface="Walbaum Display (Headings)"/>
              </a:rPr>
              <a:t>Assignment 4 – Chi-Squared Analysis</a:t>
            </a:r>
            <a:endParaRPr lang="en-US" sz="4400" dirty="0">
              <a:solidFill>
                <a:schemeClr val="bg1">
                  <a:lumMod val="95000"/>
                  <a:lumOff val="5000"/>
                </a:schemeClr>
              </a:solidFill>
              <a:effectLst>
                <a:outerShdw blurRad="38100" dist="38100" dir="2700000" algn="tl">
                  <a:srgbClr val="000000">
                    <a:alpha val="43137"/>
                  </a:srgbClr>
                </a:outerShdw>
              </a:effectLst>
              <a:latin typeface="Walbaum Display (Headings)"/>
            </a:endParaRPr>
          </a:p>
        </p:txBody>
      </p:sp>
      <p:graphicFrame>
        <p:nvGraphicFramePr>
          <p:cNvPr id="17" name="Picture Placeholder 16">
            <a:extLst>
              <a:ext uri="{FF2B5EF4-FFF2-40B4-BE49-F238E27FC236}">
                <a16:creationId xmlns:a16="http://schemas.microsoft.com/office/drawing/2014/main" id="{F1506026-818E-DC0C-9749-CCCE28461209}"/>
              </a:ext>
            </a:extLst>
          </p:cNvPr>
          <p:cNvGraphicFramePr>
            <a:graphicFrameLocks noGrp="1"/>
          </p:cNvGraphicFramePr>
          <p:nvPr>
            <p:ph type="pic" sz="quarter" idx="13"/>
            <p:extLst>
              <p:ext uri="{D42A27DB-BD31-4B8C-83A1-F6EECF244321}">
                <p14:modId xmlns:p14="http://schemas.microsoft.com/office/powerpoint/2010/main" val="3622393180"/>
              </p:ext>
            </p:extLst>
          </p:nvPr>
        </p:nvGraphicFramePr>
        <p:xfrm>
          <a:off x="7475621" y="2193914"/>
          <a:ext cx="4452282" cy="33166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pPr algn="ctr"/>
            <a:fld id="{DBA1B0FB-D917-4C8C-928F-313BD683BF39}" type="slidenum">
              <a:rPr lang="en-US" b="1" smtClean="0"/>
              <a:pPr algn="ctr"/>
              <a:t>3</a:t>
            </a:fld>
            <a:endParaRPr lang="en-US" b="1"/>
          </a:p>
        </p:txBody>
      </p:sp>
      <p:sp>
        <p:nvSpPr>
          <p:cNvPr id="6" name="Title 1">
            <a:extLst>
              <a:ext uri="{FF2B5EF4-FFF2-40B4-BE49-F238E27FC236}">
                <a16:creationId xmlns:a16="http://schemas.microsoft.com/office/drawing/2014/main" id="{7B7C486F-DBB8-B87B-A849-B3975BDA356F}"/>
              </a:ext>
            </a:extLst>
          </p:cNvPr>
          <p:cNvSpPr txBox="1">
            <a:spLocks/>
          </p:cNvSpPr>
          <p:nvPr/>
        </p:nvSpPr>
        <p:spPr>
          <a:xfrm>
            <a:off x="679617" y="2585544"/>
            <a:ext cx="6796004" cy="2792563"/>
          </a:xfrm>
          <a:prstGeom prst="rect">
            <a:avLst/>
          </a:prstGeom>
          <a:solidFill>
            <a:schemeClr val="tx1"/>
          </a:solidFill>
          <a:ln>
            <a:solidFill>
              <a:schemeClr val="tx1">
                <a:lumMod val="50000"/>
              </a:schemeClr>
            </a:solidFill>
          </a:ln>
          <a:effectLst>
            <a:outerShdw blurRad="50800" dist="38100" dir="13500000" algn="br" rotWithShape="0">
              <a:prstClr val="black">
                <a:alpha val="40000"/>
              </a:prstClr>
            </a:outerShdw>
          </a:effectLst>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4800" kern="1200">
                <a:solidFill>
                  <a:schemeClr val="tx1"/>
                </a:solidFill>
                <a:latin typeface="+mj-lt"/>
                <a:ea typeface="+mj-ea"/>
                <a:cs typeface="+mj-cs"/>
              </a:defRPr>
            </a:lvl1pPr>
          </a:lstStyle>
          <a:p>
            <a:pPr algn="ctr"/>
            <a:r>
              <a:rPr lang="en-US" sz="3200" dirty="0">
                <a:solidFill>
                  <a:schemeClr val="accent6">
                    <a:lumMod val="75000"/>
                  </a:schemeClr>
                </a:solidFill>
                <a:effectLst>
                  <a:outerShdw blurRad="38100" dist="38100" dir="2700000" algn="tl">
                    <a:srgbClr val="000000">
                      <a:alpha val="43137"/>
                    </a:srgbClr>
                  </a:outerShdw>
                </a:effectLst>
                <a:latin typeface="Walbaum Display (Headings)"/>
              </a:rPr>
              <a:t>In this analysis we'll use the cars database dataset, which contains information on various automobile models, types, make, manufacturers, cylinders, etc. </a:t>
            </a:r>
          </a:p>
        </p:txBody>
      </p:sp>
      <p:grpSp>
        <p:nvGrpSpPr>
          <p:cNvPr id="3" name="Group 2">
            <a:extLst>
              <a:ext uri="{FF2B5EF4-FFF2-40B4-BE49-F238E27FC236}">
                <a16:creationId xmlns:a16="http://schemas.microsoft.com/office/drawing/2014/main" id="{19BCC7D4-42F6-1D58-12E3-B77982D527ED}"/>
              </a:ext>
              <a:ext uri="{C183D7F6-B498-43B3-948B-1728B52AA6E4}">
                <adec:decorative xmlns:adec="http://schemas.microsoft.com/office/drawing/2017/decorative" val="1"/>
              </a:ext>
            </a:extLst>
          </p:cNvPr>
          <p:cNvGrpSpPr/>
          <p:nvPr/>
        </p:nvGrpSpPr>
        <p:grpSpPr>
          <a:xfrm>
            <a:off x="7812524" y="1347423"/>
            <a:ext cx="1335600" cy="1262947"/>
            <a:chOff x="10145015" y="2343978"/>
            <a:chExt cx="1335600" cy="1262947"/>
          </a:xfrm>
        </p:grpSpPr>
        <p:sp>
          <p:nvSpPr>
            <p:cNvPr id="4" name="Freeform: Shape 3">
              <a:extLst>
                <a:ext uri="{FF2B5EF4-FFF2-40B4-BE49-F238E27FC236}">
                  <a16:creationId xmlns:a16="http://schemas.microsoft.com/office/drawing/2014/main" id="{8468C063-806D-80CA-F684-5690C9BBD027}"/>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a:extLst>
                <a:ext uri="{FF2B5EF4-FFF2-40B4-BE49-F238E27FC236}">
                  <a16:creationId xmlns:a16="http://schemas.microsoft.com/office/drawing/2014/main" id="{DE21641F-DC99-D2BC-20E3-746787C17474}"/>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313234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53C40EFD-0279-58D2-F92E-4FC5A5426204}"/>
              </a:ext>
            </a:extLst>
          </p:cNvPr>
          <p:cNvSpPr>
            <a:spLocks noGrp="1"/>
          </p:cNvSpPr>
          <p:nvPr>
            <p:ph type="sldNum" sz="quarter" idx="12"/>
          </p:nvPr>
        </p:nvSpPr>
        <p:spPr>
          <a:xfrm>
            <a:off x="9948862" y="6459085"/>
            <a:ext cx="1692274" cy="153888"/>
          </a:xfrm>
        </p:spPr>
        <p:txBody>
          <a:bodyPr/>
          <a:lstStyle/>
          <a:p>
            <a:fld id="{DBA1B0FB-D917-4C8C-928F-313BD683BF39}" type="slidenum">
              <a:rPr lang="en-US" smtClean="0"/>
              <a:t>4</a:t>
            </a:fld>
            <a:endParaRPr lang="en-US"/>
          </a:p>
        </p:txBody>
      </p:sp>
      <p:sp>
        <p:nvSpPr>
          <p:cNvPr id="10" name="Title 1">
            <a:extLst>
              <a:ext uri="{FF2B5EF4-FFF2-40B4-BE49-F238E27FC236}">
                <a16:creationId xmlns:a16="http://schemas.microsoft.com/office/drawing/2014/main" id="{46763379-9007-9F37-6C16-D1EB8D51E12B}"/>
              </a:ext>
            </a:extLst>
          </p:cNvPr>
          <p:cNvSpPr>
            <a:spLocks noGrp="1"/>
          </p:cNvSpPr>
          <p:nvPr>
            <p:ph type="title"/>
          </p:nvPr>
        </p:nvSpPr>
        <p:spPr>
          <a:xfrm>
            <a:off x="550863" y="369455"/>
            <a:ext cx="11090273" cy="618836"/>
          </a:xfrm>
          <a:solidFill>
            <a:schemeClr val="tx1"/>
          </a:solidFill>
          <a:ln>
            <a:solidFill>
              <a:schemeClr val="tx1">
                <a:lumMod val="50000"/>
              </a:schemeClr>
            </a:solidFill>
          </a:ln>
          <a:effectLst>
            <a:innerShdw blurRad="63500" dist="50800" dir="5400000">
              <a:prstClr val="black">
                <a:alpha val="50000"/>
              </a:prstClr>
            </a:innerShdw>
          </a:effectLst>
        </p:spPr>
        <p:txBody>
          <a:bodyPr/>
          <a:lstStyle/>
          <a:p>
            <a:pPr algn="ctr"/>
            <a:r>
              <a:rPr lang="en-US" sz="4400" dirty="0">
                <a:solidFill>
                  <a:schemeClr val="bg1">
                    <a:lumMod val="95000"/>
                    <a:lumOff val="5000"/>
                  </a:schemeClr>
                </a:solidFill>
                <a:effectLst>
                  <a:outerShdw blurRad="38100" dist="38100" dir="2700000" algn="tl">
                    <a:srgbClr val="000000">
                      <a:alpha val="43137"/>
                    </a:srgbClr>
                  </a:outerShdw>
                </a:effectLst>
              </a:rPr>
              <a:t>PROBLEM STATEMENT </a:t>
            </a:r>
          </a:p>
        </p:txBody>
      </p:sp>
      <p:sp>
        <p:nvSpPr>
          <p:cNvPr id="11" name="Title 1">
            <a:extLst>
              <a:ext uri="{FF2B5EF4-FFF2-40B4-BE49-F238E27FC236}">
                <a16:creationId xmlns:a16="http://schemas.microsoft.com/office/drawing/2014/main" id="{63118474-43CB-3487-DBEA-54038C5919C9}"/>
              </a:ext>
            </a:extLst>
          </p:cNvPr>
          <p:cNvSpPr txBox="1">
            <a:spLocks/>
          </p:cNvSpPr>
          <p:nvPr/>
        </p:nvSpPr>
        <p:spPr>
          <a:xfrm>
            <a:off x="550863" y="1504950"/>
            <a:ext cx="11090273" cy="4171951"/>
          </a:xfrm>
          <a:prstGeom prst="rect">
            <a:avLst/>
          </a:prstGeom>
          <a:solidFill>
            <a:schemeClr val="tx1"/>
          </a:solidFill>
          <a:ln>
            <a:solidFill>
              <a:schemeClr val="tx1"/>
            </a:solidFill>
          </a:ln>
          <a:effectLst>
            <a:innerShdw blurRad="63500" dist="50800" dir="5400000">
              <a:prstClr val="black">
                <a:alpha val="50000"/>
              </a:prstClr>
            </a:innerShdw>
          </a:effectLst>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4800" kern="1200">
                <a:solidFill>
                  <a:schemeClr val="tx1"/>
                </a:solidFill>
                <a:latin typeface="+mj-lt"/>
                <a:ea typeface="+mj-ea"/>
                <a:cs typeface="+mj-cs"/>
              </a:defRPr>
            </a:lvl1pPr>
          </a:lstStyle>
          <a:p>
            <a:pPr marL="457200" lvl="0" indent="-457200">
              <a:buAutoNum type="arabicPeriod"/>
            </a:pPr>
            <a:r>
              <a:rPr lang="en-US" sz="2400" dirty="0">
                <a:solidFill>
                  <a:schemeClr val="accent6">
                    <a:lumMod val="75000"/>
                  </a:schemeClr>
                </a:solidFill>
              </a:rPr>
              <a:t>Use the R to do the following Chi-squared Analysis.</a:t>
            </a:r>
            <a:br>
              <a:rPr lang="en-US" sz="2400" dirty="0">
                <a:solidFill>
                  <a:schemeClr val="accent6">
                    <a:lumMod val="75000"/>
                  </a:schemeClr>
                </a:solidFill>
              </a:rPr>
            </a:br>
            <a:r>
              <a:rPr lang="en-US" sz="2400" dirty="0">
                <a:solidFill>
                  <a:schemeClr val="accent6">
                    <a:lumMod val="75000"/>
                  </a:schemeClr>
                </a:solidFill>
              </a:rPr>
              <a:t>        I.        The number of cylinders (Cylinders) is correlated to the kind of vehicle</a:t>
            </a:r>
          </a:p>
          <a:p>
            <a:pPr lvl="0"/>
            <a:r>
              <a:rPr lang="en-US" sz="2400" dirty="0">
                <a:solidFill>
                  <a:schemeClr val="accent6">
                    <a:lumMod val="75000"/>
                  </a:schemeClr>
                </a:solidFill>
              </a:rPr>
              <a:t>                          sold (Type)</a:t>
            </a:r>
          </a:p>
          <a:p>
            <a:pPr marL="457200" lvl="0" indent="-457200">
              <a:buAutoNum type="arabicPeriod"/>
            </a:pPr>
            <a:endParaRPr lang="en-US" sz="2400" dirty="0">
              <a:solidFill>
                <a:schemeClr val="accent6">
                  <a:lumMod val="75000"/>
                </a:schemeClr>
              </a:solidFill>
            </a:endParaRPr>
          </a:p>
          <a:p>
            <a:pPr marL="457200" indent="-457200">
              <a:buAutoNum type="arabicPeriod" startAt="2"/>
            </a:pPr>
            <a:r>
              <a:rPr lang="en-US" sz="2400" dirty="0">
                <a:solidFill>
                  <a:schemeClr val="accent6">
                    <a:lumMod val="75000"/>
                  </a:schemeClr>
                </a:solidFill>
              </a:rPr>
              <a:t>Include the following in a PowerPoint presentation :</a:t>
            </a:r>
            <a:br>
              <a:rPr lang="en-US" sz="2400" dirty="0">
                <a:solidFill>
                  <a:schemeClr val="accent6">
                    <a:lumMod val="75000"/>
                  </a:schemeClr>
                </a:solidFill>
              </a:rPr>
            </a:br>
            <a:r>
              <a:rPr lang="en-US" sz="2400" dirty="0">
                <a:solidFill>
                  <a:schemeClr val="accent6">
                    <a:lumMod val="75000"/>
                  </a:schemeClr>
                </a:solidFill>
              </a:rPr>
              <a:t>        (I)      Cover Page</a:t>
            </a:r>
            <a:br>
              <a:rPr lang="en-US" sz="2400" dirty="0">
                <a:solidFill>
                  <a:schemeClr val="accent6">
                    <a:lumMod val="75000"/>
                  </a:schemeClr>
                </a:solidFill>
              </a:rPr>
            </a:br>
            <a:r>
              <a:rPr lang="en-US" sz="2400" dirty="0">
                <a:solidFill>
                  <a:schemeClr val="accent6">
                    <a:lumMod val="75000"/>
                  </a:schemeClr>
                </a:solidFill>
              </a:rPr>
              <a:t>       (II)      Describe the type of analysis you will perform.</a:t>
            </a:r>
            <a:br>
              <a:rPr lang="en-US" sz="2400" dirty="0">
                <a:solidFill>
                  <a:schemeClr val="accent6">
                    <a:lumMod val="75000"/>
                  </a:schemeClr>
                </a:solidFill>
              </a:rPr>
            </a:br>
            <a:r>
              <a:rPr lang="en-US" sz="2400" dirty="0">
                <a:solidFill>
                  <a:schemeClr val="accent6">
                    <a:lumMod val="75000"/>
                  </a:schemeClr>
                </a:solidFill>
              </a:rPr>
              <a:t>       (III)    What insights have you gained findings from the Chi-squared results</a:t>
            </a:r>
          </a:p>
          <a:p>
            <a:r>
              <a:rPr lang="en-US" sz="2400" dirty="0">
                <a:solidFill>
                  <a:schemeClr val="accent6">
                    <a:lumMod val="75000"/>
                  </a:schemeClr>
                </a:solidFill>
              </a:rPr>
              <a:t>                         from Part I (Please explain)</a:t>
            </a:r>
            <a:br>
              <a:rPr lang="en-US" sz="2400" dirty="0">
                <a:solidFill>
                  <a:schemeClr val="accent6">
                    <a:lumMod val="75000"/>
                  </a:schemeClr>
                </a:solidFill>
              </a:rPr>
            </a:br>
            <a:r>
              <a:rPr lang="en-US" sz="2400" dirty="0">
                <a:solidFill>
                  <a:schemeClr val="accent6">
                    <a:lumMod val="75000"/>
                  </a:schemeClr>
                </a:solidFill>
              </a:rPr>
              <a:t>             (IV)     What other two (2) combinations would you test? (Please explain)</a:t>
            </a:r>
          </a:p>
          <a:p>
            <a:endParaRPr lang="en-US" sz="2400" dirty="0">
              <a:solidFill>
                <a:schemeClr val="accent6">
                  <a:lumMod val="75000"/>
                </a:schemeClr>
              </a:solidFill>
            </a:endParaRPr>
          </a:p>
        </p:txBody>
      </p:sp>
    </p:spTree>
    <p:extLst>
      <p:ext uri="{BB962C8B-B14F-4D97-AF65-F5344CB8AC3E}">
        <p14:creationId xmlns:p14="http://schemas.microsoft.com/office/powerpoint/2010/main" val="2063172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9249478D-1B6D-6DA4-07CA-AB45CC1597C6}"/>
              </a:ext>
            </a:extLst>
          </p:cNvPr>
          <p:cNvSpPr>
            <a:spLocks noGrp="1"/>
          </p:cNvSpPr>
          <p:nvPr>
            <p:ph type="sldNum" sz="quarter" idx="12"/>
          </p:nvPr>
        </p:nvSpPr>
        <p:spPr/>
        <p:txBody>
          <a:bodyPr/>
          <a:lstStyle/>
          <a:p>
            <a:fld id="{DBA1B0FB-D917-4C8C-928F-313BD683BF39}" type="slidenum">
              <a:rPr lang="en-US" smtClean="0"/>
              <a:t>5</a:t>
            </a:fld>
            <a:endParaRPr lang="en-US"/>
          </a:p>
        </p:txBody>
      </p:sp>
      <p:sp>
        <p:nvSpPr>
          <p:cNvPr id="10" name="Title 1">
            <a:extLst>
              <a:ext uri="{FF2B5EF4-FFF2-40B4-BE49-F238E27FC236}">
                <a16:creationId xmlns:a16="http://schemas.microsoft.com/office/drawing/2014/main" id="{D795733F-E990-52BA-402A-723593975DBA}"/>
              </a:ext>
            </a:extLst>
          </p:cNvPr>
          <p:cNvSpPr txBox="1">
            <a:spLocks/>
          </p:cNvSpPr>
          <p:nvPr/>
        </p:nvSpPr>
        <p:spPr>
          <a:xfrm>
            <a:off x="550863" y="1275323"/>
            <a:ext cx="11090273" cy="4732421"/>
          </a:xfrm>
          <a:prstGeom prst="rect">
            <a:avLst/>
          </a:prstGeom>
          <a:solidFill>
            <a:schemeClr val="tx1"/>
          </a:solidFill>
          <a:ln>
            <a:solidFill>
              <a:schemeClr val="tx1"/>
            </a:solidFill>
          </a:ln>
          <a:effectLst>
            <a:innerShdw blurRad="63500" dist="50800" dir="5400000">
              <a:prstClr val="black">
                <a:alpha val="50000"/>
              </a:prstClr>
            </a:innerShdw>
          </a:effectLst>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4800" kern="1200">
                <a:solidFill>
                  <a:schemeClr val="tx1"/>
                </a:solidFill>
                <a:latin typeface="+mj-lt"/>
                <a:ea typeface="+mj-ea"/>
                <a:cs typeface="+mj-cs"/>
              </a:defRPr>
            </a:lvl1pPr>
          </a:lstStyle>
          <a:p>
            <a:pPr marL="457200" indent="-457200">
              <a:buAutoNum type="arabicPeriod"/>
            </a:pPr>
            <a:r>
              <a:rPr lang="en-US" sz="2400" dirty="0">
                <a:solidFill>
                  <a:schemeClr val="accent6">
                    <a:lumMod val="75000"/>
                  </a:schemeClr>
                </a:solidFill>
                <a:effectLst>
                  <a:outerShdw blurRad="38100" dist="38100" dir="2700000" algn="tl">
                    <a:srgbClr val="000000">
                      <a:alpha val="43137"/>
                    </a:srgbClr>
                  </a:outerShdw>
                </a:effectLst>
              </a:rPr>
              <a:t>To test the hypothesis that says the number of cylinders (Cylinders) is correlated  to the kind of automobile/cars  sold.</a:t>
            </a:r>
          </a:p>
          <a:p>
            <a:pPr marL="457200" indent="-457200">
              <a:buAutoNum type="arabicPeriod"/>
            </a:pPr>
            <a:endParaRPr lang="en-US" sz="2400" dirty="0">
              <a:solidFill>
                <a:schemeClr val="accent6">
                  <a:lumMod val="75000"/>
                </a:schemeClr>
              </a:solidFill>
              <a:effectLst>
                <a:outerShdw blurRad="38100" dist="38100" dir="2700000" algn="tl">
                  <a:srgbClr val="000000">
                    <a:alpha val="43137"/>
                  </a:srgbClr>
                </a:outerShdw>
              </a:effectLst>
            </a:endParaRPr>
          </a:p>
          <a:p>
            <a:pPr marL="457200" indent="-457200">
              <a:buAutoNum type="arabicPeriod"/>
            </a:pPr>
            <a:r>
              <a:rPr lang="en-US" sz="2400" dirty="0">
                <a:solidFill>
                  <a:schemeClr val="accent6">
                    <a:lumMod val="75000"/>
                  </a:schemeClr>
                </a:solidFill>
                <a:effectLst>
                  <a:outerShdw blurRad="38100" dist="38100" dir="2700000" algn="tl">
                    <a:srgbClr val="000000">
                      <a:alpha val="43137"/>
                    </a:srgbClr>
                  </a:outerShdw>
                </a:effectLst>
              </a:rPr>
              <a:t>We will use R to do a CHI-SQUARE analysis to determine the relationship or dependence between Cylinders and Types.</a:t>
            </a:r>
          </a:p>
          <a:p>
            <a:pPr marL="457200" indent="-457200">
              <a:buAutoNum type="arabicPeriod"/>
            </a:pPr>
            <a:endParaRPr lang="en-US" sz="2400" dirty="0">
              <a:solidFill>
                <a:schemeClr val="accent6">
                  <a:lumMod val="75000"/>
                </a:schemeClr>
              </a:solidFill>
              <a:effectLst>
                <a:outerShdw blurRad="38100" dist="38100" dir="2700000" algn="tl">
                  <a:srgbClr val="000000">
                    <a:alpha val="43137"/>
                  </a:srgbClr>
                </a:outerShdw>
              </a:effectLst>
            </a:endParaRPr>
          </a:p>
          <a:p>
            <a:pPr marL="457200" indent="-457200">
              <a:buAutoNum type="arabicPeriod"/>
            </a:pPr>
            <a:r>
              <a:rPr lang="en-US" sz="2400" dirty="0">
                <a:solidFill>
                  <a:schemeClr val="accent6">
                    <a:lumMod val="75000"/>
                  </a:schemeClr>
                </a:solidFill>
                <a:effectLst>
                  <a:outerShdw blurRad="38100" dist="38100" dir="2700000" algn="tl">
                    <a:srgbClr val="000000">
                      <a:alpha val="43137"/>
                    </a:srgbClr>
                  </a:outerShdw>
                </a:effectLst>
              </a:rPr>
              <a:t>To determine the P-value, we will use a significance threshold of 0.05.</a:t>
            </a:r>
          </a:p>
          <a:p>
            <a:pPr marL="457200" indent="-457200">
              <a:buAutoNum type="arabicPeriod"/>
            </a:pPr>
            <a:endParaRPr lang="en-US" sz="2400" dirty="0">
              <a:solidFill>
                <a:schemeClr val="accent6">
                  <a:lumMod val="75000"/>
                </a:schemeClr>
              </a:solidFill>
              <a:effectLst>
                <a:outerShdw blurRad="38100" dist="38100" dir="2700000" algn="tl">
                  <a:srgbClr val="000000">
                    <a:alpha val="43137"/>
                  </a:srgbClr>
                </a:outerShdw>
              </a:effectLst>
            </a:endParaRPr>
          </a:p>
          <a:p>
            <a:pPr marL="457200" indent="-457200">
              <a:buAutoNum type="arabicPeriod"/>
            </a:pPr>
            <a:r>
              <a:rPr lang="en-US" sz="2400" dirty="0">
                <a:solidFill>
                  <a:schemeClr val="accent6">
                    <a:lumMod val="75000"/>
                  </a:schemeClr>
                </a:solidFill>
                <a:effectLst>
                  <a:outerShdw blurRad="38100" dist="38100" dir="2700000" algn="tl">
                    <a:srgbClr val="000000">
                      <a:alpha val="43137"/>
                    </a:srgbClr>
                  </a:outerShdw>
                </a:effectLst>
              </a:rPr>
              <a:t>use the  Chi-Square test method to determine if the two variables have a significant correlation between them </a:t>
            </a:r>
          </a:p>
          <a:p>
            <a:pPr marL="457200" indent="-457200">
              <a:buAutoNum type="arabicPeriod"/>
            </a:pPr>
            <a:endParaRPr lang="en-US" sz="2400" dirty="0">
              <a:solidFill>
                <a:schemeClr val="accent6">
                  <a:lumMod val="75000"/>
                </a:schemeClr>
              </a:solidFill>
            </a:endParaRPr>
          </a:p>
          <a:p>
            <a:pPr marL="457200" indent="-457200">
              <a:buAutoNum type="arabicPeriod"/>
            </a:pPr>
            <a:r>
              <a:rPr lang="en-US" sz="2400" dirty="0">
                <a:solidFill>
                  <a:schemeClr val="bg1"/>
                </a:solidFill>
                <a:effectLst>
                  <a:outerShdw blurRad="38100" dist="38100" dir="2700000" algn="tl">
                    <a:srgbClr val="000000">
                      <a:alpha val="43137"/>
                    </a:srgbClr>
                  </a:outerShdw>
                </a:effectLst>
              </a:rPr>
              <a:t>Using the </a:t>
            </a:r>
            <a:r>
              <a:rPr lang="en-US" sz="2400" dirty="0" err="1">
                <a:solidFill>
                  <a:schemeClr val="bg1"/>
                </a:solidFill>
                <a:effectLst>
                  <a:outerShdw blurRad="38100" dist="38100" dir="2700000" algn="tl">
                    <a:srgbClr val="000000">
                      <a:alpha val="43137"/>
                    </a:srgbClr>
                  </a:outerShdw>
                </a:effectLst>
              </a:rPr>
              <a:t>df</a:t>
            </a:r>
            <a:r>
              <a:rPr lang="en-US" sz="2400" dirty="0">
                <a:solidFill>
                  <a:schemeClr val="bg1"/>
                </a:solidFill>
                <a:effectLst>
                  <a:outerShdw blurRad="38100" dist="38100" dir="2700000" algn="tl">
                    <a:srgbClr val="000000">
                      <a:alpha val="43137"/>
                    </a:srgbClr>
                  </a:outerShdw>
                </a:effectLst>
              </a:rPr>
              <a:t> and P-value that we will acquire from the R analysis/outcome, we will be able to draw a conclusion.</a:t>
            </a:r>
          </a:p>
          <a:p>
            <a:pPr marL="457200" indent="-457200">
              <a:buAutoNum type="arabicPeriod"/>
            </a:pPr>
            <a:endParaRPr lang="en-US" sz="2400" dirty="0">
              <a:solidFill>
                <a:schemeClr val="accent6">
                  <a:lumMod val="75000"/>
                </a:schemeClr>
              </a:solidFill>
            </a:endParaRPr>
          </a:p>
        </p:txBody>
      </p:sp>
      <p:sp>
        <p:nvSpPr>
          <p:cNvPr id="11" name="Title 1">
            <a:extLst>
              <a:ext uri="{FF2B5EF4-FFF2-40B4-BE49-F238E27FC236}">
                <a16:creationId xmlns:a16="http://schemas.microsoft.com/office/drawing/2014/main" id="{5EB2ED8C-E0F0-D5C2-2442-4786CD1810FD}"/>
              </a:ext>
            </a:extLst>
          </p:cNvPr>
          <p:cNvSpPr txBox="1">
            <a:spLocks/>
          </p:cNvSpPr>
          <p:nvPr/>
        </p:nvSpPr>
        <p:spPr>
          <a:xfrm>
            <a:off x="550863" y="166256"/>
            <a:ext cx="11090273" cy="609600"/>
          </a:xfrm>
          <a:prstGeom prst="rect">
            <a:avLst/>
          </a:prstGeom>
          <a:solidFill>
            <a:schemeClr val="tx1"/>
          </a:solidFill>
          <a:ln>
            <a:solidFill>
              <a:schemeClr val="accent6">
                <a:lumMod val="75000"/>
              </a:schemeClr>
            </a:solidFill>
          </a:ln>
          <a:effectLst>
            <a:innerShdw blurRad="63500" dist="50800" dir="5400000">
              <a:prstClr val="black">
                <a:alpha val="50000"/>
              </a:prstClr>
            </a:innerShdw>
          </a:effectLst>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4800" kern="1200">
                <a:solidFill>
                  <a:schemeClr val="tx1"/>
                </a:solidFill>
                <a:latin typeface="+mj-lt"/>
                <a:ea typeface="+mj-ea"/>
                <a:cs typeface="+mj-cs"/>
              </a:defRPr>
            </a:lvl1pPr>
          </a:lstStyle>
          <a:p>
            <a:pPr algn="ctr"/>
            <a:r>
              <a:rPr lang="en-US" sz="4400" dirty="0">
                <a:solidFill>
                  <a:schemeClr val="bg1">
                    <a:lumMod val="95000"/>
                    <a:lumOff val="5000"/>
                  </a:schemeClr>
                </a:solidFill>
                <a:effectLst>
                  <a:outerShdw blurRad="38100" dist="38100" dir="2700000" algn="tl">
                    <a:srgbClr val="000000">
                      <a:alpha val="43137"/>
                    </a:srgbClr>
                  </a:outerShdw>
                </a:effectLst>
              </a:rPr>
              <a:t>Rational</a:t>
            </a:r>
            <a:r>
              <a:rPr lang="en-US" sz="4400" dirty="0">
                <a:solidFill>
                  <a:schemeClr val="bg1">
                    <a:lumMod val="95000"/>
                    <a:lumOff val="5000"/>
                  </a:schemeClr>
                </a:solidFill>
              </a:rPr>
              <a:t> Statement</a:t>
            </a:r>
          </a:p>
        </p:txBody>
      </p:sp>
    </p:spTree>
    <p:extLst>
      <p:ext uri="{BB962C8B-B14F-4D97-AF65-F5344CB8AC3E}">
        <p14:creationId xmlns:p14="http://schemas.microsoft.com/office/powerpoint/2010/main" val="961639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3900AC-884F-DAE2-19A4-48BF1016097A}"/>
              </a:ext>
            </a:extLst>
          </p:cNvPr>
          <p:cNvSpPr>
            <a:spLocks noGrp="1"/>
          </p:cNvSpPr>
          <p:nvPr>
            <p:ph type="sldNum" sz="quarter" idx="12"/>
          </p:nvPr>
        </p:nvSpPr>
        <p:spPr/>
        <p:txBody>
          <a:bodyPr/>
          <a:lstStyle/>
          <a:p>
            <a:fld id="{DBA1B0FB-D917-4C8C-928F-313BD683BF39}" type="slidenum">
              <a:rPr lang="en-US" smtClean="0"/>
              <a:t>6</a:t>
            </a:fld>
            <a:endParaRPr lang="en-US"/>
          </a:p>
        </p:txBody>
      </p:sp>
      <p:sp>
        <p:nvSpPr>
          <p:cNvPr id="10" name="Title 1">
            <a:extLst>
              <a:ext uri="{FF2B5EF4-FFF2-40B4-BE49-F238E27FC236}">
                <a16:creationId xmlns:a16="http://schemas.microsoft.com/office/drawing/2014/main" id="{F7463B71-7146-3DF1-F09C-7B32BA94BB00}"/>
              </a:ext>
            </a:extLst>
          </p:cNvPr>
          <p:cNvSpPr txBox="1">
            <a:spLocks/>
          </p:cNvSpPr>
          <p:nvPr/>
        </p:nvSpPr>
        <p:spPr>
          <a:xfrm>
            <a:off x="550863" y="166256"/>
            <a:ext cx="11090273" cy="609600"/>
          </a:xfrm>
          <a:prstGeom prst="rect">
            <a:avLst/>
          </a:prstGeom>
          <a:solidFill>
            <a:schemeClr val="tx1"/>
          </a:solidFill>
          <a:ln>
            <a:solidFill>
              <a:schemeClr val="accent6">
                <a:lumMod val="75000"/>
              </a:schemeClr>
            </a:solidFill>
          </a:ln>
          <a:effectLst>
            <a:innerShdw blurRad="63500" dist="50800" dir="5400000">
              <a:prstClr val="black">
                <a:alpha val="50000"/>
              </a:prstClr>
            </a:innerShdw>
          </a:effectLst>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4800" kern="1200">
                <a:solidFill>
                  <a:schemeClr val="tx1"/>
                </a:solidFill>
                <a:latin typeface="+mj-lt"/>
                <a:ea typeface="+mj-ea"/>
                <a:cs typeface="+mj-cs"/>
              </a:defRPr>
            </a:lvl1pPr>
          </a:lstStyle>
          <a:p>
            <a:pPr algn="ctr"/>
            <a:r>
              <a:rPr lang="en-US" sz="4400" dirty="0">
                <a:solidFill>
                  <a:schemeClr val="bg1">
                    <a:lumMod val="95000"/>
                    <a:lumOff val="5000"/>
                  </a:schemeClr>
                </a:solidFill>
                <a:effectLst>
                  <a:outerShdw blurRad="38100" dist="38100" dir="2700000" algn="tl">
                    <a:srgbClr val="000000">
                      <a:alpha val="43137"/>
                    </a:srgbClr>
                  </a:outerShdw>
                </a:effectLst>
              </a:rPr>
              <a:t>Rational</a:t>
            </a:r>
            <a:r>
              <a:rPr lang="en-US" sz="4400" dirty="0">
                <a:solidFill>
                  <a:schemeClr val="bg1">
                    <a:lumMod val="95000"/>
                    <a:lumOff val="5000"/>
                  </a:schemeClr>
                </a:solidFill>
              </a:rPr>
              <a:t> </a:t>
            </a:r>
            <a:r>
              <a:rPr lang="en-US" sz="4400">
                <a:solidFill>
                  <a:schemeClr val="bg1">
                    <a:lumMod val="95000"/>
                    <a:lumOff val="5000"/>
                  </a:schemeClr>
                </a:solidFill>
              </a:rPr>
              <a:t>Statement Continue</a:t>
            </a:r>
            <a:endParaRPr lang="en-US" sz="4400" dirty="0">
              <a:solidFill>
                <a:schemeClr val="bg1">
                  <a:lumMod val="95000"/>
                  <a:lumOff val="5000"/>
                </a:schemeClr>
              </a:solidFill>
            </a:endParaRPr>
          </a:p>
        </p:txBody>
      </p:sp>
      <p:sp>
        <p:nvSpPr>
          <p:cNvPr id="11" name="Title 1">
            <a:extLst>
              <a:ext uri="{FF2B5EF4-FFF2-40B4-BE49-F238E27FC236}">
                <a16:creationId xmlns:a16="http://schemas.microsoft.com/office/drawing/2014/main" id="{E3C0AB32-DD80-7FB6-C509-C08AE644CCAC}"/>
              </a:ext>
            </a:extLst>
          </p:cNvPr>
          <p:cNvSpPr txBox="1">
            <a:spLocks/>
          </p:cNvSpPr>
          <p:nvPr/>
        </p:nvSpPr>
        <p:spPr>
          <a:xfrm>
            <a:off x="550863" y="2005264"/>
            <a:ext cx="11090273" cy="2540668"/>
          </a:xfrm>
          <a:prstGeom prst="rect">
            <a:avLst/>
          </a:prstGeom>
          <a:solidFill>
            <a:schemeClr val="tx1"/>
          </a:solidFill>
          <a:ln>
            <a:solidFill>
              <a:schemeClr val="accent6">
                <a:lumMod val="75000"/>
              </a:schemeClr>
            </a:solidFill>
          </a:ln>
          <a:effectLst>
            <a:innerShdw blurRad="63500" dist="50800" dir="5400000">
              <a:prstClr val="black">
                <a:alpha val="50000"/>
              </a:prstClr>
            </a:innerShdw>
          </a:effectLst>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4800" kern="1200">
                <a:solidFill>
                  <a:schemeClr val="tx1"/>
                </a:solidFill>
                <a:latin typeface="+mj-lt"/>
                <a:ea typeface="+mj-ea"/>
                <a:cs typeface="+mj-cs"/>
              </a:defRPr>
            </a:lvl1pPr>
          </a:lstStyle>
          <a:p>
            <a:pPr algn="ctr"/>
            <a:r>
              <a:rPr lang="en-US" sz="2400" dirty="0">
                <a:solidFill>
                  <a:schemeClr val="bg1">
                    <a:lumMod val="95000"/>
                    <a:lumOff val="5000"/>
                  </a:schemeClr>
                </a:solidFill>
                <a:effectLst>
                  <a:outerShdw blurRad="38100" dist="38100" dir="2700000" algn="tl">
                    <a:srgbClr val="000000">
                      <a:alpha val="43137"/>
                    </a:srgbClr>
                  </a:outerShdw>
                </a:effectLst>
              </a:rPr>
              <a:t>   The variables "Cylinder" and "Type" will be taken into consideration for our model. Our goal is to determine whether there is any meaningful relationship/correlation between the type of Cylinder of the type of cars sold.</a:t>
            </a:r>
          </a:p>
          <a:p>
            <a:pPr algn="ctr"/>
            <a:r>
              <a:rPr lang="en-US" sz="2400" dirty="0">
                <a:solidFill>
                  <a:schemeClr val="bg1">
                    <a:lumMod val="95000"/>
                    <a:lumOff val="5000"/>
                  </a:schemeClr>
                </a:solidFill>
                <a:effectLst>
                  <a:outerShdw blurRad="38100" dist="38100" dir="2700000" algn="tl">
                    <a:srgbClr val="000000">
                      <a:alpha val="43137"/>
                    </a:srgbClr>
                  </a:outerShdw>
                </a:effectLst>
              </a:rPr>
              <a:t>This will help us to determine which type of cars will sell better depending on the number of cylinders if a correlation is found.</a:t>
            </a:r>
          </a:p>
          <a:p>
            <a:pPr algn="ctr"/>
            <a:endParaRPr lang="en-US" sz="2400" dirty="0">
              <a:solidFill>
                <a:schemeClr val="bg1">
                  <a:lumMod val="95000"/>
                  <a:lumOff val="5000"/>
                </a:schemeClr>
              </a:solidFill>
            </a:endParaRPr>
          </a:p>
        </p:txBody>
      </p:sp>
    </p:spTree>
    <p:extLst>
      <p:ext uri="{BB962C8B-B14F-4D97-AF65-F5344CB8AC3E}">
        <p14:creationId xmlns:p14="http://schemas.microsoft.com/office/powerpoint/2010/main" val="1458294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8FF5F62-527A-9FD9-3480-EB8A9EA1566A}"/>
              </a:ext>
            </a:extLst>
          </p:cNvPr>
          <p:cNvSpPr>
            <a:spLocks noGrp="1"/>
          </p:cNvSpPr>
          <p:nvPr>
            <p:ph type="sldNum" sz="quarter" idx="12"/>
          </p:nvPr>
        </p:nvSpPr>
        <p:spPr/>
        <p:txBody>
          <a:bodyPr/>
          <a:lstStyle/>
          <a:p>
            <a:fld id="{DBA1B0FB-D917-4C8C-928F-313BD683BF39}" type="slidenum">
              <a:rPr lang="en-US" smtClean="0"/>
              <a:t>7</a:t>
            </a:fld>
            <a:endParaRPr lang="en-US"/>
          </a:p>
        </p:txBody>
      </p:sp>
      <p:sp>
        <p:nvSpPr>
          <p:cNvPr id="8" name="Title 1">
            <a:extLst>
              <a:ext uri="{FF2B5EF4-FFF2-40B4-BE49-F238E27FC236}">
                <a16:creationId xmlns:a16="http://schemas.microsoft.com/office/drawing/2014/main" id="{063A7429-5E6B-A296-4BB2-2F5264DC8C5B}"/>
              </a:ext>
            </a:extLst>
          </p:cNvPr>
          <p:cNvSpPr txBox="1">
            <a:spLocks/>
          </p:cNvSpPr>
          <p:nvPr/>
        </p:nvSpPr>
        <p:spPr>
          <a:xfrm>
            <a:off x="550863" y="1235676"/>
            <a:ext cx="11090273" cy="4455584"/>
          </a:xfrm>
          <a:prstGeom prst="rect">
            <a:avLst/>
          </a:prstGeom>
          <a:solidFill>
            <a:schemeClr val="tx1"/>
          </a:solidFill>
          <a:ln>
            <a:solidFill>
              <a:schemeClr val="tx1"/>
            </a:solidFill>
          </a:ln>
          <a:effectLst>
            <a:innerShdw blurRad="63500" dist="50800" dir="5400000">
              <a:prstClr val="black">
                <a:alpha val="50000"/>
              </a:prstClr>
            </a:innerShdw>
          </a:effectLst>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4800" kern="1200">
                <a:solidFill>
                  <a:schemeClr val="tx1"/>
                </a:solidFill>
                <a:latin typeface="+mj-lt"/>
                <a:ea typeface="+mj-ea"/>
                <a:cs typeface="+mj-cs"/>
              </a:defRPr>
            </a:lvl1pPr>
          </a:lstStyle>
          <a:p>
            <a:r>
              <a:rPr lang="en-US" sz="2800" dirty="0">
                <a:solidFill>
                  <a:schemeClr val="accent6">
                    <a:lumMod val="75000"/>
                  </a:schemeClr>
                </a:solidFill>
                <a:effectLst>
                  <a:outerShdw blurRad="38100" dist="38100" dir="2700000" algn="tl">
                    <a:srgbClr val="000000">
                      <a:alpha val="43137"/>
                    </a:srgbClr>
                  </a:outerShdw>
                </a:effectLst>
              </a:rPr>
              <a:t>     The degree of freedom (</a:t>
            </a:r>
            <a:r>
              <a:rPr lang="en-US" sz="2800" dirty="0" err="1">
                <a:solidFill>
                  <a:schemeClr val="accent6">
                    <a:lumMod val="75000"/>
                  </a:schemeClr>
                </a:solidFill>
                <a:effectLst>
                  <a:outerShdw blurRad="38100" dist="38100" dir="2700000" algn="tl">
                    <a:srgbClr val="000000">
                      <a:alpha val="43137"/>
                    </a:srgbClr>
                  </a:outerShdw>
                </a:effectLst>
              </a:rPr>
              <a:t>df</a:t>
            </a:r>
            <a:r>
              <a:rPr lang="en-US" sz="2800" dirty="0">
                <a:solidFill>
                  <a:schemeClr val="accent6">
                    <a:lumMod val="75000"/>
                  </a:schemeClr>
                </a:solidFill>
                <a:effectLst>
                  <a:outerShdw blurRad="38100" dist="38100" dir="2700000" algn="tl">
                    <a:srgbClr val="000000">
                      <a:alpha val="43137"/>
                    </a:srgbClr>
                  </a:outerShdw>
                </a:effectLst>
              </a:rPr>
              <a:t>) and the chi-square value are used to calculate the probability (p-value) of the independence. </a:t>
            </a:r>
          </a:p>
          <a:p>
            <a:endParaRPr lang="en-US" sz="2800" dirty="0">
              <a:solidFill>
                <a:schemeClr val="accent6">
                  <a:lumMod val="75000"/>
                </a:schemeClr>
              </a:solidFill>
              <a:effectLst>
                <a:outerShdw blurRad="38100" dist="38100" dir="2700000" algn="tl">
                  <a:srgbClr val="000000">
                    <a:alpha val="43137"/>
                  </a:srgbClr>
                </a:outerShdw>
              </a:effectLst>
            </a:endParaRPr>
          </a:p>
          <a:p>
            <a:r>
              <a:rPr lang="en-US" sz="2800" dirty="0" err="1">
                <a:solidFill>
                  <a:schemeClr val="accent6">
                    <a:lumMod val="75000"/>
                  </a:schemeClr>
                </a:solidFill>
                <a:effectLst>
                  <a:outerShdw blurRad="38100" dist="38100" dir="2700000" algn="tl">
                    <a:srgbClr val="000000">
                      <a:alpha val="43137"/>
                    </a:srgbClr>
                  </a:outerShdw>
                </a:effectLst>
              </a:rPr>
              <a:t>df</a:t>
            </a:r>
            <a:r>
              <a:rPr lang="en-US" sz="2800" dirty="0">
                <a:solidFill>
                  <a:schemeClr val="accent6">
                    <a:lumMod val="75000"/>
                  </a:schemeClr>
                </a:solidFill>
                <a:effectLst>
                  <a:outerShdw blurRad="38100" dist="38100" dir="2700000" algn="tl">
                    <a:srgbClr val="000000">
                      <a:alpha val="43137"/>
                    </a:srgbClr>
                  </a:outerShdw>
                </a:effectLst>
              </a:rPr>
              <a:t> =&gt; (R-1)* (C-1). </a:t>
            </a:r>
          </a:p>
          <a:p>
            <a:endParaRPr lang="en-US" sz="2800" dirty="0">
              <a:solidFill>
                <a:schemeClr val="accent6">
                  <a:lumMod val="75000"/>
                </a:schemeClr>
              </a:solidFill>
              <a:effectLst>
                <a:outerShdw blurRad="38100" dist="38100" dir="2700000" algn="tl">
                  <a:srgbClr val="000000">
                    <a:alpha val="43137"/>
                  </a:srgbClr>
                </a:outerShdw>
              </a:effectLst>
            </a:endParaRPr>
          </a:p>
          <a:p>
            <a:r>
              <a:rPr lang="en-US" sz="2800" dirty="0">
                <a:solidFill>
                  <a:schemeClr val="accent6">
                    <a:lumMod val="75000"/>
                  </a:schemeClr>
                </a:solidFill>
              </a:rPr>
              <a:t>     </a:t>
            </a:r>
            <a:r>
              <a:rPr lang="en-US" sz="3200" dirty="0">
                <a:solidFill>
                  <a:schemeClr val="accent6">
                    <a:lumMod val="75000"/>
                  </a:schemeClr>
                </a:solidFill>
                <a:effectLst>
                  <a:outerShdw blurRad="38100" dist="38100" dir="2700000" algn="tl">
                    <a:srgbClr val="000000">
                      <a:alpha val="43137"/>
                    </a:srgbClr>
                  </a:outerShdw>
                </a:effectLst>
              </a:rPr>
              <a:t>Chi-squared statistic is used to evaluate if there is a significant correlation between two categorical variables,</a:t>
            </a:r>
          </a:p>
          <a:p>
            <a:r>
              <a:rPr lang="en-US" sz="3200" dirty="0">
                <a:solidFill>
                  <a:schemeClr val="accent6">
                    <a:lumMod val="75000"/>
                  </a:schemeClr>
                </a:solidFill>
                <a:effectLst>
                  <a:outerShdw blurRad="38100" dist="38100" dir="2700000" algn="tl">
                    <a:srgbClr val="000000">
                      <a:alpha val="43137"/>
                    </a:srgbClr>
                  </a:outerShdw>
                </a:effectLst>
              </a:rPr>
              <a:t> </a:t>
            </a:r>
          </a:p>
          <a:p>
            <a:r>
              <a:rPr lang="en-US" sz="2400" dirty="0">
                <a:solidFill>
                  <a:schemeClr val="accent6">
                    <a:lumMod val="75000"/>
                  </a:schemeClr>
                </a:solidFill>
              </a:rPr>
              <a:t>                </a:t>
            </a:r>
            <a:r>
              <a:rPr lang="en-US" sz="2800" dirty="0">
                <a:solidFill>
                  <a:schemeClr val="accent6">
                    <a:lumMod val="75000"/>
                  </a:schemeClr>
                </a:solidFill>
                <a:effectLst>
                  <a:outerShdw blurRad="38100" dist="38100" dir="2700000" algn="tl">
                    <a:srgbClr val="000000">
                      <a:alpha val="43137"/>
                    </a:srgbClr>
                  </a:outerShdw>
                </a:effectLst>
              </a:rPr>
              <a:t>Chi-squared :</a:t>
            </a:r>
            <a:endParaRPr lang="en-US" sz="2800" dirty="0">
              <a:solidFill>
                <a:schemeClr val="accent6">
                  <a:lumMod val="75000"/>
                </a:schemeClr>
              </a:solidFill>
            </a:endParaRPr>
          </a:p>
          <a:p>
            <a:endParaRPr lang="en-US" sz="2800" dirty="0">
              <a:solidFill>
                <a:schemeClr val="accent6">
                  <a:lumMod val="75000"/>
                </a:schemeClr>
              </a:solidFill>
            </a:endParaRPr>
          </a:p>
          <a:p>
            <a:endParaRPr lang="en-US" sz="2800" dirty="0">
              <a:solidFill>
                <a:schemeClr val="accent6">
                  <a:lumMod val="75000"/>
                </a:schemeClr>
              </a:solidFill>
            </a:endParaRPr>
          </a:p>
        </p:txBody>
      </p:sp>
      <p:sp>
        <p:nvSpPr>
          <p:cNvPr id="12" name="Title 1">
            <a:extLst>
              <a:ext uri="{FF2B5EF4-FFF2-40B4-BE49-F238E27FC236}">
                <a16:creationId xmlns:a16="http://schemas.microsoft.com/office/drawing/2014/main" id="{24DC797F-028D-B9D7-449F-3FBAA569036A}"/>
              </a:ext>
            </a:extLst>
          </p:cNvPr>
          <p:cNvSpPr txBox="1">
            <a:spLocks/>
          </p:cNvSpPr>
          <p:nvPr/>
        </p:nvSpPr>
        <p:spPr>
          <a:xfrm>
            <a:off x="550864" y="136650"/>
            <a:ext cx="11090273" cy="621910"/>
          </a:xfrm>
          <a:prstGeom prst="rect">
            <a:avLst/>
          </a:prstGeom>
          <a:solidFill>
            <a:schemeClr val="tx1"/>
          </a:solidFill>
          <a:ln>
            <a:solidFill>
              <a:schemeClr val="accent6">
                <a:lumMod val="75000"/>
              </a:schemeClr>
            </a:solidFill>
          </a:ln>
          <a:effectLst>
            <a:innerShdw blurRad="63500" dist="50800" dir="5400000">
              <a:prstClr val="black">
                <a:alpha val="50000"/>
              </a:prstClr>
            </a:innerShdw>
          </a:effectLst>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4800" kern="1200">
                <a:solidFill>
                  <a:schemeClr val="tx1"/>
                </a:solidFill>
                <a:latin typeface="+mj-lt"/>
                <a:ea typeface="+mj-ea"/>
                <a:cs typeface="+mj-cs"/>
              </a:defRPr>
            </a:lvl1pPr>
          </a:lstStyle>
          <a:p>
            <a:pPr algn="ctr"/>
            <a:r>
              <a:rPr lang="en-US" sz="4400" dirty="0">
                <a:solidFill>
                  <a:schemeClr val="bg1">
                    <a:lumMod val="95000"/>
                    <a:lumOff val="5000"/>
                  </a:schemeClr>
                </a:solidFill>
                <a:effectLst>
                  <a:outerShdw blurRad="38100" dist="38100" dir="2700000" algn="tl">
                    <a:srgbClr val="000000">
                      <a:alpha val="43137"/>
                    </a:srgbClr>
                  </a:outerShdw>
                </a:effectLst>
              </a:rPr>
              <a:t>Analysis</a:t>
            </a:r>
          </a:p>
        </p:txBody>
      </p:sp>
      <p:pic>
        <p:nvPicPr>
          <p:cNvPr id="13" name="Picture 12">
            <a:extLst>
              <a:ext uri="{FF2B5EF4-FFF2-40B4-BE49-F238E27FC236}">
                <a16:creationId xmlns:a16="http://schemas.microsoft.com/office/drawing/2014/main" id="{03E82840-5975-31E0-BED3-485291D228BA}"/>
              </a:ext>
            </a:extLst>
          </p:cNvPr>
          <p:cNvPicPr>
            <a:picLocks noChangeAspect="1"/>
          </p:cNvPicPr>
          <p:nvPr/>
        </p:nvPicPr>
        <p:blipFill>
          <a:blip r:embed="rId2"/>
          <a:stretch>
            <a:fillRect/>
          </a:stretch>
        </p:blipFill>
        <p:spPr>
          <a:xfrm>
            <a:off x="4413608" y="4400721"/>
            <a:ext cx="2885550" cy="748795"/>
          </a:xfrm>
          <a:prstGeom prst="rect">
            <a:avLst/>
          </a:prstGeom>
          <a:effectLst>
            <a:outerShdw blurRad="76200" dist="12700" dir="2700000" sy="-23000" kx="-800400" algn="bl" rotWithShape="0">
              <a:prstClr val="black">
                <a:alpha val="20000"/>
              </a:prstClr>
            </a:outerShdw>
          </a:effectLst>
        </p:spPr>
      </p:pic>
    </p:spTree>
    <p:extLst>
      <p:ext uri="{BB962C8B-B14F-4D97-AF65-F5344CB8AC3E}">
        <p14:creationId xmlns:p14="http://schemas.microsoft.com/office/powerpoint/2010/main" val="3346632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1617FDE-A3DE-03E5-EED2-DCB73743A99B}"/>
              </a:ext>
            </a:extLst>
          </p:cNvPr>
          <p:cNvSpPr>
            <a:spLocks noGrp="1"/>
          </p:cNvSpPr>
          <p:nvPr>
            <p:ph type="sldNum" sz="quarter" idx="12"/>
          </p:nvPr>
        </p:nvSpPr>
        <p:spPr/>
        <p:txBody>
          <a:bodyPr/>
          <a:lstStyle/>
          <a:p>
            <a:fld id="{DBA1B0FB-D917-4C8C-928F-313BD683BF39}" type="slidenum">
              <a:rPr lang="en-US" smtClean="0"/>
              <a:t>8</a:t>
            </a:fld>
            <a:endParaRPr lang="en-US"/>
          </a:p>
        </p:txBody>
      </p:sp>
      <p:sp>
        <p:nvSpPr>
          <p:cNvPr id="8" name="Title 14">
            <a:extLst>
              <a:ext uri="{FF2B5EF4-FFF2-40B4-BE49-F238E27FC236}">
                <a16:creationId xmlns:a16="http://schemas.microsoft.com/office/drawing/2014/main" id="{3EE5832C-FC90-239A-CA60-569955CBB512}"/>
              </a:ext>
            </a:extLst>
          </p:cNvPr>
          <p:cNvSpPr>
            <a:spLocks noGrp="1"/>
          </p:cNvSpPr>
          <p:nvPr>
            <p:ph type="ctrTitle"/>
          </p:nvPr>
        </p:nvSpPr>
        <p:spPr>
          <a:xfrm>
            <a:off x="625591" y="195178"/>
            <a:ext cx="11015546" cy="543505"/>
          </a:xfrm>
          <a:solidFill>
            <a:schemeClr val="tx1"/>
          </a:solidFill>
          <a:ln>
            <a:solidFill>
              <a:schemeClr val="accent6">
                <a:lumMod val="75000"/>
              </a:schemeClr>
            </a:solidFill>
          </a:ln>
          <a:effectLst>
            <a:outerShdw blurRad="50800" dist="38100" dir="18900000" algn="bl" rotWithShape="0">
              <a:prstClr val="black">
                <a:alpha val="40000"/>
              </a:prstClr>
            </a:outerShdw>
          </a:effectLst>
        </p:spPr>
        <p:txBody>
          <a:bodyPr vert="horz" wrap="square" lIns="0" tIns="0" rIns="0" bIns="0" rtlCol="0" anchor="b" anchorCtr="0">
            <a:normAutofit/>
          </a:bodyPr>
          <a:lstStyle/>
          <a:p>
            <a:pPr algn="ctr">
              <a:lnSpc>
                <a:spcPct val="100000"/>
              </a:lnSpc>
            </a:pPr>
            <a:r>
              <a:rPr lang="en-US" sz="3200" dirty="0">
                <a:solidFill>
                  <a:schemeClr val="bg1">
                    <a:lumMod val="95000"/>
                    <a:lumOff val="5000"/>
                  </a:schemeClr>
                </a:solidFill>
                <a:effectLst>
                  <a:outerShdw blurRad="38100" dist="38100" dir="2700000" algn="tl">
                    <a:srgbClr val="000000">
                      <a:alpha val="43137"/>
                    </a:srgbClr>
                  </a:outerShdw>
                </a:effectLst>
              </a:rPr>
              <a:t>First let’s determine the Hypothesis Statement </a:t>
            </a:r>
            <a:endParaRPr lang="en-US" sz="3200" kern="1200" dirty="0">
              <a:solidFill>
                <a:schemeClr val="bg1">
                  <a:lumMod val="95000"/>
                  <a:lumOff val="5000"/>
                </a:schemeClr>
              </a:solidFill>
              <a:effectLst>
                <a:outerShdw blurRad="38100" dist="38100" dir="2700000" algn="tl">
                  <a:srgbClr val="000000">
                    <a:alpha val="43137"/>
                  </a:srgbClr>
                </a:outerShdw>
              </a:effectLst>
            </a:endParaRPr>
          </a:p>
        </p:txBody>
      </p:sp>
      <p:sp>
        <p:nvSpPr>
          <p:cNvPr id="9" name="Title 14">
            <a:extLst>
              <a:ext uri="{FF2B5EF4-FFF2-40B4-BE49-F238E27FC236}">
                <a16:creationId xmlns:a16="http://schemas.microsoft.com/office/drawing/2014/main" id="{0FB086C2-8206-EA1C-51C8-633A9679CB72}"/>
              </a:ext>
            </a:extLst>
          </p:cNvPr>
          <p:cNvSpPr txBox="1">
            <a:spLocks/>
          </p:cNvSpPr>
          <p:nvPr/>
        </p:nvSpPr>
        <p:spPr>
          <a:xfrm>
            <a:off x="842253" y="1112274"/>
            <a:ext cx="10507494" cy="1799342"/>
          </a:xfrm>
          <a:prstGeom prst="rect">
            <a:avLst/>
          </a:prstGeom>
          <a:solidFill>
            <a:schemeClr val="tx1"/>
          </a:solidFill>
          <a:ln>
            <a:solidFill>
              <a:schemeClr val="tx1"/>
            </a:solidFill>
          </a:ln>
          <a:effectLst>
            <a:outerShdw blurRad="50800" dist="38100" dir="13500000" algn="br" rotWithShape="0">
              <a:prstClr val="black">
                <a:alpha val="40000"/>
              </a:prstClr>
            </a:outerShdw>
          </a:effectLst>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gn="just">
              <a:lnSpc>
                <a:spcPct val="100000"/>
              </a:lnSpc>
            </a:pPr>
            <a:r>
              <a:rPr lang="en-US" sz="2800" dirty="0">
                <a:solidFill>
                  <a:schemeClr val="accent2"/>
                </a:solidFill>
                <a:effectLst>
                  <a:outerShdw blurRad="38100" dist="38100" dir="2700000" algn="tl">
                    <a:srgbClr val="000000">
                      <a:alpha val="43137"/>
                    </a:srgbClr>
                  </a:outerShdw>
                </a:effectLst>
              </a:rPr>
              <a:t>          </a:t>
            </a:r>
            <a:r>
              <a:rPr lang="en-US" sz="2800" dirty="0">
                <a:solidFill>
                  <a:schemeClr val="accent6">
                    <a:lumMod val="75000"/>
                  </a:schemeClr>
                </a:solidFill>
                <a:effectLst>
                  <a:outerShdw blurRad="38100" dist="38100" dir="2700000" algn="tl">
                    <a:srgbClr val="000000">
                      <a:alpha val="43137"/>
                    </a:srgbClr>
                  </a:outerShdw>
                </a:effectLst>
              </a:rPr>
              <a:t>Ho: </a:t>
            </a:r>
            <a:r>
              <a:rPr lang="en-US" sz="2800" dirty="0">
                <a:solidFill>
                  <a:srgbClr val="C00000"/>
                </a:solidFill>
                <a:effectLst>
                  <a:outerShdw blurRad="38100" dist="38100" dir="2700000" algn="tl">
                    <a:srgbClr val="000000">
                      <a:alpha val="43137"/>
                    </a:srgbClr>
                  </a:outerShdw>
                </a:effectLst>
              </a:rPr>
              <a:t>Type of Cylinder is not correlated with type of car sold</a:t>
            </a:r>
          </a:p>
          <a:p>
            <a:pPr algn="just">
              <a:lnSpc>
                <a:spcPct val="100000"/>
              </a:lnSpc>
            </a:pPr>
            <a:endParaRPr lang="en-US" sz="1800" dirty="0">
              <a:solidFill>
                <a:schemeClr val="accent2"/>
              </a:solidFill>
              <a:effectLst>
                <a:outerShdw blurRad="38100" dist="38100" dir="2700000" algn="tl">
                  <a:srgbClr val="000000">
                    <a:alpha val="43137"/>
                  </a:srgbClr>
                </a:outerShdw>
              </a:effectLst>
            </a:endParaRPr>
          </a:p>
          <a:p>
            <a:pPr algn="just">
              <a:lnSpc>
                <a:spcPct val="100000"/>
              </a:lnSpc>
            </a:pPr>
            <a:r>
              <a:rPr lang="en-US" sz="2800" dirty="0">
                <a:solidFill>
                  <a:schemeClr val="accent6">
                    <a:lumMod val="75000"/>
                  </a:schemeClr>
                </a:solidFill>
                <a:effectLst>
                  <a:outerShdw blurRad="38100" dist="38100" dir="2700000" algn="tl">
                    <a:srgbClr val="000000">
                      <a:alpha val="43137"/>
                    </a:srgbClr>
                  </a:outerShdw>
                </a:effectLst>
              </a:rPr>
              <a:t>          Ha: </a:t>
            </a:r>
            <a:r>
              <a:rPr lang="en-US" sz="2800" dirty="0">
                <a:solidFill>
                  <a:srgbClr val="C00000"/>
                </a:solidFill>
                <a:effectLst>
                  <a:outerShdw blurRad="38100" dist="38100" dir="2700000" algn="tl">
                    <a:srgbClr val="000000">
                      <a:alpha val="43137"/>
                    </a:srgbClr>
                  </a:outerShdw>
                </a:effectLst>
              </a:rPr>
              <a:t>Type of Cylinder is correlated with type of car sold</a:t>
            </a:r>
          </a:p>
          <a:p>
            <a:pPr algn="just">
              <a:lnSpc>
                <a:spcPct val="100000"/>
              </a:lnSpc>
            </a:pPr>
            <a:endParaRPr lang="en-US" sz="2400" dirty="0">
              <a:solidFill>
                <a:srgbClr val="C00000"/>
              </a:solidFill>
              <a:effectLst>
                <a:outerShdw blurRad="38100" dist="38100" dir="2700000" algn="tl">
                  <a:srgbClr val="000000">
                    <a:alpha val="43137"/>
                  </a:srgbClr>
                </a:outerShdw>
              </a:effectLst>
            </a:endParaRPr>
          </a:p>
        </p:txBody>
      </p:sp>
      <p:grpSp>
        <p:nvGrpSpPr>
          <p:cNvPr id="11" name="Group 10">
            <a:extLst>
              <a:ext uri="{FF2B5EF4-FFF2-40B4-BE49-F238E27FC236}">
                <a16:creationId xmlns:a16="http://schemas.microsoft.com/office/drawing/2014/main" id="{E26C0046-2B06-2F79-984A-9C06E6DCA684}"/>
              </a:ext>
              <a:ext uri="{C183D7F6-B498-43B3-948B-1728B52AA6E4}">
                <adec:decorative xmlns:adec="http://schemas.microsoft.com/office/drawing/2017/decorative" val="1"/>
              </a:ext>
            </a:extLst>
          </p:cNvPr>
          <p:cNvGrpSpPr/>
          <p:nvPr/>
        </p:nvGrpSpPr>
        <p:grpSpPr>
          <a:xfrm>
            <a:off x="1298756" y="5414232"/>
            <a:ext cx="1520757" cy="1246868"/>
            <a:chOff x="10145015" y="2343978"/>
            <a:chExt cx="1335600" cy="1262947"/>
          </a:xfrm>
        </p:grpSpPr>
        <p:sp>
          <p:nvSpPr>
            <p:cNvPr id="12" name="Freeform: Shape 11">
              <a:extLst>
                <a:ext uri="{FF2B5EF4-FFF2-40B4-BE49-F238E27FC236}">
                  <a16:creationId xmlns:a16="http://schemas.microsoft.com/office/drawing/2014/main" id="{58454E84-E8CC-FF79-78C1-7946E2D88BFB}"/>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F97357FA-1DBB-56D3-DAD3-C269239A142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4" name="Title 14">
            <a:extLst>
              <a:ext uri="{FF2B5EF4-FFF2-40B4-BE49-F238E27FC236}">
                <a16:creationId xmlns:a16="http://schemas.microsoft.com/office/drawing/2014/main" id="{D4C79BD1-999D-C7F7-27C2-505A072A65B2}"/>
              </a:ext>
            </a:extLst>
          </p:cNvPr>
          <p:cNvSpPr txBox="1">
            <a:spLocks/>
          </p:cNvSpPr>
          <p:nvPr/>
        </p:nvSpPr>
        <p:spPr>
          <a:xfrm>
            <a:off x="842253" y="2911616"/>
            <a:ext cx="10507494" cy="2468310"/>
          </a:xfrm>
          <a:prstGeom prst="rect">
            <a:avLst/>
          </a:prstGeom>
          <a:solidFill>
            <a:schemeClr val="tx1"/>
          </a:solidFill>
          <a:ln>
            <a:solidFill>
              <a:schemeClr val="tx1"/>
            </a:solidFill>
          </a:ln>
          <a:effectLst>
            <a:outerShdw blurRad="50800" dist="38100" dir="13500000" algn="br" rotWithShape="0">
              <a:prstClr val="black">
                <a:alpha val="40000"/>
              </a:prstClr>
            </a:outerShdw>
          </a:effectLst>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gn="ctr">
              <a:lnSpc>
                <a:spcPct val="100000"/>
              </a:lnSpc>
            </a:pPr>
            <a:r>
              <a:rPr lang="en-US" sz="2000" b="1" dirty="0">
                <a:solidFill>
                  <a:schemeClr val="bg1"/>
                </a:solidFill>
                <a:effectLst>
                  <a:outerShdw blurRad="38100" dist="38100" dir="2700000" algn="tl">
                    <a:srgbClr val="000000">
                      <a:alpha val="43137"/>
                    </a:srgbClr>
                  </a:outerShdw>
                </a:effectLst>
              </a:rPr>
              <a:t>Significance Level and </a:t>
            </a:r>
            <a:r>
              <a:rPr lang="en-US" sz="2000" b="1" dirty="0" err="1">
                <a:solidFill>
                  <a:schemeClr val="bg1"/>
                </a:solidFill>
                <a:effectLst>
                  <a:outerShdw blurRad="38100" dist="38100" dir="2700000" algn="tl">
                    <a:srgbClr val="000000">
                      <a:alpha val="43137"/>
                    </a:srgbClr>
                  </a:outerShdw>
                </a:effectLst>
              </a:rPr>
              <a:t>df</a:t>
            </a:r>
            <a:endParaRPr lang="en-US" sz="2000" b="1" dirty="0">
              <a:solidFill>
                <a:schemeClr val="bg1"/>
              </a:solidFill>
              <a:effectLst>
                <a:outerShdw blurRad="38100" dist="38100" dir="2700000" algn="tl">
                  <a:srgbClr val="000000">
                    <a:alpha val="43137"/>
                  </a:srgbClr>
                </a:outerShdw>
              </a:effectLst>
            </a:endParaRPr>
          </a:p>
          <a:p>
            <a:pPr algn="just">
              <a:lnSpc>
                <a:spcPct val="100000"/>
              </a:lnSpc>
            </a:pPr>
            <a:r>
              <a:rPr lang="en-US" sz="2000" dirty="0">
                <a:solidFill>
                  <a:schemeClr val="bg1"/>
                </a:solidFill>
                <a:effectLst>
                  <a:outerShdw blurRad="38100" dist="38100" dir="2700000" algn="tl">
                    <a:srgbClr val="000000">
                      <a:alpha val="43137"/>
                    </a:srgbClr>
                  </a:outerShdw>
                </a:effectLst>
              </a:rPr>
              <a:t> The Chi-Square analysis's significance threshold will be set at 0.05. This suggests a degree of </a:t>
            </a:r>
          </a:p>
          <a:p>
            <a:pPr algn="just">
              <a:lnSpc>
                <a:spcPct val="100000"/>
              </a:lnSpc>
            </a:pPr>
            <a:r>
              <a:rPr lang="en-US" sz="2000" dirty="0">
                <a:solidFill>
                  <a:schemeClr val="bg1"/>
                </a:solidFill>
                <a:effectLst>
                  <a:outerShdw blurRad="38100" dist="38100" dir="2700000" algn="tl">
                    <a:srgbClr val="000000">
                      <a:alpha val="43137"/>
                    </a:srgbClr>
                  </a:outerShdw>
                </a:effectLst>
              </a:rPr>
              <a:t> confidence of 95%.</a:t>
            </a:r>
          </a:p>
          <a:p>
            <a:pPr algn="just">
              <a:lnSpc>
                <a:spcPct val="100000"/>
              </a:lnSpc>
            </a:pPr>
            <a:endParaRPr lang="en-US" sz="2000" dirty="0">
              <a:solidFill>
                <a:schemeClr val="bg1"/>
              </a:solidFill>
              <a:effectLst>
                <a:outerShdw blurRad="38100" dist="38100" dir="2700000" algn="tl">
                  <a:srgbClr val="000000">
                    <a:alpha val="43137"/>
                  </a:srgbClr>
                </a:outerShdw>
              </a:effectLst>
            </a:endParaRPr>
          </a:p>
          <a:p>
            <a:pPr algn="just">
              <a:lnSpc>
                <a:spcPct val="100000"/>
              </a:lnSpc>
            </a:pPr>
            <a:r>
              <a:rPr lang="en-US" sz="2000" b="0" i="0" dirty="0">
                <a:solidFill>
                  <a:schemeClr val="bg1"/>
                </a:solidFill>
                <a:effectLst>
                  <a:outerShdw blurRad="38100" dist="38100" dir="2700000" algn="tl">
                    <a:srgbClr val="000000">
                      <a:alpha val="43137"/>
                    </a:srgbClr>
                  </a:outerShdw>
                </a:effectLst>
                <a:latin typeface="Open Sans" panose="020B0604020202020204" pitchFamily="34" charset="0"/>
              </a:rPr>
              <a:t> Degrees of freedom describe the freedom for variables, </a:t>
            </a:r>
            <a:r>
              <a:rPr lang="en-US" sz="2000" dirty="0">
                <a:solidFill>
                  <a:schemeClr val="bg1"/>
                </a:solidFill>
                <a:effectLst>
                  <a:outerShdw blurRad="38100" dist="38100" dir="2700000" algn="tl">
                    <a:srgbClr val="000000">
                      <a:alpha val="43137"/>
                    </a:srgbClr>
                  </a:outerShdw>
                </a:effectLst>
                <a:latin typeface="Open Sans" panose="020B0604020202020204" pitchFamily="34" charset="0"/>
              </a:rPr>
              <a:t>by showing the number of variables that are truly independent.</a:t>
            </a:r>
          </a:p>
          <a:p>
            <a:pPr algn="just">
              <a:lnSpc>
                <a:spcPct val="100000"/>
              </a:lnSpc>
            </a:pPr>
            <a:r>
              <a:rPr lang="en-US" sz="2000" dirty="0">
                <a:solidFill>
                  <a:schemeClr val="bg1"/>
                </a:solidFill>
                <a:effectLst>
                  <a:outerShdw blurRad="38100" dist="38100" dir="2700000" algn="tl">
                    <a:srgbClr val="000000">
                      <a:alpha val="43137"/>
                    </a:srgbClr>
                  </a:outerShdw>
                </a:effectLst>
                <a:latin typeface="Open Sans" panose="020B0604020202020204" pitchFamily="34" charset="0"/>
              </a:rPr>
              <a:t> in this case </a:t>
            </a:r>
            <a:r>
              <a:rPr lang="en-US" sz="2000" b="1" dirty="0" err="1">
                <a:solidFill>
                  <a:srgbClr val="C00000"/>
                </a:solidFill>
                <a:effectLst>
                  <a:outerShdw blurRad="38100" dist="38100" dir="2700000" algn="tl">
                    <a:srgbClr val="000000">
                      <a:alpha val="43137"/>
                    </a:srgbClr>
                  </a:outerShdw>
                </a:effectLst>
                <a:latin typeface="Open Sans" panose="020B0604020202020204" pitchFamily="34" charset="0"/>
              </a:rPr>
              <a:t>df</a:t>
            </a:r>
            <a:r>
              <a:rPr lang="en-US" sz="2000" b="1" dirty="0">
                <a:solidFill>
                  <a:srgbClr val="C00000"/>
                </a:solidFill>
                <a:effectLst>
                  <a:outerShdw blurRad="38100" dist="38100" dir="2700000" algn="tl">
                    <a:srgbClr val="000000">
                      <a:alpha val="43137"/>
                    </a:srgbClr>
                  </a:outerShdw>
                </a:effectLst>
                <a:latin typeface="Open Sans" panose="020B0604020202020204" pitchFamily="34" charset="0"/>
              </a:rPr>
              <a:t> = (R-1) * (C-1) =&gt; (6-1) * (6-1) = (5) * (5) = 25 :- </a:t>
            </a:r>
            <a:r>
              <a:rPr lang="en-US" sz="2000" b="1" dirty="0" err="1">
                <a:solidFill>
                  <a:srgbClr val="C00000"/>
                </a:solidFill>
                <a:effectLst>
                  <a:outerShdw blurRad="38100" dist="38100" dir="2700000" algn="tl">
                    <a:srgbClr val="000000">
                      <a:alpha val="43137"/>
                    </a:srgbClr>
                  </a:outerShdw>
                </a:effectLst>
                <a:latin typeface="Open Sans" panose="020B0604020202020204" pitchFamily="34" charset="0"/>
              </a:rPr>
              <a:t>df</a:t>
            </a:r>
            <a:r>
              <a:rPr lang="en-US" sz="2000" b="1" dirty="0">
                <a:solidFill>
                  <a:srgbClr val="C00000"/>
                </a:solidFill>
                <a:effectLst>
                  <a:outerShdw blurRad="38100" dist="38100" dir="2700000" algn="tl">
                    <a:srgbClr val="000000">
                      <a:alpha val="43137"/>
                    </a:srgbClr>
                  </a:outerShdw>
                </a:effectLst>
                <a:latin typeface="Open Sans" panose="020B0604020202020204" pitchFamily="34" charset="0"/>
              </a:rPr>
              <a:t> =25</a:t>
            </a:r>
            <a:endParaRPr lang="en-US" sz="2000" b="1" i="0" dirty="0">
              <a:solidFill>
                <a:srgbClr val="C00000"/>
              </a:solidFill>
              <a:effectLst>
                <a:outerShdw blurRad="38100" dist="38100" dir="2700000" algn="tl">
                  <a:srgbClr val="000000">
                    <a:alpha val="43137"/>
                  </a:srgbClr>
                </a:outerShdw>
              </a:effectLst>
              <a:latin typeface="Open Sans" panose="020B0604020202020204" pitchFamily="34" charset="0"/>
            </a:endParaRPr>
          </a:p>
          <a:p>
            <a:pPr algn="just">
              <a:lnSpc>
                <a:spcPct val="100000"/>
              </a:lnSpc>
            </a:pPr>
            <a:endParaRPr lang="en-US" sz="200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18259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224589" y="2702048"/>
            <a:ext cx="4275973" cy="2188226"/>
          </a:xfrm>
          <a:solidFill>
            <a:schemeClr val="tx1"/>
          </a:solidFill>
          <a:effectLst>
            <a:outerShdw blurRad="50800" dist="38100" dir="13500000" algn="br" rotWithShape="0">
              <a:prstClr val="black">
                <a:alpha val="40000"/>
              </a:prstClr>
            </a:outerShdw>
          </a:effectLst>
        </p:spPr>
        <p:txBody>
          <a:bodyPr/>
          <a:lstStyle/>
          <a:p>
            <a:pPr algn="ctr"/>
            <a:br>
              <a:rPr lang="en-US" sz="3200" dirty="0">
                <a:solidFill>
                  <a:schemeClr val="accent6">
                    <a:lumMod val="75000"/>
                  </a:schemeClr>
                </a:solidFill>
                <a:effectLst>
                  <a:outerShdw blurRad="38100" dist="38100" dir="2700000" algn="tl">
                    <a:srgbClr val="000000">
                      <a:alpha val="43137"/>
                    </a:srgbClr>
                  </a:outerShdw>
                </a:effectLst>
              </a:rPr>
            </a:br>
            <a:r>
              <a:rPr lang="en-US" sz="3200" dirty="0">
                <a:solidFill>
                  <a:schemeClr val="accent6">
                    <a:lumMod val="75000"/>
                  </a:schemeClr>
                </a:solidFill>
                <a:effectLst>
                  <a:outerShdw blurRad="38100" dist="38100" dir="2700000" algn="tl">
                    <a:srgbClr val="000000">
                      <a:alpha val="43137"/>
                    </a:srgbClr>
                  </a:outerShdw>
                </a:effectLst>
              </a:rPr>
              <a:t>The code above, when run, yields the following outcome of the dataset.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pic>
        <p:nvPicPr>
          <p:cNvPr id="30" name="Picture 29" descr="Text&#10;&#10;Description automatically generated">
            <a:extLst>
              <a:ext uri="{FF2B5EF4-FFF2-40B4-BE49-F238E27FC236}">
                <a16:creationId xmlns:a16="http://schemas.microsoft.com/office/drawing/2014/main" id="{63C9BF4D-3F2D-FEFB-1061-0FD73163A283}"/>
              </a:ext>
            </a:extLst>
          </p:cNvPr>
          <p:cNvPicPr>
            <a:picLocks noChangeAspect="1"/>
          </p:cNvPicPr>
          <p:nvPr/>
        </p:nvPicPr>
        <p:blipFill>
          <a:blip r:embed="rId3"/>
          <a:stretch>
            <a:fillRect/>
          </a:stretch>
        </p:blipFill>
        <p:spPr>
          <a:xfrm>
            <a:off x="0" y="1044258"/>
            <a:ext cx="4500562" cy="840259"/>
          </a:xfrm>
          <a:prstGeom prst="rect">
            <a:avLst/>
          </a:prstGeom>
          <a:ln>
            <a:solidFill>
              <a:schemeClr val="tx1">
                <a:lumMod val="75000"/>
              </a:schemeClr>
            </a:solidFill>
          </a:ln>
          <a:effectLst>
            <a:innerShdw blurRad="63500" dist="50800" dir="5400000">
              <a:prstClr val="black">
                <a:alpha val="50000"/>
              </a:prstClr>
            </a:innerShdw>
          </a:effectLst>
        </p:spPr>
      </p:pic>
      <p:pic>
        <p:nvPicPr>
          <p:cNvPr id="34" name="Picture 33" descr="A close-up of a document&#10;&#10;Description automatically generated with medium confidence">
            <a:extLst>
              <a:ext uri="{FF2B5EF4-FFF2-40B4-BE49-F238E27FC236}">
                <a16:creationId xmlns:a16="http://schemas.microsoft.com/office/drawing/2014/main" id="{F2EA135F-730C-F4E3-7430-BA538A48E9A4}"/>
              </a:ext>
            </a:extLst>
          </p:cNvPr>
          <p:cNvPicPr>
            <a:picLocks noChangeAspect="1"/>
          </p:cNvPicPr>
          <p:nvPr/>
        </p:nvPicPr>
        <p:blipFill>
          <a:blip r:embed="rId4"/>
          <a:stretch>
            <a:fillRect/>
          </a:stretch>
        </p:blipFill>
        <p:spPr>
          <a:xfrm>
            <a:off x="4721593" y="931222"/>
            <a:ext cx="7245818" cy="5729878"/>
          </a:xfrm>
          <a:prstGeom prst="rect">
            <a:avLst/>
          </a:prstGeom>
          <a:ln>
            <a:solidFill>
              <a:schemeClr val="tx1">
                <a:lumMod val="75000"/>
              </a:schemeClr>
            </a:solidFill>
          </a:ln>
          <a:effectLst>
            <a:innerShdw blurRad="114300">
              <a:prstClr val="black"/>
            </a:innerShdw>
          </a:effectLst>
        </p:spPr>
      </p:pic>
      <p:sp>
        <p:nvSpPr>
          <p:cNvPr id="2" name="Title 1">
            <a:extLst>
              <a:ext uri="{FF2B5EF4-FFF2-40B4-BE49-F238E27FC236}">
                <a16:creationId xmlns:a16="http://schemas.microsoft.com/office/drawing/2014/main" id="{56C1E454-A908-97B2-E2C1-605B3A27A03A}"/>
              </a:ext>
            </a:extLst>
          </p:cNvPr>
          <p:cNvSpPr txBox="1">
            <a:spLocks/>
          </p:cNvSpPr>
          <p:nvPr/>
        </p:nvSpPr>
        <p:spPr>
          <a:xfrm>
            <a:off x="427294" y="196900"/>
            <a:ext cx="11337409" cy="492911"/>
          </a:xfrm>
          <a:prstGeom prst="rect">
            <a:avLst/>
          </a:prstGeom>
          <a:solidFill>
            <a:schemeClr val="tx1"/>
          </a:solidFill>
          <a:ln>
            <a:solidFill>
              <a:schemeClr val="tx1"/>
            </a:solidFill>
          </a:ln>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gn="ctr"/>
            <a:r>
              <a:rPr lang="en-CA" sz="4400" dirty="0">
                <a:solidFill>
                  <a:schemeClr val="bg1">
                    <a:lumMod val="95000"/>
                    <a:lumOff val="5000"/>
                  </a:schemeClr>
                </a:solidFill>
                <a:effectLst>
                  <a:outerShdw blurRad="38100" dist="38100" dir="2700000" algn="tl">
                    <a:srgbClr val="000000">
                      <a:alpha val="43137"/>
                    </a:srgbClr>
                  </a:outerShdw>
                </a:effectLst>
              </a:rPr>
              <a:t>Dataset</a:t>
            </a:r>
          </a:p>
        </p:txBody>
      </p:sp>
      <p:grpSp>
        <p:nvGrpSpPr>
          <p:cNvPr id="3" name="Group 2">
            <a:extLst>
              <a:ext uri="{FF2B5EF4-FFF2-40B4-BE49-F238E27FC236}">
                <a16:creationId xmlns:a16="http://schemas.microsoft.com/office/drawing/2014/main" id="{9DF17E9C-24A5-7048-C2AA-44F4071A2E68}"/>
              </a:ext>
              <a:ext uri="{C183D7F6-B498-43B3-948B-1728B52AA6E4}">
                <adec:decorative xmlns:adec="http://schemas.microsoft.com/office/drawing/2017/decorative" val="1"/>
              </a:ext>
            </a:extLst>
          </p:cNvPr>
          <p:cNvGrpSpPr/>
          <p:nvPr/>
        </p:nvGrpSpPr>
        <p:grpSpPr>
          <a:xfrm>
            <a:off x="1582481" y="5595053"/>
            <a:ext cx="1335600" cy="1262947"/>
            <a:chOff x="10145015" y="2343978"/>
            <a:chExt cx="1335600" cy="1262947"/>
          </a:xfrm>
        </p:grpSpPr>
        <p:sp>
          <p:nvSpPr>
            <p:cNvPr id="4" name="Freeform: Shape 3">
              <a:extLst>
                <a:ext uri="{FF2B5EF4-FFF2-40B4-BE49-F238E27FC236}">
                  <a16:creationId xmlns:a16="http://schemas.microsoft.com/office/drawing/2014/main" id="{8FD9EB70-E6B9-C841-DA98-7270E2D8F23D}"/>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a:extLst>
                <a:ext uri="{FF2B5EF4-FFF2-40B4-BE49-F238E27FC236}">
                  <a16:creationId xmlns:a16="http://schemas.microsoft.com/office/drawing/2014/main" id="{FB4EA86B-1600-4DE5-350C-C58B42E46F2F}"/>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15888655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{723DC21E-C69E-46D6-B95E-329F5FD51BA1}tf33713516_win32</Template>
  <TotalTime>3822</TotalTime>
  <Words>1021</Words>
  <Application>Microsoft Office PowerPoint</Application>
  <PresentationFormat>Widescreen</PresentationFormat>
  <Paragraphs>130</Paragraphs>
  <Slides>20</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Amasis MT Pro Black</vt:lpstr>
      <vt:lpstr>Arial</vt:lpstr>
      <vt:lpstr>Calibri</vt:lpstr>
      <vt:lpstr>Gill Sans MT</vt:lpstr>
      <vt:lpstr>Lato</vt:lpstr>
      <vt:lpstr>Open Sans</vt:lpstr>
      <vt:lpstr>Times New Roman</vt:lpstr>
      <vt:lpstr>Walbaum Display</vt:lpstr>
      <vt:lpstr>Walbaum Display (Headings)</vt:lpstr>
      <vt:lpstr>3DFloatVTI</vt:lpstr>
      <vt:lpstr>PowerPoint Presentation</vt:lpstr>
      <vt:lpstr>Assignment: 4 Chi-Squared Analysis</vt:lpstr>
      <vt:lpstr>Assignment 4 – Chi-Squared Analysis</vt:lpstr>
      <vt:lpstr>PROBLEM STATEMENT </vt:lpstr>
      <vt:lpstr>PowerPoint Presentation</vt:lpstr>
      <vt:lpstr>PowerPoint Presentation</vt:lpstr>
      <vt:lpstr>PowerPoint Presentation</vt:lpstr>
      <vt:lpstr>First let’s determine the Hypothesis Statement </vt:lpstr>
      <vt:lpstr> The code above, when run, yields the following outcome of the dataset.</vt:lpstr>
      <vt:lpstr>Cross contingency table below was created using the code above </vt:lpstr>
      <vt:lpstr>PowerPoint Presentation</vt:lpstr>
      <vt:lpstr>PowerPoint Presentation</vt:lpstr>
      <vt:lpstr>PowerPoint Presentation</vt:lpstr>
      <vt:lpstr>The df is 25 and with the chi-squared value of 78.935 and the  p-value = 1.67e-07 </vt:lpstr>
      <vt:lpstr>PowerPoint Presentation</vt:lpstr>
      <vt:lpstr>PowerPoint Presentation</vt:lpstr>
      <vt:lpstr>Appendix 2 II</vt:lpstr>
      <vt:lpstr>Appendix 5</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Abdulrahman Momodu</dc:creator>
  <cp:lastModifiedBy>Abdulrahman Momodu</cp:lastModifiedBy>
  <cp:revision>12</cp:revision>
  <dcterms:created xsi:type="dcterms:W3CDTF">2022-11-17T00:54:20Z</dcterms:created>
  <dcterms:modified xsi:type="dcterms:W3CDTF">2022-11-20T22:54:49Z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