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5"/>
  </p:notesMasterIdLst>
  <p:sldIdLst>
    <p:sldId id="719" r:id="rId2"/>
    <p:sldId id="755" r:id="rId3"/>
    <p:sldId id="703" r:id="rId4"/>
    <p:sldId id="711" r:id="rId5"/>
    <p:sldId id="725" r:id="rId6"/>
    <p:sldId id="721" r:id="rId7"/>
    <p:sldId id="727" r:id="rId8"/>
    <p:sldId id="728" r:id="rId9"/>
    <p:sldId id="729" r:id="rId10"/>
    <p:sldId id="730" r:id="rId11"/>
    <p:sldId id="756" r:id="rId12"/>
    <p:sldId id="763" r:id="rId13"/>
    <p:sldId id="766" r:id="rId14"/>
    <p:sldId id="768" r:id="rId15"/>
    <p:sldId id="760" r:id="rId16"/>
    <p:sldId id="762" r:id="rId17"/>
    <p:sldId id="757" r:id="rId18"/>
    <p:sldId id="758" r:id="rId19"/>
    <p:sldId id="765" r:id="rId20"/>
    <p:sldId id="759" r:id="rId21"/>
    <p:sldId id="767" r:id="rId22"/>
    <p:sldId id="761" r:id="rId23"/>
    <p:sldId id="753" r:id="rId24"/>
  </p:sldIdLst>
  <p:sldSz cx="9144000" cy="5143500" type="screen16x9"/>
  <p:notesSz cx="6858000" cy="9144000"/>
  <p:custDataLst>
    <p:tags r:id="rId26"/>
  </p:custDataLst>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394"/>
    <a:srgbClr val="FF9030"/>
    <a:srgbClr val="103070"/>
    <a:srgbClr val="A11B5A"/>
    <a:srgbClr val="00455C"/>
    <a:srgbClr val="79B89D"/>
    <a:srgbClr val="F39700"/>
    <a:srgbClr val="F47C0D"/>
    <a:srgbClr val="B9B824"/>
    <a:srgbClr val="CC42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4985" autoAdjust="0"/>
  </p:normalViewPr>
  <p:slideViewPr>
    <p:cSldViewPr>
      <p:cViewPr varScale="1">
        <p:scale>
          <a:sx n="94" d="100"/>
          <a:sy n="94" d="100"/>
        </p:scale>
        <p:origin x="1212" y="78"/>
      </p:cViewPr>
      <p:guideLst>
        <p:guide orient="horz" pos="1620"/>
        <p:guide pos="288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2011/1</a:t>
            </a:r>
            <a:r>
              <a:rPr lang="zh-CN" dirty="0"/>
              <a:t>月</a:t>
            </a:r>
            <a:r>
              <a:rPr lang="en-US" dirty="0"/>
              <a:t>-2012/11</a:t>
            </a:r>
            <a:r>
              <a:rPr lang="zh-CN" dirty="0"/>
              <a:t>月</a:t>
            </a:r>
          </a:p>
        </c:rich>
      </c:tx>
      <c:layout>
        <c:manualLayout>
          <c:xMode val="edge"/>
          <c:yMode val="edge"/>
          <c:x val="0.37273144330669705"/>
          <c:y val="3.507508115715546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5049879312154228E-2"/>
          <c:y val="0.12911128167890881"/>
          <c:w val="0.8555526183883041"/>
          <c:h val="0.68056946288527564"/>
        </c:manualLayout>
      </c:layout>
      <c:barChart>
        <c:barDir val="col"/>
        <c:grouping val="clustered"/>
        <c:varyColors val="0"/>
        <c:ser>
          <c:idx val="0"/>
          <c:order val="0"/>
          <c:tx>
            <c:v>每月使用量</c:v>
          </c:tx>
          <c:spPr>
            <a:solidFill>
              <a:schemeClr val="accent1"/>
            </a:solidFill>
            <a:ln>
              <a:noFill/>
            </a:ln>
            <a:effectLst/>
          </c:spPr>
          <c:invertIfNegative val="0"/>
          <c:dLbls>
            <c:dLbl>
              <c:idx val="11"/>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02DA-4C1D-B624-E4BC8B5AA7F7}"/>
                </c:ext>
                <c:ext xmlns:c15="http://schemas.microsoft.com/office/drawing/2012/chart" uri="{CE6537A1-D6FC-4f65-9D91-7224C49458BB}">
                  <c15:layout/>
                </c:ext>
              </c:extLst>
            </c:dLbl>
            <c:dLbl>
              <c:idx val="22"/>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02DA-4C1D-B624-E4BC8B5AA7F7}"/>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Sheet1!$A$1:$A$23</c:f>
              <c:numCache>
                <c:formatCode>mmm\-yy</c:formatCode>
                <c:ptCount val="23"/>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numCache>
            </c:numRef>
          </c:cat>
          <c:val>
            <c:numRef>
              <c:f>Sheet1!$B$1:$B$23</c:f>
              <c:numCache>
                <c:formatCode>General</c:formatCode>
                <c:ptCount val="23"/>
                <c:pt idx="0">
                  <c:v>38189</c:v>
                </c:pt>
                <c:pt idx="1">
                  <c:v>48215</c:v>
                </c:pt>
                <c:pt idx="2">
                  <c:v>64045</c:v>
                </c:pt>
                <c:pt idx="3">
                  <c:v>94870</c:v>
                </c:pt>
                <c:pt idx="4">
                  <c:v>135821</c:v>
                </c:pt>
                <c:pt idx="5">
                  <c:v>143512</c:v>
                </c:pt>
                <c:pt idx="6">
                  <c:v>143512</c:v>
                </c:pt>
                <c:pt idx="7">
                  <c:v>136691</c:v>
                </c:pt>
                <c:pt idx="8">
                  <c:v>127418</c:v>
                </c:pt>
                <c:pt idx="9">
                  <c:v>123511</c:v>
                </c:pt>
                <c:pt idx="10">
                  <c:v>102167</c:v>
                </c:pt>
                <c:pt idx="11">
                  <c:v>87323</c:v>
                </c:pt>
                <c:pt idx="12">
                  <c:v>96744</c:v>
                </c:pt>
                <c:pt idx="13">
                  <c:v>103137</c:v>
                </c:pt>
                <c:pt idx="14">
                  <c:v>164875</c:v>
                </c:pt>
                <c:pt idx="15">
                  <c:v>174224</c:v>
                </c:pt>
                <c:pt idx="16">
                  <c:v>195865</c:v>
                </c:pt>
                <c:pt idx="17">
                  <c:v>202830</c:v>
                </c:pt>
                <c:pt idx="18">
                  <c:v>203607</c:v>
                </c:pt>
                <c:pt idx="19">
                  <c:v>214503</c:v>
                </c:pt>
                <c:pt idx="20">
                  <c:v>218573</c:v>
                </c:pt>
                <c:pt idx="21">
                  <c:v>198841</c:v>
                </c:pt>
                <c:pt idx="22">
                  <c:v>152664</c:v>
                </c:pt>
              </c:numCache>
            </c:numRef>
          </c:val>
          <c:extLst xmlns:c16r2="http://schemas.microsoft.com/office/drawing/2015/06/chart">
            <c:ext xmlns:c16="http://schemas.microsoft.com/office/drawing/2014/chart" uri="{C3380CC4-5D6E-409C-BE32-E72D297353CC}">
              <c16:uniqueId val="{00000000-02DA-4C1D-B624-E4BC8B5AA7F7}"/>
            </c:ext>
          </c:extLst>
        </c:ser>
        <c:dLbls>
          <c:showLegendKey val="0"/>
          <c:showVal val="0"/>
          <c:showCatName val="0"/>
          <c:showSerName val="0"/>
          <c:showPercent val="0"/>
          <c:showBubbleSize val="0"/>
        </c:dLbls>
        <c:gapWidth val="269"/>
        <c:overlap val="-37"/>
        <c:axId val="1177625360"/>
        <c:axId val="1177626448"/>
      </c:barChart>
      <c:lineChart>
        <c:grouping val="standard"/>
        <c:varyColors val="0"/>
        <c:ser>
          <c:idx val="1"/>
          <c:order val="1"/>
          <c:tx>
            <c:v>环比</c:v>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Lbl>
              <c:idx val="22"/>
              <c:layout/>
              <c:dLblPos val="l"/>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02DA-4C1D-B624-E4BC8B5AA7F7}"/>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l"/>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Sheet1!$A$1:$A$23</c:f>
              <c:numCache>
                <c:formatCode>mmm\-yy</c:formatCode>
                <c:ptCount val="23"/>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numCache>
            </c:numRef>
          </c:cat>
          <c:val>
            <c:numRef>
              <c:f>Sheet1!$C$1:$C$23</c:f>
              <c:numCache>
                <c:formatCode>General</c:formatCode>
                <c:ptCount val="23"/>
                <c:pt idx="0">
                  <c:v>0</c:v>
                </c:pt>
                <c:pt idx="1">
                  <c:v>0</c:v>
                </c:pt>
                <c:pt idx="2">
                  <c:v>0</c:v>
                </c:pt>
                <c:pt idx="3">
                  <c:v>0</c:v>
                </c:pt>
                <c:pt idx="4">
                  <c:v>0</c:v>
                </c:pt>
                <c:pt idx="5">
                  <c:v>0</c:v>
                </c:pt>
                <c:pt idx="6">
                  <c:v>0</c:v>
                </c:pt>
                <c:pt idx="7">
                  <c:v>0</c:v>
                </c:pt>
                <c:pt idx="8">
                  <c:v>0</c:v>
                </c:pt>
                <c:pt idx="9">
                  <c:v>0</c:v>
                </c:pt>
                <c:pt idx="10">
                  <c:v>0</c:v>
                </c:pt>
                <c:pt idx="11">
                  <c:v>0</c:v>
                </c:pt>
                <c:pt idx="12">
                  <c:v>153.32949278588075</c:v>
                </c:pt>
                <c:pt idx="13">
                  <c:v>213.9106087317225</c:v>
                </c:pt>
                <c:pt idx="14">
                  <c:v>257.43617768756343</c:v>
                </c:pt>
                <c:pt idx="15">
                  <c:v>183.64498787814904</c:v>
                </c:pt>
                <c:pt idx="16">
                  <c:v>144.20818577392302</c:v>
                </c:pt>
                <c:pt idx="17">
                  <c:v>141.33312893695299</c:v>
                </c:pt>
                <c:pt idx="18">
                  <c:v>141.87454707620267</c:v>
                </c:pt>
                <c:pt idx="19">
                  <c:v>156.92547424482959</c:v>
                </c:pt>
                <c:pt idx="20">
                  <c:v>171.54012776844715</c:v>
                </c:pt>
                <c:pt idx="21">
                  <c:v>160.9905190630794</c:v>
                </c:pt>
                <c:pt idx="22">
                  <c:v>149.42593988274101</c:v>
                </c:pt>
              </c:numCache>
            </c:numRef>
          </c:val>
          <c:smooth val="0"/>
          <c:extLst xmlns:c16r2="http://schemas.microsoft.com/office/drawing/2015/06/chart">
            <c:ext xmlns:c16="http://schemas.microsoft.com/office/drawing/2014/chart" uri="{C3380CC4-5D6E-409C-BE32-E72D297353CC}">
              <c16:uniqueId val="{00000001-02DA-4C1D-B624-E4BC8B5AA7F7}"/>
            </c:ext>
          </c:extLst>
        </c:ser>
        <c:ser>
          <c:idx val="2"/>
          <c:order val="2"/>
          <c:tx>
            <c:v>同比</c:v>
          </c:tx>
          <c:spPr>
            <a:ln w="28575" cap="rnd">
              <a:solidFill>
                <a:schemeClr val="accent5"/>
              </a:solidFill>
              <a:round/>
            </a:ln>
            <a:effectLst/>
          </c:spPr>
          <c:marker>
            <c:symbol val="circle"/>
            <c:size val="5"/>
            <c:spPr>
              <a:solidFill>
                <a:schemeClr val="accent5"/>
              </a:solidFill>
              <a:ln w="9525">
                <a:solidFill>
                  <a:schemeClr val="accent5"/>
                </a:solidFill>
              </a:ln>
              <a:effectLst/>
            </c:spPr>
          </c:marker>
          <c:dLbls>
            <c:dLbl>
              <c:idx val="22"/>
              <c:layout/>
              <c:dLblPos val="l"/>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02DA-4C1D-B624-E4BC8B5AA7F7}"/>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Sheet1!$A$1:$A$23</c:f>
              <c:numCache>
                <c:formatCode>mmm\-yy</c:formatCode>
                <c:ptCount val="23"/>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numCache>
            </c:numRef>
          </c:cat>
          <c:val>
            <c:numRef>
              <c:f>Sheet1!$D$1:$D$23</c:f>
              <c:numCache>
                <c:formatCode>General</c:formatCode>
                <c:ptCount val="23"/>
                <c:pt idx="0">
                  <c:v>0</c:v>
                </c:pt>
                <c:pt idx="1">
                  <c:v>126.25363324517531</c:v>
                </c:pt>
                <c:pt idx="2">
                  <c:v>132.83210619101939</c:v>
                </c:pt>
                <c:pt idx="3">
                  <c:v>148.13022093840269</c:v>
                </c:pt>
                <c:pt idx="4">
                  <c:v>143.16538420997153</c:v>
                </c:pt>
                <c:pt idx="5">
                  <c:v>105.6626000397582</c:v>
                </c:pt>
                <c:pt idx="6">
                  <c:v>100</c:v>
                </c:pt>
                <c:pt idx="7">
                  <c:v>95.247087351580348</c:v>
                </c:pt>
                <c:pt idx="8">
                  <c:v>93.216085916410009</c:v>
                </c:pt>
                <c:pt idx="9">
                  <c:v>96.933714231898165</c:v>
                </c:pt>
                <c:pt idx="10">
                  <c:v>82.718948109884948</c:v>
                </c:pt>
                <c:pt idx="11">
                  <c:v>85.470846750907825</c:v>
                </c:pt>
                <c:pt idx="12">
                  <c:v>110.78868110348934</c:v>
                </c:pt>
                <c:pt idx="13">
                  <c:v>106.6081617464649</c:v>
                </c:pt>
                <c:pt idx="14">
                  <c:v>159.86018596623907</c:v>
                </c:pt>
                <c:pt idx="15">
                  <c:v>105.67035633055343</c:v>
                </c:pt>
                <c:pt idx="16">
                  <c:v>112.42136559831022</c:v>
                </c:pt>
                <c:pt idx="17">
                  <c:v>103.55602072856304</c:v>
                </c:pt>
                <c:pt idx="18">
                  <c:v>100.38307942612039</c:v>
                </c:pt>
                <c:pt idx="19">
                  <c:v>105.35148595087595</c:v>
                </c:pt>
                <c:pt idx="20">
                  <c:v>101.89740936024205</c:v>
                </c:pt>
                <c:pt idx="21">
                  <c:v>90.972352486354666</c:v>
                </c:pt>
                <c:pt idx="22">
                  <c:v>76.776922264522909</c:v>
                </c:pt>
              </c:numCache>
            </c:numRef>
          </c:val>
          <c:smooth val="0"/>
          <c:extLst xmlns:c16r2="http://schemas.microsoft.com/office/drawing/2015/06/chart">
            <c:ext xmlns:c16="http://schemas.microsoft.com/office/drawing/2014/chart" uri="{C3380CC4-5D6E-409C-BE32-E72D297353CC}">
              <c16:uniqueId val="{00000002-02DA-4C1D-B624-E4BC8B5AA7F7}"/>
            </c:ext>
          </c:extLst>
        </c:ser>
        <c:dLbls>
          <c:showLegendKey val="0"/>
          <c:showVal val="0"/>
          <c:showCatName val="0"/>
          <c:showSerName val="0"/>
          <c:showPercent val="0"/>
          <c:showBubbleSize val="0"/>
        </c:dLbls>
        <c:marker val="1"/>
        <c:smooth val="0"/>
        <c:axId val="1177635696"/>
        <c:axId val="1177630256"/>
      </c:lineChart>
      <c:dateAx>
        <c:axId val="117762536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7626448"/>
        <c:crosses val="autoZero"/>
        <c:auto val="1"/>
        <c:lblOffset val="100"/>
        <c:baseTimeUnit val="months"/>
      </c:dateAx>
      <c:valAx>
        <c:axId val="117762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7625360"/>
        <c:crosses val="autoZero"/>
        <c:crossBetween val="between"/>
      </c:valAx>
      <c:valAx>
        <c:axId val="1177630256"/>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7635696"/>
        <c:crosses val="max"/>
        <c:crossBetween val="between"/>
      </c:valAx>
      <c:dateAx>
        <c:axId val="1177635696"/>
        <c:scaling>
          <c:orientation val="minMax"/>
        </c:scaling>
        <c:delete val="1"/>
        <c:axPos val="b"/>
        <c:numFmt formatCode="mmm\-yy" sourceLinked="1"/>
        <c:majorTickMark val="out"/>
        <c:minorTickMark val="none"/>
        <c:tickLblPos val="nextTo"/>
        <c:crossAx val="1177630256"/>
        <c:crosses val="autoZero"/>
        <c:auto val="1"/>
        <c:lblOffset val="100"/>
        <c:baseTimeUnit val="months"/>
      </c:dateAx>
      <c:spPr>
        <a:noFill/>
        <a:ln>
          <a:noFill/>
        </a:ln>
        <a:effectLst/>
      </c:spPr>
    </c:plotArea>
    <c:legend>
      <c:legendPos val="r"/>
      <c:layout>
        <c:manualLayout>
          <c:xMode val="edge"/>
          <c:yMode val="edge"/>
          <c:x val="9.0868802566678161E-2"/>
          <c:y val="0.12852301456973761"/>
          <c:w val="0.17951095185979218"/>
          <c:h val="0.229133261142494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zh-CN"/>
              <a:t>优化过程</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manualLayout>
          <c:layoutTarget val="inner"/>
          <c:xMode val="edge"/>
          <c:yMode val="edge"/>
          <c:x val="0.10219246146109522"/>
          <c:y val="0.13333333333333333"/>
          <c:w val="0.81605677711673696"/>
          <c:h val="0.73612294107239118"/>
        </c:manualLayout>
      </c:layout>
      <c:lineChart>
        <c:grouping val="standard"/>
        <c:varyColors val="0"/>
        <c:ser>
          <c:idx val="0"/>
          <c:order val="0"/>
          <c:tx>
            <c:v>预测总数</c:v>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Sheet1!$A$35:$A$40</c:f>
              <c:strCache>
                <c:ptCount val="5"/>
                <c:pt idx="0">
                  <c:v>无优化数据集</c:v>
                </c:pt>
                <c:pt idx="1">
                  <c:v>将时间独热编码</c:v>
                </c:pt>
                <c:pt idx="2">
                  <c:v>离散值全独热编码</c:v>
                </c:pt>
                <c:pt idx="3">
                  <c:v>调参</c:v>
                </c:pt>
                <c:pt idx="4">
                  <c:v>当前优化结果</c:v>
                </c:pt>
              </c:strCache>
            </c:strRef>
          </c:cat>
          <c:val>
            <c:numRef>
              <c:f>Sheet1!$B$35:$B$39</c:f>
              <c:numCache>
                <c:formatCode>General</c:formatCode>
                <c:ptCount val="5"/>
                <c:pt idx="0">
                  <c:v>279814</c:v>
                </c:pt>
                <c:pt idx="1">
                  <c:v>173076</c:v>
                </c:pt>
                <c:pt idx="2">
                  <c:v>145540</c:v>
                </c:pt>
                <c:pt idx="3">
                  <c:v>131397</c:v>
                </c:pt>
                <c:pt idx="4">
                  <c:v>130000</c:v>
                </c:pt>
              </c:numCache>
            </c:numRef>
          </c:val>
          <c:smooth val="0"/>
          <c:extLst xmlns:c16r2="http://schemas.microsoft.com/office/drawing/2015/06/chart">
            <c:ext xmlns:c16="http://schemas.microsoft.com/office/drawing/2014/chart" uri="{C3380CC4-5D6E-409C-BE32-E72D297353CC}">
              <c16:uniqueId val="{00000000-2317-4238-9A6D-4819F0D815B6}"/>
            </c:ext>
          </c:extLst>
        </c:ser>
        <c:dLbls>
          <c:dLblPos val="t"/>
          <c:showLegendKey val="0"/>
          <c:showVal val="1"/>
          <c:showCatName val="0"/>
          <c:showSerName val="0"/>
          <c:showPercent val="0"/>
          <c:showBubbleSize val="0"/>
        </c:dLbls>
        <c:marker val="1"/>
        <c:smooth val="0"/>
        <c:axId val="1177622640"/>
        <c:axId val="1177628624"/>
      </c:lineChart>
      <c:lineChart>
        <c:grouping val="standard"/>
        <c:varyColors val="0"/>
        <c:ser>
          <c:idx val="1"/>
          <c:order val="1"/>
          <c:tx>
            <c:v>RMSE</c:v>
          </c:tx>
          <c:spPr>
            <a:ln w="38100" cap="rnd">
              <a:solidFill>
                <a:schemeClr val="accent2"/>
              </a:solidFill>
              <a:round/>
            </a:ln>
            <a:effectLst/>
          </c:spPr>
          <c:marker>
            <c:symbol val="none"/>
          </c:marker>
          <c:dLbls>
            <c:dLbl>
              <c:idx val="4"/>
              <c:layout/>
              <c:tx>
                <c:rich>
                  <a:bodyPr/>
                  <a:lstStyle/>
                  <a:p>
                    <a:r>
                      <a:rPr lang="en-US" altLang="zh-CN" sz="1197" b="0" i="0" u="none" strike="noStrike" baseline="0" dirty="0" smtClean="0">
                        <a:effectLst/>
                      </a:rPr>
                      <a:t>57.9882295892</a:t>
                    </a:r>
                    <a:r>
                      <a:rPr lang="en-US" altLang="zh-CN" sz="1197" b="0" i="0" u="none" strike="noStrike" baseline="0" dirty="0" smtClean="0"/>
                      <a:t> </a:t>
                    </a:r>
                    <a:endParaRPr lang="en-US" altLang="zh-CN" dirty="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Sheet1!$A$35:$A$40</c:f>
              <c:strCache>
                <c:ptCount val="5"/>
                <c:pt idx="0">
                  <c:v>无优化数据集</c:v>
                </c:pt>
                <c:pt idx="1">
                  <c:v>将时间独热编码</c:v>
                </c:pt>
                <c:pt idx="2">
                  <c:v>离散值全独热编码</c:v>
                </c:pt>
                <c:pt idx="3">
                  <c:v>调参</c:v>
                </c:pt>
                <c:pt idx="4">
                  <c:v>当前优化结果</c:v>
                </c:pt>
              </c:strCache>
            </c:strRef>
          </c:cat>
          <c:val>
            <c:numRef>
              <c:f>Sheet1!$C$35:$C$39</c:f>
              <c:numCache>
                <c:formatCode>General</c:formatCode>
                <c:ptCount val="5"/>
                <c:pt idx="0">
                  <c:v>267.14610315599998</c:v>
                </c:pt>
                <c:pt idx="1">
                  <c:v>129.32604172200001</c:v>
                </c:pt>
                <c:pt idx="2">
                  <c:v>80.521573008000004</c:v>
                </c:pt>
                <c:pt idx="3">
                  <c:v>67.8598126869</c:v>
                </c:pt>
                <c:pt idx="4">
                  <c:v>61.505155044399999</c:v>
                </c:pt>
              </c:numCache>
            </c:numRef>
          </c:val>
          <c:smooth val="0"/>
          <c:extLst xmlns:c16r2="http://schemas.microsoft.com/office/drawing/2015/06/chart">
            <c:ext xmlns:c16="http://schemas.microsoft.com/office/drawing/2014/chart" uri="{C3380CC4-5D6E-409C-BE32-E72D297353CC}">
              <c16:uniqueId val="{00000001-2317-4238-9A6D-4819F0D815B6}"/>
            </c:ext>
          </c:extLst>
        </c:ser>
        <c:dLbls>
          <c:showLegendKey val="0"/>
          <c:showVal val="0"/>
          <c:showCatName val="0"/>
          <c:showSerName val="0"/>
          <c:showPercent val="0"/>
          <c:showBubbleSize val="0"/>
        </c:dLbls>
        <c:marker val="1"/>
        <c:smooth val="0"/>
        <c:axId val="1177633520"/>
        <c:axId val="1177632432"/>
      </c:lineChart>
      <c:catAx>
        <c:axId val="11776226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zh-CN"/>
          </a:p>
        </c:txPr>
        <c:crossAx val="1177628624"/>
        <c:crosses val="autoZero"/>
        <c:auto val="1"/>
        <c:lblAlgn val="ctr"/>
        <c:lblOffset val="100"/>
        <c:noMultiLvlLbl val="0"/>
      </c:catAx>
      <c:valAx>
        <c:axId val="1177628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7622640"/>
        <c:crosses val="autoZero"/>
        <c:crossBetween val="between"/>
      </c:valAx>
      <c:valAx>
        <c:axId val="117763243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7633520"/>
        <c:crosses val="max"/>
        <c:crossBetween val="between"/>
      </c:valAx>
      <c:catAx>
        <c:axId val="1177633520"/>
        <c:scaling>
          <c:orientation val="minMax"/>
        </c:scaling>
        <c:delete val="1"/>
        <c:axPos val="b"/>
        <c:numFmt formatCode="General" sourceLinked="1"/>
        <c:majorTickMark val="out"/>
        <c:minorTickMark val="none"/>
        <c:tickLblPos val="nextTo"/>
        <c:crossAx val="1177632432"/>
        <c:crosses val="autoZero"/>
        <c:auto val="1"/>
        <c:lblAlgn val="ctr"/>
        <c:lblOffset val="100"/>
        <c:noMultiLvlLbl val="0"/>
      </c:cat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0.27545</cdr:x>
      <cdr:y>0.16438</cdr:y>
    </cdr:from>
    <cdr:to>
      <cdr:x>0.73319</cdr:x>
      <cdr:y>0.43942</cdr:y>
    </cdr:to>
    <cdr:sp macro="" textlink="">
      <cdr:nvSpPr>
        <cdr:cNvPr id="2" name="文本框 1">
          <a:extLst xmlns:a="http://schemas.openxmlformats.org/drawingml/2006/main">
            <a:ext uri="{FF2B5EF4-FFF2-40B4-BE49-F238E27FC236}">
              <a16:creationId xmlns:a16="http://schemas.microsoft.com/office/drawing/2014/main" xmlns="" id="{4A6B2B7B-DC17-43EB-854B-89AF33FBCCA8}"/>
            </a:ext>
          </a:extLst>
        </cdr:cNvPr>
        <cdr:cNvSpPr txBox="1"/>
      </cdr:nvSpPr>
      <cdr:spPr>
        <a:xfrm xmlns:a="http://schemas.openxmlformats.org/drawingml/2006/main">
          <a:off x="2296605" y="714226"/>
          <a:ext cx="3816424" cy="11950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4000"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7C5A40-D6BE-4C16-8DE9-DAA30D5280DE}" type="datetimeFigureOut">
              <a:rPr lang="zh-CN" altLang="en-US" smtClean="0"/>
              <a:t>2018/1/3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9E876D-A161-448D-B6CF-F08EE065FC69}" type="slidenum">
              <a:rPr lang="zh-CN" altLang="en-US" smtClean="0"/>
              <a:t>‹#›</a:t>
            </a:fld>
            <a:endParaRPr lang="zh-CN" altLang="en-US"/>
          </a:p>
        </p:txBody>
      </p:sp>
    </p:spTree>
    <p:extLst>
      <p:ext uri="{BB962C8B-B14F-4D97-AF65-F5344CB8AC3E}">
        <p14:creationId xmlns:p14="http://schemas.microsoft.com/office/powerpoint/2010/main" val="1987669813"/>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t>1</a:t>
            </a:fld>
            <a:endParaRPr lang="zh-CN" altLang="en-US"/>
          </a:p>
        </p:txBody>
      </p:sp>
    </p:spTree>
    <p:extLst>
      <p:ext uri="{BB962C8B-B14F-4D97-AF65-F5344CB8AC3E}">
        <p14:creationId xmlns:p14="http://schemas.microsoft.com/office/powerpoint/2010/main" val="400487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3683540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t>11</a:t>
            </a:fld>
            <a:endParaRPr lang="zh-CN" altLang="en-US"/>
          </a:p>
        </p:txBody>
      </p:sp>
    </p:spTree>
    <p:extLst>
      <p:ext uri="{BB962C8B-B14F-4D97-AF65-F5344CB8AC3E}">
        <p14:creationId xmlns:p14="http://schemas.microsoft.com/office/powerpoint/2010/main" val="384355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278096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13</a:t>
            </a:fld>
            <a:endParaRPr lang="zh-CN" altLang="en-US"/>
          </a:p>
        </p:txBody>
      </p:sp>
    </p:spTree>
    <p:extLst>
      <p:ext uri="{BB962C8B-B14F-4D97-AF65-F5344CB8AC3E}">
        <p14:creationId xmlns:p14="http://schemas.microsoft.com/office/powerpoint/2010/main" val="388742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15</a:t>
            </a:fld>
            <a:endParaRPr lang="zh-CN" altLang="en-US"/>
          </a:p>
        </p:txBody>
      </p:sp>
    </p:spTree>
    <p:extLst>
      <p:ext uri="{BB962C8B-B14F-4D97-AF65-F5344CB8AC3E}">
        <p14:creationId xmlns:p14="http://schemas.microsoft.com/office/powerpoint/2010/main" val="2744385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16</a:t>
            </a:fld>
            <a:endParaRPr lang="zh-CN" altLang="en-US"/>
          </a:p>
        </p:txBody>
      </p:sp>
    </p:spTree>
    <p:extLst>
      <p:ext uri="{BB962C8B-B14F-4D97-AF65-F5344CB8AC3E}">
        <p14:creationId xmlns:p14="http://schemas.microsoft.com/office/powerpoint/2010/main" val="2681488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t>17</a:t>
            </a:fld>
            <a:endParaRPr lang="zh-CN" altLang="en-US"/>
          </a:p>
        </p:txBody>
      </p:sp>
    </p:spTree>
    <p:extLst>
      <p:ext uri="{BB962C8B-B14F-4D97-AF65-F5344CB8AC3E}">
        <p14:creationId xmlns:p14="http://schemas.microsoft.com/office/powerpoint/2010/main" val="2927206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18</a:t>
            </a:fld>
            <a:endParaRPr lang="zh-CN" altLang="en-US"/>
          </a:p>
        </p:txBody>
      </p:sp>
    </p:spTree>
    <p:extLst>
      <p:ext uri="{BB962C8B-B14F-4D97-AF65-F5344CB8AC3E}">
        <p14:creationId xmlns:p14="http://schemas.microsoft.com/office/powerpoint/2010/main" val="743915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19</a:t>
            </a:fld>
            <a:endParaRPr lang="zh-CN" altLang="en-US"/>
          </a:p>
        </p:txBody>
      </p:sp>
    </p:spTree>
    <p:extLst>
      <p:ext uri="{BB962C8B-B14F-4D97-AF65-F5344CB8AC3E}">
        <p14:creationId xmlns:p14="http://schemas.microsoft.com/office/powerpoint/2010/main" val="2452172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20</a:t>
            </a:fld>
            <a:endParaRPr lang="zh-CN" altLang="en-US"/>
          </a:p>
        </p:txBody>
      </p:sp>
    </p:spTree>
    <p:extLst>
      <p:ext uri="{BB962C8B-B14F-4D97-AF65-F5344CB8AC3E}">
        <p14:creationId xmlns:p14="http://schemas.microsoft.com/office/powerpoint/2010/main" val="176714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a:t>
            </a:fld>
            <a:endParaRPr lang="zh-CN" altLang="en-US"/>
          </a:p>
        </p:txBody>
      </p:sp>
    </p:spTree>
    <p:extLst>
      <p:ext uri="{BB962C8B-B14F-4D97-AF65-F5344CB8AC3E}">
        <p14:creationId xmlns:p14="http://schemas.microsoft.com/office/powerpoint/2010/main" val="3041355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8" rtl="0" eaLnBrk="1" fontAlgn="auto" latinLnBrk="0" hangingPunct="1">
              <a:lnSpc>
                <a:spcPct val="100000"/>
              </a:lnSpc>
              <a:spcBef>
                <a:spcPts val="0"/>
              </a:spcBef>
              <a:spcAft>
                <a:spcPts val="0"/>
              </a:spcAft>
              <a:buClrTx/>
              <a:buSzTx/>
              <a:buFontTx/>
              <a:buNone/>
              <a:tabLst/>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378"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9891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22</a:t>
            </a:fld>
            <a:endParaRPr lang="zh-CN" altLang="en-US"/>
          </a:p>
        </p:txBody>
      </p:sp>
    </p:spTree>
    <p:extLst>
      <p:ext uri="{BB962C8B-B14F-4D97-AF65-F5344CB8AC3E}">
        <p14:creationId xmlns:p14="http://schemas.microsoft.com/office/powerpoint/2010/main" val="2029108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t>23</a:t>
            </a:fld>
            <a:endParaRPr lang="zh-CN" altLang="en-US"/>
          </a:p>
        </p:txBody>
      </p:sp>
    </p:spTree>
    <p:extLst>
      <p:ext uri="{BB962C8B-B14F-4D97-AF65-F5344CB8AC3E}">
        <p14:creationId xmlns:p14="http://schemas.microsoft.com/office/powerpoint/2010/main" val="133253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t>3</a:t>
            </a:fld>
            <a:endParaRPr lang="zh-CN" altLang="en-US"/>
          </a:p>
        </p:txBody>
      </p:sp>
    </p:spTree>
    <p:extLst>
      <p:ext uri="{BB962C8B-B14F-4D97-AF65-F5344CB8AC3E}">
        <p14:creationId xmlns:p14="http://schemas.microsoft.com/office/powerpoint/2010/main" val="202907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t>4</a:t>
            </a:fld>
            <a:endParaRPr lang="zh-CN" altLang="en-US"/>
          </a:p>
        </p:txBody>
      </p:sp>
    </p:spTree>
    <p:extLst>
      <p:ext uri="{BB962C8B-B14F-4D97-AF65-F5344CB8AC3E}">
        <p14:creationId xmlns:p14="http://schemas.microsoft.com/office/powerpoint/2010/main" val="70872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288673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9E876D-A161-448D-B6CF-F08EE065FC69}" type="slidenum">
              <a:rPr lang="zh-CN" altLang="en-US" smtClean="0"/>
              <a:t>6</a:t>
            </a:fld>
            <a:endParaRPr lang="zh-CN" altLang="en-US"/>
          </a:p>
        </p:txBody>
      </p:sp>
    </p:spTree>
    <p:extLst>
      <p:ext uri="{BB962C8B-B14F-4D97-AF65-F5344CB8AC3E}">
        <p14:creationId xmlns:p14="http://schemas.microsoft.com/office/powerpoint/2010/main" val="708722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302570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1438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9</a:t>
            </a:fld>
            <a:endParaRPr lang="zh-CN" altLang="en-US"/>
          </a:p>
        </p:txBody>
      </p:sp>
    </p:spTree>
    <p:extLst>
      <p:ext uri="{BB962C8B-B14F-4D97-AF65-F5344CB8AC3E}">
        <p14:creationId xmlns:p14="http://schemas.microsoft.com/office/powerpoint/2010/main" val="396452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43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61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4" name="TextBox 3"/>
          <p:cNvSpPr txBox="1"/>
          <p:nvPr userDrawn="1"/>
        </p:nvSpPr>
        <p:spPr>
          <a:xfrm>
            <a:off x="57576" y="88049"/>
            <a:ext cx="1275751" cy="507687"/>
          </a:xfrm>
          <a:prstGeom prst="rect">
            <a:avLst/>
          </a:prstGeom>
          <a:noFill/>
        </p:spPr>
        <p:txBody>
          <a:bodyPr wrap="square" lIns="91425" tIns="45712" rIns="91425" bIns="45712" rtlCol="0">
            <a:spAutoFit/>
          </a:bodyPr>
          <a:lstStyle/>
          <a:p>
            <a:r>
              <a:rPr lang="en-US" altLang="zh-CN" sz="2699" b="1" spc="-112" dirty="0">
                <a:solidFill>
                  <a:schemeClr val="accent1"/>
                </a:solidFill>
                <a:effectLst/>
                <a:latin typeface="Arial Black" pitchFamily="34" charset="0"/>
                <a:ea typeface="微软雅黑" pitchFamily="34" charset="-122"/>
              </a:rPr>
              <a:t>LOGO</a:t>
            </a:r>
            <a:endParaRPr lang="zh-CN" altLang="en-US" sz="2699" b="1" spc="-112" dirty="0">
              <a:solidFill>
                <a:schemeClr val="accent1"/>
              </a:solidFill>
              <a:effectLst/>
              <a:latin typeface="Arial Black" pitchFamily="34" charset="0"/>
              <a:ea typeface="微软雅黑" pitchFamily="34" charset="-122"/>
            </a:endParaRPr>
          </a:p>
        </p:txBody>
      </p:sp>
      <p:cxnSp>
        <p:nvCxnSpPr>
          <p:cNvPr id="5" name="直接连接符 4"/>
          <p:cNvCxnSpPr/>
          <p:nvPr userDrawn="1"/>
        </p:nvCxnSpPr>
        <p:spPr>
          <a:xfrm>
            <a:off x="1171393"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013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2" descr="D:\PPT素材\52ab387c4aa26\52ab387c34ec8.jpg"/>
          <p:cNvPicPr>
            <a:picLocks noChangeAspect="1" noChangeArrowheads="1"/>
          </p:cNvPicPr>
          <p:nvPr userDrawn="1"/>
        </p:nvPicPr>
        <p:blipFill rotWithShape="1">
          <a:blip r:embed="rId5" cstate="screen">
            <a:extLst>
              <a:ext uri="{28A0092B-C50C-407E-A947-70E740481C1C}">
                <a14:useLocalDpi xmlns:a14="http://schemas.microsoft.com/office/drawing/2010/main"/>
              </a:ext>
            </a:extLst>
          </a:blip>
          <a:srcRect/>
          <a:stretch/>
        </p:blipFill>
        <p:spPr bwMode="auto">
          <a:xfrm rot="5400000">
            <a:off x="2003331" y="-2003327"/>
            <a:ext cx="5143496" cy="915015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0" y="0"/>
            <a:ext cx="9144000" cy="5143500"/>
          </a:xfrm>
          <a:prstGeom prst="rect">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201582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18302" t="33795" r="20451" b="31234"/>
          <a:stretch/>
        </p:blipFill>
        <p:spPr bwMode="auto">
          <a:xfrm>
            <a:off x="0" y="-15235"/>
            <a:ext cx="9178853" cy="515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2053276" y="-2565772"/>
            <a:ext cx="8173756" cy="9073008"/>
            <a:chOff x="-2734216" y="-2756842"/>
            <a:chExt cx="8173756" cy="9073008"/>
          </a:xfrm>
        </p:grpSpPr>
        <p:grpSp>
          <p:nvGrpSpPr>
            <p:cNvPr id="6" name="Group 10"/>
            <p:cNvGrpSpPr>
              <a:grpSpLocks noChangeAspect="1"/>
            </p:cNvGrpSpPr>
            <p:nvPr/>
          </p:nvGrpSpPr>
          <p:grpSpPr bwMode="auto">
            <a:xfrm>
              <a:off x="-2734216" y="-2756842"/>
              <a:ext cx="5965245" cy="9073008"/>
              <a:chOff x="-1211" y="-2198"/>
              <a:chExt cx="4743" cy="7214"/>
            </a:xfrm>
          </p:grpSpPr>
          <p:sp>
            <p:nvSpPr>
              <p:cNvPr id="8" name="Freeform 11"/>
              <p:cNvSpPr>
                <a:spLocks noEditPoints="1"/>
              </p:cNvSpPr>
              <p:nvPr/>
            </p:nvSpPr>
            <p:spPr bwMode="auto">
              <a:xfrm>
                <a:off x="773" y="1036"/>
                <a:ext cx="1628" cy="1625"/>
              </a:xfrm>
              <a:custGeom>
                <a:avLst/>
                <a:gdLst>
                  <a:gd name="T0" fmla="*/ 647 w 689"/>
                  <a:gd name="T1" fmla="*/ 267 h 688"/>
                  <a:gd name="T2" fmla="*/ 421 w 689"/>
                  <a:gd name="T3" fmla="*/ 646 h 688"/>
                  <a:gd name="T4" fmla="*/ 43 w 689"/>
                  <a:gd name="T5" fmla="*/ 420 h 688"/>
                  <a:gd name="T6" fmla="*/ 268 w 689"/>
                  <a:gd name="T7" fmla="*/ 42 h 688"/>
                  <a:gd name="T8" fmla="*/ 647 w 689"/>
                  <a:gd name="T9" fmla="*/ 267 h 688"/>
                  <a:gd name="T10" fmla="*/ 503 w 689"/>
                  <a:gd name="T11" fmla="*/ 78 h 688"/>
                  <a:gd name="T12" fmla="*/ 269 w 689"/>
                  <a:gd name="T13" fmla="*/ 44 h 688"/>
                  <a:gd name="T14" fmla="*/ 79 w 689"/>
                  <a:gd name="T15" fmla="*/ 185 h 688"/>
                  <a:gd name="T16" fmla="*/ 44 w 689"/>
                  <a:gd name="T17" fmla="*/ 420 h 688"/>
                  <a:gd name="T18" fmla="*/ 186 w 689"/>
                  <a:gd name="T19" fmla="*/ 610 h 688"/>
                  <a:gd name="T20" fmla="*/ 421 w 689"/>
                  <a:gd name="T21" fmla="*/ 644 h 688"/>
                  <a:gd name="T22" fmla="*/ 611 w 689"/>
                  <a:gd name="T23" fmla="*/ 502 h 688"/>
                  <a:gd name="T24" fmla="*/ 645 w 689"/>
                  <a:gd name="T25" fmla="*/ 268 h 688"/>
                  <a:gd name="T26" fmla="*/ 503 w 689"/>
                  <a:gd name="T27" fmla="*/ 7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9" h="688">
                    <a:moveTo>
                      <a:pt x="647" y="267"/>
                    </a:moveTo>
                    <a:cubicBezTo>
                      <a:pt x="689" y="434"/>
                      <a:pt x="588" y="603"/>
                      <a:pt x="421" y="646"/>
                    </a:cubicBezTo>
                    <a:cubicBezTo>
                      <a:pt x="254" y="688"/>
                      <a:pt x="85" y="587"/>
                      <a:pt x="43" y="420"/>
                    </a:cubicBezTo>
                    <a:cubicBezTo>
                      <a:pt x="0" y="253"/>
                      <a:pt x="101" y="84"/>
                      <a:pt x="268" y="42"/>
                    </a:cubicBezTo>
                    <a:cubicBezTo>
                      <a:pt x="435" y="0"/>
                      <a:pt x="604" y="101"/>
                      <a:pt x="647" y="267"/>
                    </a:cubicBezTo>
                    <a:moveTo>
                      <a:pt x="503" y="78"/>
                    </a:moveTo>
                    <a:cubicBezTo>
                      <a:pt x="435" y="37"/>
                      <a:pt x="352" y="23"/>
                      <a:pt x="269" y="44"/>
                    </a:cubicBezTo>
                    <a:cubicBezTo>
                      <a:pt x="186" y="65"/>
                      <a:pt x="119" y="117"/>
                      <a:pt x="79" y="185"/>
                    </a:cubicBezTo>
                    <a:cubicBezTo>
                      <a:pt x="38" y="253"/>
                      <a:pt x="23" y="337"/>
                      <a:pt x="44" y="420"/>
                    </a:cubicBezTo>
                    <a:cubicBezTo>
                      <a:pt x="65" y="503"/>
                      <a:pt x="118" y="569"/>
                      <a:pt x="186" y="610"/>
                    </a:cubicBezTo>
                    <a:cubicBezTo>
                      <a:pt x="254" y="650"/>
                      <a:pt x="338" y="665"/>
                      <a:pt x="421" y="644"/>
                    </a:cubicBezTo>
                    <a:cubicBezTo>
                      <a:pt x="504" y="623"/>
                      <a:pt x="570" y="570"/>
                      <a:pt x="611" y="502"/>
                    </a:cubicBezTo>
                    <a:cubicBezTo>
                      <a:pt x="651" y="434"/>
                      <a:pt x="666" y="351"/>
                      <a:pt x="645" y="268"/>
                    </a:cubicBezTo>
                    <a:cubicBezTo>
                      <a:pt x="624" y="185"/>
                      <a:pt x="571" y="118"/>
                      <a:pt x="503" y="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434" y="-70"/>
                <a:ext cx="2135" cy="2136"/>
              </a:xfrm>
              <a:custGeom>
                <a:avLst/>
                <a:gdLst>
                  <a:gd name="T0" fmla="*/ 55 w 904"/>
                  <a:gd name="T1" fmla="*/ 553 h 904"/>
                  <a:gd name="T2" fmla="*/ 553 w 904"/>
                  <a:gd name="T3" fmla="*/ 849 h 904"/>
                  <a:gd name="T4" fmla="*/ 849 w 904"/>
                  <a:gd name="T5" fmla="*/ 352 h 904"/>
                  <a:gd name="T6" fmla="*/ 352 w 904"/>
                  <a:gd name="T7" fmla="*/ 55 h 904"/>
                  <a:gd name="T8" fmla="*/ 55 w 904"/>
                  <a:gd name="T9" fmla="*/ 553 h 904"/>
                </a:gdLst>
                <a:ahLst/>
                <a:cxnLst>
                  <a:cxn ang="0">
                    <a:pos x="T0" y="T1"/>
                  </a:cxn>
                  <a:cxn ang="0">
                    <a:pos x="T2" y="T3"/>
                  </a:cxn>
                  <a:cxn ang="0">
                    <a:pos x="T4" y="T5"/>
                  </a:cxn>
                  <a:cxn ang="0">
                    <a:pos x="T6" y="T7"/>
                  </a:cxn>
                  <a:cxn ang="0">
                    <a:pos x="T8" y="T9"/>
                  </a:cxn>
                </a:cxnLst>
                <a:rect l="0" t="0" r="r" b="b"/>
                <a:pathLst>
                  <a:path w="904" h="904">
                    <a:moveTo>
                      <a:pt x="55" y="553"/>
                    </a:moveTo>
                    <a:cubicBezTo>
                      <a:pt x="111" y="772"/>
                      <a:pt x="333" y="904"/>
                      <a:pt x="553" y="849"/>
                    </a:cubicBezTo>
                    <a:cubicBezTo>
                      <a:pt x="772" y="793"/>
                      <a:pt x="904" y="571"/>
                      <a:pt x="849" y="352"/>
                    </a:cubicBezTo>
                    <a:cubicBezTo>
                      <a:pt x="793" y="132"/>
                      <a:pt x="571" y="0"/>
                      <a:pt x="352" y="55"/>
                    </a:cubicBezTo>
                    <a:cubicBezTo>
                      <a:pt x="132" y="111"/>
                      <a:pt x="0" y="333"/>
                      <a:pt x="55" y="553"/>
                    </a:cubicBezTo>
                    <a:close/>
                  </a:path>
                </a:pathLst>
              </a:custGeom>
              <a:noFill/>
              <a:ln w="9"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noEditPoints="1"/>
              </p:cNvSpPr>
              <p:nvPr/>
            </p:nvSpPr>
            <p:spPr bwMode="auto">
              <a:xfrm>
                <a:off x="267" y="1893"/>
                <a:ext cx="3038" cy="3040"/>
              </a:xfrm>
              <a:custGeom>
                <a:avLst/>
                <a:gdLst>
                  <a:gd name="T0" fmla="*/ 1208 w 1286"/>
                  <a:gd name="T1" fmla="*/ 501 h 1287"/>
                  <a:gd name="T2" fmla="*/ 786 w 1286"/>
                  <a:gd name="T3" fmla="*/ 1208 h 1287"/>
                  <a:gd name="T4" fmla="*/ 79 w 1286"/>
                  <a:gd name="T5" fmla="*/ 786 h 1287"/>
                  <a:gd name="T6" fmla="*/ 500 w 1286"/>
                  <a:gd name="T7" fmla="*/ 79 h 1287"/>
                  <a:gd name="T8" fmla="*/ 1208 w 1286"/>
                  <a:gd name="T9" fmla="*/ 501 h 1287"/>
                  <a:gd name="T10" fmla="*/ 940 w 1286"/>
                  <a:gd name="T11" fmla="*/ 145 h 1287"/>
                  <a:gd name="T12" fmla="*/ 501 w 1286"/>
                  <a:gd name="T13" fmla="*/ 81 h 1287"/>
                  <a:gd name="T14" fmla="*/ 144 w 1286"/>
                  <a:gd name="T15" fmla="*/ 346 h 1287"/>
                  <a:gd name="T16" fmla="*/ 80 w 1286"/>
                  <a:gd name="T17" fmla="*/ 786 h 1287"/>
                  <a:gd name="T18" fmla="*/ 346 w 1286"/>
                  <a:gd name="T19" fmla="*/ 1142 h 1287"/>
                  <a:gd name="T20" fmla="*/ 786 w 1286"/>
                  <a:gd name="T21" fmla="*/ 1206 h 1287"/>
                  <a:gd name="T22" fmla="*/ 1142 w 1286"/>
                  <a:gd name="T23" fmla="*/ 941 h 1287"/>
                  <a:gd name="T24" fmla="*/ 1206 w 1286"/>
                  <a:gd name="T25" fmla="*/ 501 h 1287"/>
                  <a:gd name="T26" fmla="*/ 940 w 1286"/>
                  <a:gd name="T27" fmla="*/ 145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6" h="1287">
                    <a:moveTo>
                      <a:pt x="1208" y="501"/>
                    </a:moveTo>
                    <a:cubicBezTo>
                      <a:pt x="1286" y="812"/>
                      <a:pt x="1098" y="1129"/>
                      <a:pt x="786" y="1208"/>
                    </a:cubicBezTo>
                    <a:cubicBezTo>
                      <a:pt x="474" y="1287"/>
                      <a:pt x="158" y="1098"/>
                      <a:pt x="79" y="786"/>
                    </a:cubicBezTo>
                    <a:cubicBezTo>
                      <a:pt x="0" y="475"/>
                      <a:pt x="188" y="158"/>
                      <a:pt x="500" y="79"/>
                    </a:cubicBezTo>
                    <a:cubicBezTo>
                      <a:pt x="812" y="0"/>
                      <a:pt x="1129" y="189"/>
                      <a:pt x="1208" y="501"/>
                    </a:cubicBezTo>
                    <a:moveTo>
                      <a:pt x="940" y="145"/>
                    </a:moveTo>
                    <a:cubicBezTo>
                      <a:pt x="813" y="69"/>
                      <a:pt x="656" y="41"/>
                      <a:pt x="501" y="81"/>
                    </a:cubicBezTo>
                    <a:cubicBezTo>
                      <a:pt x="345" y="120"/>
                      <a:pt x="221" y="219"/>
                      <a:pt x="144" y="346"/>
                    </a:cubicBezTo>
                    <a:cubicBezTo>
                      <a:pt x="68" y="474"/>
                      <a:pt x="41" y="631"/>
                      <a:pt x="80" y="786"/>
                    </a:cubicBezTo>
                    <a:cubicBezTo>
                      <a:pt x="120" y="941"/>
                      <a:pt x="218" y="1066"/>
                      <a:pt x="346" y="1142"/>
                    </a:cubicBezTo>
                    <a:cubicBezTo>
                      <a:pt x="474" y="1218"/>
                      <a:pt x="630" y="1245"/>
                      <a:pt x="786" y="1206"/>
                    </a:cubicBezTo>
                    <a:cubicBezTo>
                      <a:pt x="941" y="1167"/>
                      <a:pt x="1066" y="1068"/>
                      <a:pt x="1142" y="941"/>
                    </a:cubicBezTo>
                    <a:cubicBezTo>
                      <a:pt x="1218" y="813"/>
                      <a:pt x="1245" y="656"/>
                      <a:pt x="1206" y="501"/>
                    </a:cubicBezTo>
                    <a:cubicBezTo>
                      <a:pt x="1166" y="346"/>
                      <a:pt x="1068" y="221"/>
                      <a:pt x="940" y="1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noEditPoints="1"/>
              </p:cNvSpPr>
              <p:nvPr/>
            </p:nvSpPr>
            <p:spPr bwMode="auto">
              <a:xfrm>
                <a:off x="-436" y="-72"/>
                <a:ext cx="3741" cy="5005"/>
              </a:xfrm>
              <a:custGeom>
                <a:avLst/>
                <a:gdLst>
                  <a:gd name="T0" fmla="*/ 1506 w 1584"/>
                  <a:gd name="T1" fmla="*/ 1333 h 2119"/>
                  <a:gd name="T2" fmla="*/ 1084 w 1584"/>
                  <a:gd name="T3" fmla="*/ 2040 h 2119"/>
                  <a:gd name="T4" fmla="*/ 377 w 1584"/>
                  <a:gd name="T5" fmla="*/ 1618 h 2119"/>
                  <a:gd name="T6" fmla="*/ 607 w 1584"/>
                  <a:gd name="T7" fmla="*/ 999 h 2119"/>
                  <a:gd name="T8" fmla="*/ 555 w 1584"/>
                  <a:gd name="T9" fmla="*/ 889 h 2119"/>
                  <a:gd name="T10" fmla="*/ 548 w 1584"/>
                  <a:gd name="T11" fmla="*/ 852 h 2119"/>
                  <a:gd name="T12" fmla="*/ 55 w 1584"/>
                  <a:gd name="T13" fmla="*/ 554 h 2119"/>
                  <a:gd name="T14" fmla="*/ 352 w 1584"/>
                  <a:gd name="T15" fmla="*/ 55 h 2119"/>
                  <a:gd name="T16" fmla="*/ 851 w 1584"/>
                  <a:gd name="T17" fmla="*/ 352 h 2119"/>
                  <a:gd name="T18" fmla="*/ 861 w 1584"/>
                  <a:gd name="T19" fmla="*/ 501 h 2119"/>
                  <a:gd name="T20" fmla="*/ 1159 w 1584"/>
                  <a:gd name="T21" fmla="*/ 736 h 2119"/>
                  <a:gd name="T22" fmla="*/ 1145 w 1584"/>
                  <a:gd name="T23" fmla="*/ 930 h 2119"/>
                  <a:gd name="T24" fmla="*/ 1506 w 1584"/>
                  <a:gd name="T25" fmla="*/ 1333 h 2119"/>
                  <a:gd name="T26" fmla="*/ 662 w 1584"/>
                  <a:gd name="T27" fmla="*/ 102 h 2119"/>
                  <a:gd name="T28" fmla="*/ 353 w 1584"/>
                  <a:gd name="T29" fmla="*/ 57 h 2119"/>
                  <a:gd name="T30" fmla="*/ 102 w 1584"/>
                  <a:gd name="T31" fmla="*/ 244 h 2119"/>
                  <a:gd name="T32" fmla="*/ 57 w 1584"/>
                  <a:gd name="T33" fmla="*/ 553 h 2119"/>
                  <a:gd name="T34" fmla="*/ 548 w 1584"/>
                  <a:gd name="T35" fmla="*/ 850 h 2119"/>
                  <a:gd name="T36" fmla="*/ 549 w 1584"/>
                  <a:gd name="T37" fmla="*/ 850 h 2119"/>
                  <a:gd name="T38" fmla="*/ 549 w 1584"/>
                  <a:gd name="T39" fmla="*/ 851 h 2119"/>
                  <a:gd name="T40" fmla="*/ 556 w 1584"/>
                  <a:gd name="T41" fmla="*/ 889 h 2119"/>
                  <a:gd name="T42" fmla="*/ 609 w 1584"/>
                  <a:gd name="T43" fmla="*/ 998 h 2119"/>
                  <a:gd name="T44" fmla="*/ 609 w 1584"/>
                  <a:gd name="T45" fmla="*/ 999 h 2119"/>
                  <a:gd name="T46" fmla="*/ 609 w 1584"/>
                  <a:gd name="T47" fmla="*/ 1000 h 2119"/>
                  <a:gd name="T48" fmla="*/ 608 w 1584"/>
                  <a:gd name="T49" fmla="*/ 999 h 2119"/>
                  <a:gd name="T50" fmla="*/ 607 w 1584"/>
                  <a:gd name="T51" fmla="*/ 999 h 2119"/>
                  <a:gd name="T52" fmla="*/ 608 w 1584"/>
                  <a:gd name="T53" fmla="*/ 999 h 2119"/>
                  <a:gd name="T54" fmla="*/ 609 w 1584"/>
                  <a:gd name="T55" fmla="*/ 1000 h 2119"/>
                  <a:gd name="T56" fmla="*/ 378 w 1584"/>
                  <a:gd name="T57" fmla="*/ 1618 h 2119"/>
                  <a:gd name="T58" fmla="*/ 644 w 1584"/>
                  <a:gd name="T59" fmla="*/ 1974 h 2119"/>
                  <a:gd name="T60" fmla="*/ 1084 w 1584"/>
                  <a:gd name="T61" fmla="*/ 2038 h 2119"/>
                  <a:gd name="T62" fmla="*/ 1440 w 1584"/>
                  <a:gd name="T63" fmla="*/ 1773 h 2119"/>
                  <a:gd name="T64" fmla="*/ 1504 w 1584"/>
                  <a:gd name="T65" fmla="*/ 1333 h 2119"/>
                  <a:gd name="T66" fmla="*/ 1144 w 1584"/>
                  <a:gd name="T67" fmla="*/ 931 h 2119"/>
                  <a:gd name="T68" fmla="*/ 1143 w 1584"/>
                  <a:gd name="T69" fmla="*/ 931 h 2119"/>
                  <a:gd name="T70" fmla="*/ 1143 w 1584"/>
                  <a:gd name="T71" fmla="*/ 930 h 2119"/>
                  <a:gd name="T72" fmla="*/ 1157 w 1584"/>
                  <a:gd name="T73" fmla="*/ 737 h 2119"/>
                  <a:gd name="T74" fmla="*/ 860 w 1584"/>
                  <a:gd name="T75" fmla="*/ 503 h 2119"/>
                  <a:gd name="T76" fmla="*/ 859 w 1584"/>
                  <a:gd name="T77" fmla="*/ 503 h 2119"/>
                  <a:gd name="T78" fmla="*/ 859 w 1584"/>
                  <a:gd name="T79" fmla="*/ 502 h 2119"/>
                  <a:gd name="T80" fmla="*/ 849 w 1584"/>
                  <a:gd name="T81" fmla="*/ 353 h 2119"/>
                  <a:gd name="T82" fmla="*/ 662 w 1584"/>
                  <a:gd name="T83" fmla="*/ 10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4" h="2119">
                    <a:moveTo>
                      <a:pt x="1506" y="1333"/>
                    </a:moveTo>
                    <a:cubicBezTo>
                      <a:pt x="1584" y="1644"/>
                      <a:pt x="1396" y="1961"/>
                      <a:pt x="1084" y="2040"/>
                    </a:cubicBezTo>
                    <a:cubicBezTo>
                      <a:pt x="772" y="2119"/>
                      <a:pt x="456" y="1930"/>
                      <a:pt x="377" y="1618"/>
                    </a:cubicBezTo>
                    <a:cubicBezTo>
                      <a:pt x="316" y="1377"/>
                      <a:pt x="415" y="1133"/>
                      <a:pt x="607" y="999"/>
                    </a:cubicBezTo>
                    <a:cubicBezTo>
                      <a:pt x="583" y="967"/>
                      <a:pt x="565" y="930"/>
                      <a:pt x="555" y="889"/>
                    </a:cubicBezTo>
                    <a:cubicBezTo>
                      <a:pt x="552" y="877"/>
                      <a:pt x="549" y="865"/>
                      <a:pt x="548" y="852"/>
                    </a:cubicBezTo>
                    <a:cubicBezTo>
                      <a:pt x="330" y="904"/>
                      <a:pt x="111" y="771"/>
                      <a:pt x="55" y="554"/>
                    </a:cubicBezTo>
                    <a:cubicBezTo>
                      <a:pt x="0" y="334"/>
                      <a:pt x="133" y="111"/>
                      <a:pt x="352" y="55"/>
                    </a:cubicBezTo>
                    <a:cubicBezTo>
                      <a:pt x="572" y="0"/>
                      <a:pt x="795" y="133"/>
                      <a:pt x="851" y="352"/>
                    </a:cubicBezTo>
                    <a:cubicBezTo>
                      <a:pt x="864" y="402"/>
                      <a:pt x="866" y="453"/>
                      <a:pt x="861" y="501"/>
                    </a:cubicBezTo>
                    <a:cubicBezTo>
                      <a:pt x="998" y="503"/>
                      <a:pt x="1123" y="596"/>
                      <a:pt x="1159" y="736"/>
                    </a:cubicBezTo>
                    <a:cubicBezTo>
                      <a:pt x="1175" y="803"/>
                      <a:pt x="1169" y="871"/>
                      <a:pt x="1145" y="930"/>
                    </a:cubicBezTo>
                    <a:cubicBezTo>
                      <a:pt x="1318" y="995"/>
                      <a:pt x="1457" y="1140"/>
                      <a:pt x="1506" y="1333"/>
                    </a:cubicBezTo>
                    <a:moveTo>
                      <a:pt x="662" y="102"/>
                    </a:moveTo>
                    <a:cubicBezTo>
                      <a:pt x="572" y="49"/>
                      <a:pt x="462" y="29"/>
                      <a:pt x="353" y="57"/>
                    </a:cubicBezTo>
                    <a:cubicBezTo>
                      <a:pt x="244" y="85"/>
                      <a:pt x="156" y="154"/>
                      <a:pt x="102" y="244"/>
                    </a:cubicBezTo>
                    <a:cubicBezTo>
                      <a:pt x="49" y="334"/>
                      <a:pt x="30" y="444"/>
                      <a:pt x="57" y="553"/>
                    </a:cubicBezTo>
                    <a:cubicBezTo>
                      <a:pt x="112" y="770"/>
                      <a:pt x="331" y="902"/>
                      <a:pt x="548" y="850"/>
                    </a:cubicBezTo>
                    <a:cubicBezTo>
                      <a:pt x="549" y="850"/>
                      <a:pt x="549" y="850"/>
                      <a:pt x="549" y="850"/>
                    </a:cubicBezTo>
                    <a:cubicBezTo>
                      <a:pt x="549" y="851"/>
                      <a:pt x="549" y="851"/>
                      <a:pt x="549" y="851"/>
                    </a:cubicBezTo>
                    <a:cubicBezTo>
                      <a:pt x="551" y="864"/>
                      <a:pt x="553" y="876"/>
                      <a:pt x="556" y="889"/>
                    </a:cubicBezTo>
                    <a:cubicBezTo>
                      <a:pt x="567" y="930"/>
                      <a:pt x="585" y="967"/>
                      <a:pt x="609" y="998"/>
                    </a:cubicBezTo>
                    <a:cubicBezTo>
                      <a:pt x="609" y="999"/>
                      <a:pt x="609" y="999"/>
                      <a:pt x="609" y="999"/>
                    </a:cubicBezTo>
                    <a:cubicBezTo>
                      <a:pt x="609" y="1000"/>
                      <a:pt x="609" y="1000"/>
                      <a:pt x="609" y="1000"/>
                    </a:cubicBezTo>
                    <a:cubicBezTo>
                      <a:pt x="608" y="999"/>
                      <a:pt x="608" y="999"/>
                      <a:pt x="608" y="999"/>
                    </a:cubicBezTo>
                    <a:cubicBezTo>
                      <a:pt x="607" y="999"/>
                      <a:pt x="607" y="999"/>
                      <a:pt x="607" y="999"/>
                    </a:cubicBezTo>
                    <a:cubicBezTo>
                      <a:pt x="608" y="999"/>
                      <a:pt x="608" y="999"/>
                      <a:pt x="608" y="999"/>
                    </a:cubicBezTo>
                    <a:cubicBezTo>
                      <a:pt x="609" y="1000"/>
                      <a:pt x="609" y="1000"/>
                      <a:pt x="609" y="1000"/>
                    </a:cubicBezTo>
                    <a:cubicBezTo>
                      <a:pt x="417" y="1134"/>
                      <a:pt x="318" y="1377"/>
                      <a:pt x="378" y="1618"/>
                    </a:cubicBezTo>
                    <a:cubicBezTo>
                      <a:pt x="418" y="1773"/>
                      <a:pt x="516" y="1898"/>
                      <a:pt x="644" y="1974"/>
                    </a:cubicBezTo>
                    <a:cubicBezTo>
                      <a:pt x="772" y="2050"/>
                      <a:pt x="928" y="2077"/>
                      <a:pt x="1084" y="2038"/>
                    </a:cubicBezTo>
                    <a:cubicBezTo>
                      <a:pt x="1239" y="1999"/>
                      <a:pt x="1364" y="1900"/>
                      <a:pt x="1440" y="1773"/>
                    </a:cubicBezTo>
                    <a:cubicBezTo>
                      <a:pt x="1516" y="1645"/>
                      <a:pt x="1543" y="1488"/>
                      <a:pt x="1504" y="1333"/>
                    </a:cubicBezTo>
                    <a:cubicBezTo>
                      <a:pt x="1455" y="1141"/>
                      <a:pt x="1316" y="996"/>
                      <a:pt x="1144" y="931"/>
                    </a:cubicBezTo>
                    <a:cubicBezTo>
                      <a:pt x="1143" y="931"/>
                      <a:pt x="1143" y="931"/>
                      <a:pt x="1143" y="931"/>
                    </a:cubicBezTo>
                    <a:cubicBezTo>
                      <a:pt x="1143" y="930"/>
                      <a:pt x="1143" y="930"/>
                      <a:pt x="1143" y="930"/>
                    </a:cubicBezTo>
                    <a:cubicBezTo>
                      <a:pt x="1167" y="871"/>
                      <a:pt x="1174" y="804"/>
                      <a:pt x="1157" y="737"/>
                    </a:cubicBezTo>
                    <a:cubicBezTo>
                      <a:pt x="1121" y="597"/>
                      <a:pt x="997" y="504"/>
                      <a:pt x="860" y="503"/>
                    </a:cubicBezTo>
                    <a:cubicBezTo>
                      <a:pt x="859" y="503"/>
                      <a:pt x="859" y="503"/>
                      <a:pt x="859" y="503"/>
                    </a:cubicBezTo>
                    <a:cubicBezTo>
                      <a:pt x="859" y="502"/>
                      <a:pt x="859" y="502"/>
                      <a:pt x="859" y="502"/>
                    </a:cubicBezTo>
                    <a:cubicBezTo>
                      <a:pt x="865" y="453"/>
                      <a:pt x="862" y="403"/>
                      <a:pt x="849" y="353"/>
                    </a:cubicBezTo>
                    <a:cubicBezTo>
                      <a:pt x="821" y="243"/>
                      <a:pt x="752" y="156"/>
                      <a:pt x="662" y="10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
              <p:cNvSpPr>
                <a:spLocks/>
              </p:cNvSpPr>
              <p:nvPr/>
            </p:nvSpPr>
            <p:spPr bwMode="auto">
              <a:xfrm>
                <a:off x="-446" y="-332"/>
                <a:ext cx="3721" cy="4982"/>
              </a:xfrm>
              <a:custGeom>
                <a:avLst/>
                <a:gdLst>
                  <a:gd name="T0" fmla="*/ 1324 w 1575"/>
                  <a:gd name="T1" fmla="*/ 1978 h 2109"/>
                  <a:gd name="T2" fmla="*/ 1482 w 1575"/>
                  <a:gd name="T3" fmla="*/ 1801 h 2109"/>
                  <a:gd name="T4" fmla="*/ 1562 w 1575"/>
                  <a:gd name="T5" fmla="*/ 1578 h 2109"/>
                  <a:gd name="T6" fmla="*/ 1550 w 1575"/>
                  <a:gd name="T7" fmla="*/ 1332 h 2109"/>
                  <a:gd name="T8" fmla="*/ 1200 w 1575"/>
                  <a:gd name="T9" fmla="*/ 918 h 2109"/>
                  <a:gd name="T10" fmla="*/ 1203 w 1575"/>
                  <a:gd name="T11" fmla="*/ 736 h 2109"/>
                  <a:gd name="T12" fmla="*/ 909 w 1575"/>
                  <a:gd name="T13" fmla="*/ 476 h 2109"/>
                  <a:gd name="T14" fmla="*/ 895 w 1575"/>
                  <a:gd name="T15" fmla="*/ 352 h 2109"/>
                  <a:gd name="T16" fmla="*/ 691 w 1575"/>
                  <a:gd name="T17" fmla="*/ 78 h 2109"/>
                  <a:gd name="T18" fmla="*/ 352 w 1575"/>
                  <a:gd name="T19" fmla="*/ 29 h 2109"/>
                  <a:gd name="T20" fmla="*/ 78 w 1575"/>
                  <a:gd name="T21" fmla="*/ 233 h 2109"/>
                  <a:gd name="T22" fmla="*/ 29 w 1575"/>
                  <a:gd name="T23" fmla="*/ 572 h 2109"/>
                  <a:gd name="T24" fmla="*/ 231 w 1575"/>
                  <a:gd name="T25" fmla="*/ 845 h 2109"/>
                  <a:gd name="T26" fmla="*/ 528 w 1575"/>
                  <a:gd name="T27" fmla="*/ 904 h 2109"/>
                  <a:gd name="T28" fmla="*/ 528 w 1575"/>
                  <a:gd name="T29" fmla="*/ 907 h 2109"/>
                  <a:gd name="T30" fmla="*/ 566 w 1575"/>
                  <a:gd name="T31" fmla="*/ 999 h 2109"/>
                  <a:gd name="T32" fmla="*/ 372 w 1575"/>
                  <a:gd name="T33" fmla="*/ 1264 h 2109"/>
                  <a:gd name="T34" fmla="*/ 350 w 1575"/>
                  <a:gd name="T35" fmla="*/ 1636 h 2109"/>
                  <a:gd name="T36" fmla="*/ 457 w 1575"/>
                  <a:gd name="T37" fmla="*/ 1858 h 2109"/>
                  <a:gd name="T38" fmla="*/ 633 w 1575"/>
                  <a:gd name="T39" fmla="*/ 2016 h 2109"/>
                  <a:gd name="T40" fmla="*/ 857 w 1575"/>
                  <a:gd name="T41" fmla="*/ 2096 h 2109"/>
                  <a:gd name="T42" fmla="*/ 1102 w 1575"/>
                  <a:gd name="T43" fmla="*/ 2084 h 2109"/>
                  <a:gd name="T44" fmla="*/ 1102 w 1575"/>
                  <a:gd name="T45" fmla="*/ 2083 h 2109"/>
                  <a:gd name="T46" fmla="*/ 1102 w 1575"/>
                  <a:gd name="T47" fmla="*/ 2083 h 2109"/>
                  <a:gd name="T48" fmla="*/ 857 w 1575"/>
                  <a:gd name="T49" fmla="*/ 2095 h 2109"/>
                  <a:gd name="T50" fmla="*/ 634 w 1575"/>
                  <a:gd name="T51" fmla="*/ 2014 h 2109"/>
                  <a:gd name="T52" fmla="*/ 458 w 1575"/>
                  <a:gd name="T53" fmla="*/ 1857 h 2109"/>
                  <a:gd name="T54" fmla="*/ 352 w 1575"/>
                  <a:gd name="T55" fmla="*/ 1636 h 2109"/>
                  <a:gd name="T56" fmla="*/ 373 w 1575"/>
                  <a:gd name="T57" fmla="*/ 1265 h 2109"/>
                  <a:gd name="T58" fmla="*/ 568 w 1575"/>
                  <a:gd name="T59" fmla="*/ 1000 h 2109"/>
                  <a:gd name="T60" fmla="*/ 568 w 1575"/>
                  <a:gd name="T61" fmla="*/ 999 h 2109"/>
                  <a:gd name="T62" fmla="*/ 568 w 1575"/>
                  <a:gd name="T63" fmla="*/ 999 h 2109"/>
                  <a:gd name="T64" fmla="*/ 530 w 1575"/>
                  <a:gd name="T65" fmla="*/ 907 h 2109"/>
                  <a:gd name="T66" fmla="*/ 529 w 1575"/>
                  <a:gd name="T67" fmla="*/ 903 h 2109"/>
                  <a:gd name="T68" fmla="*/ 529 w 1575"/>
                  <a:gd name="T69" fmla="*/ 902 h 2109"/>
                  <a:gd name="T70" fmla="*/ 528 w 1575"/>
                  <a:gd name="T71" fmla="*/ 902 h 2109"/>
                  <a:gd name="T72" fmla="*/ 232 w 1575"/>
                  <a:gd name="T73" fmla="*/ 843 h 2109"/>
                  <a:gd name="T74" fmla="*/ 31 w 1575"/>
                  <a:gd name="T75" fmla="*/ 571 h 2109"/>
                  <a:gd name="T76" fmla="*/ 80 w 1575"/>
                  <a:gd name="T77" fmla="*/ 234 h 2109"/>
                  <a:gd name="T78" fmla="*/ 353 w 1575"/>
                  <a:gd name="T79" fmla="*/ 31 h 2109"/>
                  <a:gd name="T80" fmla="*/ 690 w 1575"/>
                  <a:gd name="T81" fmla="*/ 80 h 2109"/>
                  <a:gd name="T82" fmla="*/ 894 w 1575"/>
                  <a:gd name="T83" fmla="*/ 353 h 2109"/>
                  <a:gd name="T84" fmla="*/ 907 w 1575"/>
                  <a:gd name="T85" fmla="*/ 477 h 2109"/>
                  <a:gd name="T86" fmla="*/ 907 w 1575"/>
                  <a:gd name="T87" fmla="*/ 478 h 2109"/>
                  <a:gd name="T88" fmla="*/ 908 w 1575"/>
                  <a:gd name="T89" fmla="*/ 478 h 2109"/>
                  <a:gd name="T90" fmla="*/ 1201 w 1575"/>
                  <a:gd name="T91" fmla="*/ 737 h 2109"/>
                  <a:gd name="T92" fmla="*/ 1198 w 1575"/>
                  <a:gd name="T93" fmla="*/ 919 h 2109"/>
                  <a:gd name="T94" fmla="*/ 1198 w 1575"/>
                  <a:gd name="T95" fmla="*/ 919 h 2109"/>
                  <a:gd name="T96" fmla="*/ 1199 w 1575"/>
                  <a:gd name="T97" fmla="*/ 920 h 2109"/>
                  <a:gd name="T98" fmla="*/ 1548 w 1575"/>
                  <a:gd name="T99" fmla="*/ 1333 h 2109"/>
                  <a:gd name="T100" fmla="*/ 1560 w 1575"/>
                  <a:gd name="T101" fmla="*/ 1578 h 2109"/>
                  <a:gd name="T102" fmla="*/ 1480 w 1575"/>
                  <a:gd name="T103" fmla="*/ 1800 h 2109"/>
                  <a:gd name="T104" fmla="*/ 1323 w 1575"/>
                  <a:gd name="T105" fmla="*/ 1977 h 2109"/>
                  <a:gd name="T106" fmla="*/ 1102 w 1575"/>
                  <a:gd name="T107" fmla="*/ 2083 h 2109"/>
                  <a:gd name="T108" fmla="*/ 1102 w 1575"/>
                  <a:gd name="T109" fmla="*/ 2083 h 2109"/>
                  <a:gd name="T110" fmla="*/ 1102 w 1575"/>
                  <a:gd name="T111" fmla="*/ 2084 h 2109"/>
                  <a:gd name="T112" fmla="*/ 1324 w 1575"/>
                  <a:gd name="T113" fmla="*/ 1978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5" h="2109">
                    <a:moveTo>
                      <a:pt x="1324" y="1978"/>
                    </a:moveTo>
                    <a:cubicBezTo>
                      <a:pt x="1387" y="1930"/>
                      <a:pt x="1441" y="1870"/>
                      <a:pt x="1482" y="1801"/>
                    </a:cubicBezTo>
                    <a:cubicBezTo>
                      <a:pt x="1523" y="1732"/>
                      <a:pt x="1550" y="1657"/>
                      <a:pt x="1562" y="1578"/>
                    </a:cubicBezTo>
                    <a:cubicBezTo>
                      <a:pt x="1575" y="1496"/>
                      <a:pt x="1571" y="1413"/>
                      <a:pt x="1550" y="1332"/>
                    </a:cubicBezTo>
                    <a:cubicBezTo>
                      <a:pt x="1503" y="1147"/>
                      <a:pt x="1374" y="995"/>
                      <a:pt x="1200" y="918"/>
                    </a:cubicBezTo>
                    <a:cubicBezTo>
                      <a:pt x="1217" y="859"/>
                      <a:pt x="1218" y="797"/>
                      <a:pt x="1203" y="736"/>
                    </a:cubicBezTo>
                    <a:cubicBezTo>
                      <a:pt x="1168" y="596"/>
                      <a:pt x="1050" y="494"/>
                      <a:pt x="909" y="476"/>
                    </a:cubicBezTo>
                    <a:cubicBezTo>
                      <a:pt x="910" y="435"/>
                      <a:pt x="906" y="393"/>
                      <a:pt x="895" y="352"/>
                    </a:cubicBezTo>
                    <a:cubicBezTo>
                      <a:pt x="866" y="237"/>
                      <a:pt x="793" y="139"/>
                      <a:pt x="691" y="78"/>
                    </a:cubicBezTo>
                    <a:cubicBezTo>
                      <a:pt x="588" y="17"/>
                      <a:pt x="468" y="0"/>
                      <a:pt x="352" y="29"/>
                    </a:cubicBezTo>
                    <a:cubicBezTo>
                      <a:pt x="237" y="58"/>
                      <a:pt x="139" y="131"/>
                      <a:pt x="78" y="233"/>
                    </a:cubicBezTo>
                    <a:cubicBezTo>
                      <a:pt x="17" y="336"/>
                      <a:pt x="0" y="456"/>
                      <a:pt x="29" y="572"/>
                    </a:cubicBezTo>
                    <a:cubicBezTo>
                      <a:pt x="58" y="686"/>
                      <a:pt x="130" y="783"/>
                      <a:pt x="231" y="845"/>
                    </a:cubicBezTo>
                    <a:cubicBezTo>
                      <a:pt x="321" y="899"/>
                      <a:pt x="425" y="919"/>
                      <a:pt x="528" y="904"/>
                    </a:cubicBezTo>
                    <a:cubicBezTo>
                      <a:pt x="528" y="905"/>
                      <a:pt x="528" y="906"/>
                      <a:pt x="528" y="907"/>
                    </a:cubicBezTo>
                    <a:cubicBezTo>
                      <a:pt x="537" y="940"/>
                      <a:pt x="549" y="971"/>
                      <a:pt x="566" y="999"/>
                    </a:cubicBezTo>
                    <a:cubicBezTo>
                      <a:pt x="479" y="1068"/>
                      <a:pt x="412" y="1159"/>
                      <a:pt x="372" y="1264"/>
                    </a:cubicBezTo>
                    <a:cubicBezTo>
                      <a:pt x="326" y="1383"/>
                      <a:pt x="319" y="1512"/>
                      <a:pt x="350" y="1636"/>
                    </a:cubicBezTo>
                    <a:cubicBezTo>
                      <a:pt x="371" y="1717"/>
                      <a:pt x="406" y="1792"/>
                      <a:pt x="457" y="1858"/>
                    </a:cubicBezTo>
                    <a:cubicBezTo>
                      <a:pt x="505" y="1922"/>
                      <a:pt x="564" y="1975"/>
                      <a:pt x="633" y="2016"/>
                    </a:cubicBezTo>
                    <a:cubicBezTo>
                      <a:pt x="702" y="2057"/>
                      <a:pt x="777" y="2084"/>
                      <a:pt x="857" y="2096"/>
                    </a:cubicBezTo>
                    <a:cubicBezTo>
                      <a:pt x="938" y="2109"/>
                      <a:pt x="1021" y="2105"/>
                      <a:pt x="1102" y="2084"/>
                    </a:cubicBezTo>
                    <a:cubicBezTo>
                      <a:pt x="1102" y="2083"/>
                      <a:pt x="1102" y="2083"/>
                      <a:pt x="1102" y="2083"/>
                    </a:cubicBezTo>
                    <a:cubicBezTo>
                      <a:pt x="1102" y="2083"/>
                      <a:pt x="1102" y="2083"/>
                      <a:pt x="1102" y="2083"/>
                    </a:cubicBezTo>
                    <a:cubicBezTo>
                      <a:pt x="1021" y="2103"/>
                      <a:pt x="939" y="2107"/>
                      <a:pt x="857" y="2095"/>
                    </a:cubicBezTo>
                    <a:cubicBezTo>
                      <a:pt x="778" y="2082"/>
                      <a:pt x="703" y="2055"/>
                      <a:pt x="634" y="2014"/>
                    </a:cubicBezTo>
                    <a:cubicBezTo>
                      <a:pt x="565" y="1973"/>
                      <a:pt x="506" y="1920"/>
                      <a:pt x="458" y="1857"/>
                    </a:cubicBezTo>
                    <a:cubicBezTo>
                      <a:pt x="408" y="1791"/>
                      <a:pt x="372" y="1717"/>
                      <a:pt x="352" y="1636"/>
                    </a:cubicBezTo>
                    <a:cubicBezTo>
                      <a:pt x="321" y="1512"/>
                      <a:pt x="328" y="1384"/>
                      <a:pt x="373" y="1265"/>
                    </a:cubicBezTo>
                    <a:cubicBezTo>
                      <a:pt x="414" y="1160"/>
                      <a:pt x="480" y="1069"/>
                      <a:pt x="568" y="1000"/>
                    </a:cubicBezTo>
                    <a:cubicBezTo>
                      <a:pt x="568" y="999"/>
                      <a:pt x="568" y="999"/>
                      <a:pt x="568" y="999"/>
                    </a:cubicBezTo>
                    <a:cubicBezTo>
                      <a:pt x="568" y="999"/>
                      <a:pt x="568" y="999"/>
                      <a:pt x="568" y="999"/>
                    </a:cubicBezTo>
                    <a:cubicBezTo>
                      <a:pt x="551" y="970"/>
                      <a:pt x="538" y="939"/>
                      <a:pt x="530" y="907"/>
                    </a:cubicBezTo>
                    <a:cubicBezTo>
                      <a:pt x="530" y="905"/>
                      <a:pt x="529" y="904"/>
                      <a:pt x="529" y="903"/>
                    </a:cubicBezTo>
                    <a:cubicBezTo>
                      <a:pt x="529" y="902"/>
                      <a:pt x="529" y="902"/>
                      <a:pt x="529" y="902"/>
                    </a:cubicBezTo>
                    <a:cubicBezTo>
                      <a:pt x="528" y="902"/>
                      <a:pt x="528" y="902"/>
                      <a:pt x="528" y="902"/>
                    </a:cubicBezTo>
                    <a:cubicBezTo>
                      <a:pt x="426" y="918"/>
                      <a:pt x="322" y="897"/>
                      <a:pt x="232" y="843"/>
                    </a:cubicBezTo>
                    <a:cubicBezTo>
                      <a:pt x="131" y="782"/>
                      <a:pt x="60" y="686"/>
                      <a:pt x="31" y="571"/>
                    </a:cubicBezTo>
                    <a:cubicBezTo>
                      <a:pt x="2" y="456"/>
                      <a:pt x="19" y="336"/>
                      <a:pt x="80" y="234"/>
                    </a:cubicBezTo>
                    <a:cubicBezTo>
                      <a:pt x="141" y="132"/>
                      <a:pt x="238" y="60"/>
                      <a:pt x="353" y="31"/>
                    </a:cubicBezTo>
                    <a:cubicBezTo>
                      <a:pt x="468" y="1"/>
                      <a:pt x="588" y="19"/>
                      <a:pt x="690" y="80"/>
                    </a:cubicBezTo>
                    <a:cubicBezTo>
                      <a:pt x="792" y="141"/>
                      <a:pt x="864" y="238"/>
                      <a:pt x="894" y="353"/>
                    </a:cubicBezTo>
                    <a:cubicBezTo>
                      <a:pt x="904" y="394"/>
                      <a:pt x="908" y="435"/>
                      <a:pt x="907" y="477"/>
                    </a:cubicBezTo>
                    <a:cubicBezTo>
                      <a:pt x="907" y="478"/>
                      <a:pt x="907" y="478"/>
                      <a:pt x="907" y="478"/>
                    </a:cubicBezTo>
                    <a:cubicBezTo>
                      <a:pt x="908" y="478"/>
                      <a:pt x="908" y="478"/>
                      <a:pt x="908" y="478"/>
                    </a:cubicBezTo>
                    <a:cubicBezTo>
                      <a:pt x="1048" y="495"/>
                      <a:pt x="1166" y="597"/>
                      <a:pt x="1201" y="737"/>
                    </a:cubicBezTo>
                    <a:cubicBezTo>
                      <a:pt x="1217" y="797"/>
                      <a:pt x="1215" y="859"/>
                      <a:pt x="1198" y="919"/>
                    </a:cubicBezTo>
                    <a:cubicBezTo>
                      <a:pt x="1198" y="919"/>
                      <a:pt x="1198" y="919"/>
                      <a:pt x="1198" y="919"/>
                    </a:cubicBezTo>
                    <a:cubicBezTo>
                      <a:pt x="1199" y="920"/>
                      <a:pt x="1199" y="920"/>
                      <a:pt x="1199" y="920"/>
                    </a:cubicBezTo>
                    <a:cubicBezTo>
                      <a:pt x="1372" y="996"/>
                      <a:pt x="1502" y="1148"/>
                      <a:pt x="1548" y="1333"/>
                    </a:cubicBezTo>
                    <a:cubicBezTo>
                      <a:pt x="1569" y="1414"/>
                      <a:pt x="1573" y="1496"/>
                      <a:pt x="1560" y="1578"/>
                    </a:cubicBezTo>
                    <a:cubicBezTo>
                      <a:pt x="1548" y="1657"/>
                      <a:pt x="1521" y="1731"/>
                      <a:pt x="1480" y="1800"/>
                    </a:cubicBezTo>
                    <a:cubicBezTo>
                      <a:pt x="1439" y="1869"/>
                      <a:pt x="1386" y="1928"/>
                      <a:pt x="1323" y="1977"/>
                    </a:cubicBezTo>
                    <a:cubicBezTo>
                      <a:pt x="1257" y="2026"/>
                      <a:pt x="1182" y="2062"/>
                      <a:pt x="1102" y="2083"/>
                    </a:cubicBezTo>
                    <a:cubicBezTo>
                      <a:pt x="1102" y="2083"/>
                      <a:pt x="1102" y="2083"/>
                      <a:pt x="1102" y="2083"/>
                    </a:cubicBezTo>
                    <a:cubicBezTo>
                      <a:pt x="1102" y="2084"/>
                      <a:pt x="1102" y="2084"/>
                      <a:pt x="1102" y="2084"/>
                    </a:cubicBezTo>
                    <a:cubicBezTo>
                      <a:pt x="1183" y="2064"/>
                      <a:pt x="1258" y="2028"/>
                      <a:pt x="1324" y="19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p:cNvSpPr>
                <a:spLocks noEditPoints="1"/>
              </p:cNvSpPr>
              <p:nvPr/>
            </p:nvSpPr>
            <p:spPr bwMode="auto">
              <a:xfrm>
                <a:off x="-210" y="10"/>
                <a:ext cx="3742" cy="5006"/>
              </a:xfrm>
              <a:custGeom>
                <a:avLst/>
                <a:gdLst>
                  <a:gd name="T0" fmla="*/ 1505 w 1584"/>
                  <a:gd name="T1" fmla="*/ 1333 h 2119"/>
                  <a:gd name="T2" fmla="*/ 1084 w 1584"/>
                  <a:gd name="T3" fmla="*/ 2040 h 2119"/>
                  <a:gd name="T4" fmla="*/ 376 w 1584"/>
                  <a:gd name="T5" fmla="*/ 1619 h 2119"/>
                  <a:gd name="T6" fmla="*/ 606 w 1584"/>
                  <a:gd name="T7" fmla="*/ 999 h 2119"/>
                  <a:gd name="T8" fmla="*/ 554 w 1584"/>
                  <a:gd name="T9" fmla="*/ 890 h 2119"/>
                  <a:gd name="T10" fmla="*/ 547 w 1584"/>
                  <a:gd name="T11" fmla="*/ 853 h 2119"/>
                  <a:gd name="T12" fmla="*/ 55 w 1584"/>
                  <a:gd name="T13" fmla="*/ 554 h 2119"/>
                  <a:gd name="T14" fmla="*/ 352 w 1584"/>
                  <a:gd name="T15" fmla="*/ 56 h 2119"/>
                  <a:gd name="T16" fmla="*/ 851 w 1584"/>
                  <a:gd name="T17" fmla="*/ 353 h 2119"/>
                  <a:gd name="T18" fmla="*/ 860 w 1584"/>
                  <a:gd name="T19" fmla="*/ 502 h 2119"/>
                  <a:gd name="T20" fmla="*/ 1158 w 1584"/>
                  <a:gd name="T21" fmla="*/ 737 h 2119"/>
                  <a:gd name="T22" fmla="*/ 1145 w 1584"/>
                  <a:gd name="T23" fmla="*/ 931 h 2119"/>
                  <a:gd name="T24" fmla="*/ 1505 w 1584"/>
                  <a:gd name="T25" fmla="*/ 1333 h 2119"/>
                  <a:gd name="T26" fmla="*/ 662 w 1584"/>
                  <a:gd name="T27" fmla="*/ 103 h 2119"/>
                  <a:gd name="T28" fmla="*/ 353 w 1584"/>
                  <a:gd name="T29" fmla="*/ 58 h 2119"/>
                  <a:gd name="T30" fmla="*/ 102 w 1584"/>
                  <a:gd name="T31" fmla="*/ 244 h 2119"/>
                  <a:gd name="T32" fmla="*/ 57 w 1584"/>
                  <a:gd name="T33" fmla="*/ 554 h 2119"/>
                  <a:gd name="T34" fmla="*/ 548 w 1584"/>
                  <a:gd name="T35" fmla="*/ 851 h 2119"/>
                  <a:gd name="T36" fmla="*/ 549 w 1584"/>
                  <a:gd name="T37" fmla="*/ 850 h 2119"/>
                  <a:gd name="T38" fmla="*/ 549 w 1584"/>
                  <a:gd name="T39" fmla="*/ 851 h 2119"/>
                  <a:gd name="T40" fmla="*/ 556 w 1584"/>
                  <a:gd name="T41" fmla="*/ 889 h 2119"/>
                  <a:gd name="T42" fmla="*/ 608 w 1584"/>
                  <a:gd name="T43" fmla="*/ 999 h 2119"/>
                  <a:gd name="T44" fmla="*/ 609 w 1584"/>
                  <a:gd name="T45" fmla="*/ 1000 h 2119"/>
                  <a:gd name="T46" fmla="*/ 608 w 1584"/>
                  <a:gd name="T47" fmla="*/ 1000 h 2119"/>
                  <a:gd name="T48" fmla="*/ 608 w 1584"/>
                  <a:gd name="T49" fmla="*/ 999 h 2119"/>
                  <a:gd name="T50" fmla="*/ 607 w 1584"/>
                  <a:gd name="T51" fmla="*/ 1000 h 2119"/>
                  <a:gd name="T52" fmla="*/ 608 w 1584"/>
                  <a:gd name="T53" fmla="*/ 999 h 2119"/>
                  <a:gd name="T54" fmla="*/ 608 w 1584"/>
                  <a:gd name="T55" fmla="*/ 1000 h 2119"/>
                  <a:gd name="T56" fmla="*/ 378 w 1584"/>
                  <a:gd name="T57" fmla="*/ 1618 h 2119"/>
                  <a:gd name="T58" fmla="*/ 644 w 1584"/>
                  <a:gd name="T59" fmla="*/ 1975 h 2119"/>
                  <a:gd name="T60" fmla="*/ 1083 w 1584"/>
                  <a:gd name="T61" fmla="*/ 2039 h 2119"/>
                  <a:gd name="T62" fmla="*/ 1439 w 1584"/>
                  <a:gd name="T63" fmla="*/ 1773 h 2119"/>
                  <a:gd name="T64" fmla="*/ 1503 w 1584"/>
                  <a:gd name="T65" fmla="*/ 1333 h 2119"/>
                  <a:gd name="T66" fmla="*/ 1143 w 1584"/>
                  <a:gd name="T67" fmla="*/ 932 h 2119"/>
                  <a:gd name="T68" fmla="*/ 1142 w 1584"/>
                  <a:gd name="T69" fmla="*/ 932 h 2119"/>
                  <a:gd name="T70" fmla="*/ 1143 w 1584"/>
                  <a:gd name="T71" fmla="*/ 931 h 2119"/>
                  <a:gd name="T72" fmla="*/ 1156 w 1584"/>
                  <a:gd name="T73" fmla="*/ 737 h 2119"/>
                  <a:gd name="T74" fmla="*/ 859 w 1584"/>
                  <a:gd name="T75" fmla="*/ 504 h 2119"/>
                  <a:gd name="T76" fmla="*/ 858 w 1584"/>
                  <a:gd name="T77" fmla="*/ 503 h 2119"/>
                  <a:gd name="T78" fmla="*/ 858 w 1584"/>
                  <a:gd name="T79" fmla="*/ 502 h 2119"/>
                  <a:gd name="T80" fmla="*/ 849 w 1584"/>
                  <a:gd name="T81" fmla="*/ 353 h 2119"/>
                  <a:gd name="T82" fmla="*/ 662 w 1584"/>
                  <a:gd name="T83" fmla="*/ 103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4" h="2119">
                    <a:moveTo>
                      <a:pt x="1505" y="1333"/>
                    </a:moveTo>
                    <a:cubicBezTo>
                      <a:pt x="1584" y="1645"/>
                      <a:pt x="1395" y="1961"/>
                      <a:pt x="1084" y="2040"/>
                    </a:cubicBezTo>
                    <a:cubicBezTo>
                      <a:pt x="772" y="2119"/>
                      <a:pt x="455" y="1931"/>
                      <a:pt x="376" y="1619"/>
                    </a:cubicBezTo>
                    <a:cubicBezTo>
                      <a:pt x="315" y="1378"/>
                      <a:pt x="414" y="1134"/>
                      <a:pt x="606" y="999"/>
                    </a:cubicBezTo>
                    <a:cubicBezTo>
                      <a:pt x="583" y="967"/>
                      <a:pt x="565" y="930"/>
                      <a:pt x="554" y="890"/>
                    </a:cubicBezTo>
                    <a:cubicBezTo>
                      <a:pt x="551" y="877"/>
                      <a:pt x="549" y="865"/>
                      <a:pt x="547" y="853"/>
                    </a:cubicBezTo>
                    <a:cubicBezTo>
                      <a:pt x="330" y="904"/>
                      <a:pt x="110" y="772"/>
                      <a:pt x="55" y="554"/>
                    </a:cubicBezTo>
                    <a:cubicBezTo>
                      <a:pt x="0" y="335"/>
                      <a:pt x="132" y="111"/>
                      <a:pt x="352" y="56"/>
                    </a:cubicBezTo>
                    <a:cubicBezTo>
                      <a:pt x="572" y="0"/>
                      <a:pt x="795" y="133"/>
                      <a:pt x="851" y="353"/>
                    </a:cubicBezTo>
                    <a:cubicBezTo>
                      <a:pt x="863" y="403"/>
                      <a:pt x="866" y="453"/>
                      <a:pt x="860" y="502"/>
                    </a:cubicBezTo>
                    <a:cubicBezTo>
                      <a:pt x="998" y="503"/>
                      <a:pt x="1123" y="597"/>
                      <a:pt x="1158" y="737"/>
                    </a:cubicBezTo>
                    <a:cubicBezTo>
                      <a:pt x="1175" y="804"/>
                      <a:pt x="1169" y="871"/>
                      <a:pt x="1145" y="931"/>
                    </a:cubicBezTo>
                    <a:cubicBezTo>
                      <a:pt x="1317" y="995"/>
                      <a:pt x="1457" y="1141"/>
                      <a:pt x="1505" y="1333"/>
                    </a:cubicBezTo>
                    <a:moveTo>
                      <a:pt x="662" y="103"/>
                    </a:moveTo>
                    <a:cubicBezTo>
                      <a:pt x="572" y="49"/>
                      <a:pt x="462" y="30"/>
                      <a:pt x="353" y="58"/>
                    </a:cubicBezTo>
                    <a:cubicBezTo>
                      <a:pt x="243" y="85"/>
                      <a:pt x="155" y="155"/>
                      <a:pt x="102" y="244"/>
                    </a:cubicBezTo>
                    <a:cubicBezTo>
                      <a:pt x="48" y="334"/>
                      <a:pt x="29" y="444"/>
                      <a:pt x="57" y="554"/>
                    </a:cubicBezTo>
                    <a:cubicBezTo>
                      <a:pt x="112" y="771"/>
                      <a:pt x="331" y="903"/>
                      <a:pt x="548" y="851"/>
                    </a:cubicBezTo>
                    <a:cubicBezTo>
                      <a:pt x="549" y="850"/>
                      <a:pt x="549" y="850"/>
                      <a:pt x="549" y="850"/>
                    </a:cubicBezTo>
                    <a:cubicBezTo>
                      <a:pt x="549" y="851"/>
                      <a:pt x="549" y="851"/>
                      <a:pt x="549" y="851"/>
                    </a:cubicBezTo>
                    <a:cubicBezTo>
                      <a:pt x="551" y="864"/>
                      <a:pt x="553" y="877"/>
                      <a:pt x="556" y="889"/>
                    </a:cubicBezTo>
                    <a:cubicBezTo>
                      <a:pt x="567" y="930"/>
                      <a:pt x="585" y="967"/>
                      <a:pt x="608" y="999"/>
                    </a:cubicBezTo>
                    <a:cubicBezTo>
                      <a:pt x="609" y="1000"/>
                      <a:pt x="609" y="1000"/>
                      <a:pt x="609" y="1000"/>
                    </a:cubicBezTo>
                    <a:cubicBezTo>
                      <a:pt x="608" y="1000"/>
                      <a:pt x="608" y="1000"/>
                      <a:pt x="608" y="1000"/>
                    </a:cubicBezTo>
                    <a:cubicBezTo>
                      <a:pt x="608" y="999"/>
                      <a:pt x="608" y="999"/>
                      <a:pt x="608" y="999"/>
                    </a:cubicBezTo>
                    <a:cubicBezTo>
                      <a:pt x="607" y="1000"/>
                      <a:pt x="607" y="1000"/>
                      <a:pt x="607" y="1000"/>
                    </a:cubicBezTo>
                    <a:cubicBezTo>
                      <a:pt x="608" y="999"/>
                      <a:pt x="608" y="999"/>
                      <a:pt x="608" y="999"/>
                    </a:cubicBezTo>
                    <a:cubicBezTo>
                      <a:pt x="608" y="1000"/>
                      <a:pt x="608" y="1000"/>
                      <a:pt x="608" y="1000"/>
                    </a:cubicBezTo>
                    <a:cubicBezTo>
                      <a:pt x="416" y="1134"/>
                      <a:pt x="317" y="1378"/>
                      <a:pt x="378" y="1618"/>
                    </a:cubicBezTo>
                    <a:cubicBezTo>
                      <a:pt x="417" y="1774"/>
                      <a:pt x="516" y="1898"/>
                      <a:pt x="644" y="1975"/>
                    </a:cubicBezTo>
                    <a:cubicBezTo>
                      <a:pt x="771" y="2051"/>
                      <a:pt x="928" y="2078"/>
                      <a:pt x="1083" y="2039"/>
                    </a:cubicBezTo>
                    <a:cubicBezTo>
                      <a:pt x="1239" y="1999"/>
                      <a:pt x="1363" y="1901"/>
                      <a:pt x="1439" y="1773"/>
                    </a:cubicBezTo>
                    <a:cubicBezTo>
                      <a:pt x="1515" y="1645"/>
                      <a:pt x="1543" y="1489"/>
                      <a:pt x="1503" y="1333"/>
                    </a:cubicBezTo>
                    <a:cubicBezTo>
                      <a:pt x="1455" y="1141"/>
                      <a:pt x="1316" y="996"/>
                      <a:pt x="1143" y="932"/>
                    </a:cubicBezTo>
                    <a:cubicBezTo>
                      <a:pt x="1142" y="932"/>
                      <a:pt x="1142" y="932"/>
                      <a:pt x="1142" y="932"/>
                    </a:cubicBezTo>
                    <a:cubicBezTo>
                      <a:pt x="1143" y="931"/>
                      <a:pt x="1143" y="931"/>
                      <a:pt x="1143" y="931"/>
                    </a:cubicBezTo>
                    <a:cubicBezTo>
                      <a:pt x="1167" y="871"/>
                      <a:pt x="1173" y="804"/>
                      <a:pt x="1156" y="737"/>
                    </a:cubicBezTo>
                    <a:cubicBezTo>
                      <a:pt x="1121" y="598"/>
                      <a:pt x="997" y="505"/>
                      <a:pt x="859" y="504"/>
                    </a:cubicBezTo>
                    <a:cubicBezTo>
                      <a:pt x="858" y="503"/>
                      <a:pt x="858" y="503"/>
                      <a:pt x="858" y="503"/>
                    </a:cubicBezTo>
                    <a:cubicBezTo>
                      <a:pt x="858" y="502"/>
                      <a:pt x="858" y="502"/>
                      <a:pt x="858" y="502"/>
                    </a:cubicBezTo>
                    <a:cubicBezTo>
                      <a:pt x="864" y="454"/>
                      <a:pt x="862" y="404"/>
                      <a:pt x="849" y="353"/>
                    </a:cubicBezTo>
                    <a:cubicBezTo>
                      <a:pt x="821" y="244"/>
                      <a:pt x="752" y="156"/>
                      <a:pt x="662" y="10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noEditPoints="1"/>
              </p:cNvSpPr>
              <p:nvPr/>
            </p:nvSpPr>
            <p:spPr bwMode="auto">
              <a:xfrm>
                <a:off x="-1211" y="-2198"/>
                <a:ext cx="3744" cy="5005"/>
              </a:xfrm>
              <a:custGeom>
                <a:avLst/>
                <a:gdLst>
                  <a:gd name="T0" fmla="*/ 1506 w 1585"/>
                  <a:gd name="T1" fmla="*/ 1333 h 2119"/>
                  <a:gd name="T2" fmla="*/ 1084 w 1585"/>
                  <a:gd name="T3" fmla="*/ 2040 h 2119"/>
                  <a:gd name="T4" fmla="*/ 377 w 1585"/>
                  <a:gd name="T5" fmla="*/ 1619 h 2119"/>
                  <a:gd name="T6" fmla="*/ 607 w 1585"/>
                  <a:gd name="T7" fmla="*/ 999 h 2119"/>
                  <a:gd name="T8" fmla="*/ 555 w 1585"/>
                  <a:gd name="T9" fmla="*/ 889 h 2119"/>
                  <a:gd name="T10" fmla="*/ 548 w 1585"/>
                  <a:gd name="T11" fmla="*/ 853 h 2119"/>
                  <a:gd name="T12" fmla="*/ 55 w 1585"/>
                  <a:gd name="T13" fmla="*/ 554 h 2119"/>
                  <a:gd name="T14" fmla="*/ 352 w 1585"/>
                  <a:gd name="T15" fmla="*/ 56 h 2119"/>
                  <a:gd name="T16" fmla="*/ 851 w 1585"/>
                  <a:gd name="T17" fmla="*/ 353 h 2119"/>
                  <a:gd name="T18" fmla="*/ 861 w 1585"/>
                  <a:gd name="T19" fmla="*/ 501 h 2119"/>
                  <a:gd name="T20" fmla="*/ 1159 w 1585"/>
                  <a:gd name="T21" fmla="*/ 737 h 2119"/>
                  <a:gd name="T22" fmla="*/ 1145 w 1585"/>
                  <a:gd name="T23" fmla="*/ 930 h 2119"/>
                  <a:gd name="T24" fmla="*/ 1506 w 1585"/>
                  <a:gd name="T25" fmla="*/ 1333 h 2119"/>
                  <a:gd name="T26" fmla="*/ 662 w 1585"/>
                  <a:gd name="T27" fmla="*/ 102 h 2119"/>
                  <a:gd name="T28" fmla="*/ 353 w 1585"/>
                  <a:gd name="T29" fmla="*/ 57 h 2119"/>
                  <a:gd name="T30" fmla="*/ 102 w 1585"/>
                  <a:gd name="T31" fmla="*/ 244 h 2119"/>
                  <a:gd name="T32" fmla="*/ 57 w 1585"/>
                  <a:gd name="T33" fmla="*/ 554 h 2119"/>
                  <a:gd name="T34" fmla="*/ 548 w 1585"/>
                  <a:gd name="T35" fmla="*/ 851 h 2119"/>
                  <a:gd name="T36" fmla="*/ 549 w 1585"/>
                  <a:gd name="T37" fmla="*/ 850 h 2119"/>
                  <a:gd name="T38" fmla="*/ 549 w 1585"/>
                  <a:gd name="T39" fmla="*/ 851 h 2119"/>
                  <a:gd name="T40" fmla="*/ 557 w 1585"/>
                  <a:gd name="T41" fmla="*/ 889 h 2119"/>
                  <a:gd name="T42" fmla="*/ 609 w 1585"/>
                  <a:gd name="T43" fmla="*/ 999 h 2119"/>
                  <a:gd name="T44" fmla="*/ 609 w 1585"/>
                  <a:gd name="T45" fmla="*/ 999 h 2119"/>
                  <a:gd name="T46" fmla="*/ 609 w 1585"/>
                  <a:gd name="T47" fmla="*/ 1000 h 2119"/>
                  <a:gd name="T48" fmla="*/ 608 w 1585"/>
                  <a:gd name="T49" fmla="*/ 999 h 2119"/>
                  <a:gd name="T50" fmla="*/ 607 w 1585"/>
                  <a:gd name="T51" fmla="*/ 1000 h 2119"/>
                  <a:gd name="T52" fmla="*/ 608 w 1585"/>
                  <a:gd name="T53" fmla="*/ 999 h 2119"/>
                  <a:gd name="T54" fmla="*/ 609 w 1585"/>
                  <a:gd name="T55" fmla="*/ 1000 h 2119"/>
                  <a:gd name="T56" fmla="*/ 378 w 1585"/>
                  <a:gd name="T57" fmla="*/ 1618 h 2119"/>
                  <a:gd name="T58" fmla="*/ 644 w 1585"/>
                  <a:gd name="T59" fmla="*/ 1974 h 2119"/>
                  <a:gd name="T60" fmla="*/ 1084 w 1585"/>
                  <a:gd name="T61" fmla="*/ 2038 h 2119"/>
                  <a:gd name="T62" fmla="*/ 1440 w 1585"/>
                  <a:gd name="T63" fmla="*/ 1773 h 2119"/>
                  <a:gd name="T64" fmla="*/ 1504 w 1585"/>
                  <a:gd name="T65" fmla="*/ 1333 h 2119"/>
                  <a:gd name="T66" fmla="*/ 1144 w 1585"/>
                  <a:gd name="T67" fmla="*/ 932 h 2119"/>
                  <a:gd name="T68" fmla="*/ 1143 w 1585"/>
                  <a:gd name="T69" fmla="*/ 931 h 2119"/>
                  <a:gd name="T70" fmla="*/ 1143 w 1585"/>
                  <a:gd name="T71" fmla="*/ 931 h 2119"/>
                  <a:gd name="T72" fmla="*/ 1157 w 1585"/>
                  <a:gd name="T73" fmla="*/ 737 h 2119"/>
                  <a:gd name="T74" fmla="*/ 860 w 1585"/>
                  <a:gd name="T75" fmla="*/ 503 h 2119"/>
                  <a:gd name="T76" fmla="*/ 859 w 1585"/>
                  <a:gd name="T77" fmla="*/ 503 h 2119"/>
                  <a:gd name="T78" fmla="*/ 859 w 1585"/>
                  <a:gd name="T79" fmla="*/ 502 h 2119"/>
                  <a:gd name="T80" fmla="*/ 849 w 1585"/>
                  <a:gd name="T81" fmla="*/ 353 h 2119"/>
                  <a:gd name="T82" fmla="*/ 662 w 1585"/>
                  <a:gd name="T83" fmla="*/ 10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5" h="2119">
                    <a:moveTo>
                      <a:pt x="1506" y="1333"/>
                    </a:moveTo>
                    <a:cubicBezTo>
                      <a:pt x="1585" y="1644"/>
                      <a:pt x="1396" y="1961"/>
                      <a:pt x="1084" y="2040"/>
                    </a:cubicBezTo>
                    <a:cubicBezTo>
                      <a:pt x="772" y="2119"/>
                      <a:pt x="456" y="1930"/>
                      <a:pt x="377" y="1619"/>
                    </a:cubicBezTo>
                    <a:cubicBezTo>
                      <a:pt x="316" y="1378"/>
                      <a:pt x="415" y="1134"/>
                      <a:pt x="607" y="999"/>
                    </a:cubicBezTo>
                    <a:cubicBezTo>
                      <a:pt x="583" y="967"/>
                      <a:pt x="565" y="930"/>
                      <a:pt x="555" y="889"/>
                    </a:cubicBezTo>
                    <a:cubicBezTo>
                      <a:pt x="552" y="877"/>
                      <a:pt x="549" y="865"/>
                      <a:pt x="548" y="853"/>
                    </a:cubicBezTo>
                    <a:cubicBezTo>
                      <a:pt x="330" y="904"/>
                      <a:pt x="111" y="772"/>
                      <a:pt x="55" y="554"/>
                    </a:cubicBezTo>
                    <a:cubicBezTo>
                      <a:pt x="0" y="334"/>
                      <a:pt x="133" y="111"/>
                      <a:pt x="352" y="56"/>
                    </a:cubicBezTo>
                    <a:cubicBezTo>
                      <a:pt x="572" y="0"/>
                      <a:pt x="795" y="133"/>
                      <a:pt x="851" y="353"/>
                    </a:cubicBezTo>
                    <a:cubicBezTo>
                      <a:pt x="864" y="403"/>
                      <a:pt x="866" y="453"/>
                      <a:pt x="861" y="501"/>
                    </a:cubicBezTo>
                    <a:cubicBezTo>
                      <a:pt x="998" y="503"/>
                      <a:pt x="1123" y="597"/>
                      <a:pt x="1159" y="737"/>
                    </a:cubicBezTo>
                    <a:cubicBezTo>
                      <a:pt x="1176" y="803"/>
                      <a:pt x="1169" y="871"/>
                      <a:pt x="1145" y="930"/>
                    </a:cubicBezTo>
                    <a:cubicBezTo>
                      <a:pt x="1318" y="995"/>
                      <a:pt x="1457" y="1141"/>
                      <a:pt x="1506" y="1333"/>
                    </a:cubicBezTo>
                    <a:moveTo>
                      <a:pt x="662" y="102"/>
                    </a:moveTo>
                    <a:cubicBezTo>
                      <a:pt x="572" y="49"/>
                      <a:pt x="462" y="30"/>
                      <a:pt x="353" y="57"/>
                    </a:cubicBezTo>
                    <a:cubicBezTo>
                      <a:pt x="244" y="85"/>
                      <a:pt x="156" y="154"/>
                      <a:pt x="102" y="244"/>
                    </a:cubicBezTo>
                    <a:cubicBezTo>
                      <a:pt x="49" y="334"/>
                      <a:pt x="30" y="444"/>
                      <a:pt x="57" y="554"/>
                    </a:cubicBezTo>
                    <a:cubicBezTo>
                      <a:pt x="112" y="771"/>
                      <a:pt x="331" y="903"/>
                      <a:pt x="548" y="851"/>
                    </a:cubicBezTo>
                    <a:cubicBezTo>
                      <a:pt x="549" y="850"/>
                      <a:pt x="549" y="850"/>
                      <a:pt x="549" y="850"/>
                    </a:cubicBezTo>
                    <a:cubicBezTo>
                      <a:pt x="549" y="851"/>
                      <a:pt x="549" y="851"/>
                      <a:pt x="549" y="851"/>
                    </a:cubicBezTo>
                    <a:cubicBezTo>
                      <a:pt x="551" y="864"/>
                      <a:pt x="553" y="876"/>
                      <a:pt x="557" y="889"/>
                    </a:cubicBezTo>
                    <a:cubicBezTo>
                      <a:pt x="567" y="930"/>
                      <a:pt x="585" y="967"/>
                      <a:pt x="609" y="999"/>
                    </a:cubicBezTo>
                    <a:cubicBezTo>
                      <a:pt x="609" y="999"/>
                      <a:pt x="609" y="999"/>
                      <a:pt x="609" y="999"/>
                    </a:cubicBezTo>
                    <a:cubicBezTo>
                      <a:pt x="609" y="1000"/>
                      <a:pt x="609" y="1000"/>
                      <a:pt x="609" y="1000"/>
                    </a:cubicBezTo>
                    <a:cubicBezTo>
                      <a:pt x="608" y="999"/>
                      <a:pt x="608" y="999"/>
                      <a:pt x="608" y="999"/>
                    </a:cubicBezTo>
                    <a:cubicBezTo>
                      <a:pt x="607" y="1000"/>
                      <a:pt x="607" y="1000"/>
                      <a:pt x="607" y="1000"/>
                    </a:cubicBezTo>
                    <a:cubicBezTo>
                      <a:pt x="608" y="999"/>
                      <a:pt x="608" y="999"/>
                      <a:pt x="608" y="999"/>
                    </a:cubicBezTo>
                    <a:cubicBezTo>
                      <a:pt x="609" y="1000"/>
                      <a:pt x="609" y="1000"/>
                      <a:pt x="609" y="1000"/>
                    </a:cubicBezTo>
                    <a:cubicBezTo>
                      <a:pt x="417" y="1134"/>
                      <a:pt x="318" y="1378"/>
                      <a:pt x="378" y="1618"/>
                    </a:cubicBezTo>
                    <a:cubicBezTo>
                      <a:pt x="418" y="1774"/>
                      <a:pt x="516" y="1898"/>
                      <a:pt x="644" y="1974"/>
                    </a:cubicBezTo>
                    <a:cubicBezTo>
                      <a:pt x="772" y="2050"/>
                      <a:pt x="928" y="2078"/>
                      <a:pt x="1084" y="2038"/>
                    </a:cubicBezTo>
                    <a:cubicBezTo>
                      <a:pt x="1239" y="1999"/>
                      <a:pt x="1364" y="1900"/>
                      <a:pt x="1440" y="1773"/>
                    </a:cubicBezTo>
                    <a:cubicBezTo>
                      <a:pt x="1516" y="1645"/>
                      <a:pt x="1543" y="1489"/>
                      <a:pt x="1504" y="1333"/>
                    </a:cubicBezTo>
                    <a:cubicBezTo>
                      <a:pt x="1455" y="1141"/>
                      <a:pt x="1316" y="996"/>
                      <a:pt x="1144" y="932"/>
                    </a:cubicBezTo>
                    <a:cubicBezTo>
                      <a:pt x="1143" y="931"/>
                      <a:pt x="1143" y="931"/>
                      <a:pt x="1143" y="931"/>
                    </a:cubicBezTo>
                    <a:cubicBezTo>
                      <a:pt x="1143" y="931"/>
                      <a:pt x="1143" y="931"/>
                      <a:pt x="1143" y="931"/>
                    </a:cubicBezTo>
                    <a:cubicBezTo>
                      <a:pt x="1167" y="871"/>
                      <a:pt x="1174" y="804"/>
                      <a:pt x="1157" y="737"/>
                    </a:cubicBezTo>
                    <a:cubicBezTo>
                      <a:pt x="1122" y="598"/>
                      <a:pt x="997" y="505"/>
                      <a:pt x="860" y="503"/>
                    </a:cubicBezTo>
                    <a:cubicBezTo>
                      <a:pt x="859" y="503"/>
                      <a:pt x="859" y="503"/>
                      <a:pt x="859" y="503"/>
                    </a:cubicBezTo>
                    <a:cubicBezTo>
                      <a:pt x="859" y="502"/>
                      <a:pt x="859" y="502"/>
                      <a:pt x="859" y="502"/>
                    </a:cubicBezTo>
                    <a:cubicBezTo>
                      <a:pt x="865" y="454"/>
                      <a:pt x="862" y="403"/>
                      <a:pt x="849" y="353"/>
                    </a:cubicBezTo>
                    <a:cubicBezTo>
                      <a:pt x="821" y="244"/>
                      <a:pt x="752" y="156"/>
                      <a:pt x="662" y="10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222"/>
            <p:cNvGrpSpPr>
              <a:grpSpLocks/>
            </p:cNvGrpSpPr>
            <p:nvPr/>
          </p:nvGrpSpPr>
          <p:grpSpPr bwMode="auto">
            <a:xfrm>
              <a:off x="-1538148" y="-282957"/>
              <a:ext cx="6977688" cy="6063345"/>
              <a:chOff x="-260" y="-231"/>
              <a:chExt cx="5548" cy="4821"/>
            </a:xfrm>
          </p:grpSpPr>
          <p:sp>
            <p:nvSpPr>
              <p:cNvPr id="2658" name="Freeform 22"/>
              <p:cNvSpPr>
                <a:spLocks/>
              </p:cNvSpPr>
              <p:nvPr/>
            </p:nvSpPr>
            <p:spPr bwMode="auto">
              <a:xfrm>
                <a:off x="4143" y="3116"/>
                <a:ext cx="28" cy="147"/>
              </a:xfrm>
              <a:custGeom>
                <a:avLst/>
                <a:gdLst>
                  <a:gd name="T0" fmla="*/ 5 w 12"/>
                  <a:gd name="T1" fmla="*/ 15 h 62"/>
                  <a:gd name="T2" fmla="*/ 0 w 12"/>
                  <a:gd name="T3" fmla="*/ 0 h 62"/>
                  <a:gd name="T4" fmla="*/ 9 w 12"/>
                  <a:gd name="T5" fmla="*/ 46 h 62"/>
                  <a:gd name="T6" fmla="*/ 12 w 12"/>
                  <a:gd name="T7" fmla="*/ 62 h 62"/>
                  <a:gd name="T8" fmla="*/ 5 w 12"/>
                  <a:gd name="T9" fmla="*/ 15 h 62"/>
                </a:gdLst>
                <a:ahLst/>
                <a:cxnLst>
                  <a:cxn ang="0">
                    <a:pos x="T0" y="T1"/>
                  </a:cxn>
                  <a:cxn ang="0">
                    <a:pos x="T2" y="T3"/>
                  </a:cxn>
                  <a:cxn ang="0">
                    <a:pos x="T4" y="T5"/>
                  </a:cxn>
                  <a:cxn ang="0">
                    <a:pos x="T6" y="T7"/>
                  </a:cxn>
                  <a:cxn ang="0">
                    <a:pos x="T8" y="T9"/>
                  </a:cxn>
                </a:cxnLst>
                <a:rect l="0" t="0" r="r" b="b"/>
                <a:pathLst>
                  <a:path w="12" h="62">
                    <a:moveTo>
                      <a:pt x="5" y="15"/>
                    </a:moveTo>
                    <a:cubicBezTo>
                      <a:pt x="1" y="2"/>
                      <a:pt x="5" y="21"/>
                      <a:pt x="0" y="0"/>
                    </a:cubicBezTo>
                    <a:cubicBezTo>
                      <a:pt x="1" y="6"/>
                      <a:pt x="6" y="27"/>
                      <a:pt x="9" y="46"/>
                    </a:cubicBezTo>
                    <a:cubicBezTo>
                      <a:pt x="10" y="51"/>
                      <a:pt x="11" y="57"/>
                      <a:pt x="12" y="62"/>
                    </a:cubicBezTo>
                    <a:cubicBezTo>
                      <a:pt x="10" y="46"/>
                      <a:pt x="10" y="37"/>
                      <a:pt x="5" y="1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9" name="Freeform 23"/>
              <p:cNvSpPr>
                <a:spLocks/>
              </p:cNvSpPr>
              <p:nvPr/>
            </p:nvSpPr>
            <p:spPr bwMode="auto">
              <a:xfrm>
                <a:off x="4124" y="3322"/>
                <a:ext cx="12" cy="220"/>
              </a:xfrm>
              <a:custGeom>
                <a:avLst/>
                <a:gdLst>
                  <a:gd name="T0" fmla="*/ 5 w 5"/>
                  <a:gd name="T1" fmla="*/ 45 h 93"/>
                  <a:gd name="T2" fmla="*/ 4 w 5"/>
                  <a:gd name="T3" fmla="*/ 6 h 93"/>
                  <a:gd name="T4" fmla="*/ 2 w 5"/>
                  <a:gd name="T5" fmla="*/ 54 h 93"/>
                  <a:gd name="T6" fmla="*/ 0 w 5"/>
                  <a:gd name="T7" fmla="*/ 76 h 93"/>
                  <a:gd name="T8" fmla="*/ 3 w 5"/>
                  <a:gd name="T9" fmla="*/ 72 h 93"/>
                  <a:gd name="T10" fmla="*/ 5 w 5"/>
                  <a:gd name="T11" fmla="*/ 45 h 93"/>
                </a:gdLst>
                <a:ahLst/>
                <a:cxnLst>
                  <a:cxn ang="0">
                    <a:pos x="T0" y="T1"/>
                  </a:cxn>
                  <a:cxn ang="0">
                    <a:pos x="T2" y="T3"/>
                  </a:cxn>
                  <a:cxn ang="0">
                    <a:pos x="T4" y="T5"/>
                  </a:cxn>
                  <a:cxn ang="0">
                    <a:pos x="T6" y="T7"/>
                  </a:cxn>
                  <a:cxn ang="0">
                    <a:pos x="T8" y="T9"/>
                  </a:cxn>
                  <a:cxn ang="0">
                    <a:pos x="T10" y="T11"/>
                  </a:cxn>
                </a:cxnLst>
                <a:rect l="0" t="0" r="r" b="b"/>
                <a:pathLst>
                  <a:path w="5" h="93">
                    <a:moveTo>
                      <a:pt x="5" y="45"/>
                    </a:moveTo>
                    <a:cubicBezTo>
                      <a:pt x="5" y="33"/>
                      <a:pt x="5" y="19"/>
                      <a:pt x="4" y="6"/>
                    </a:cubicBezTo>
                    <a:cubicBezTo>
                      <a:pt x="2" y="0"/>
                      <a:pt x="4" y="26"/>
                      <a:pt x="2" y="54"/>
                    </a:cubicBezTo>
                    <a:cubicBezTo>
                      <a:pt x="1" y="62"/>
                      <a:pt x="0" y="73"/>
                      <a:pt x="0" y="76"/>
                    </a:cubicBezTo>
                    <a:cubicBezTo>
                      <a:pt x="1" y="83"/>
                      <a:pt x="1" y="93"/>
                      <a:pt x="3" y="72"/>
                    </a:cubicBezTo>
                    <a:cubicBezTo>
                      <a:pt x="5" y="66"/>
                      <a:pt x="4" y="42"/>
                      <a:pt x="5" y="4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0" name="Freeform 24"/>
              <p:cNvSpPr>
                <a:spLocks/>
              </p:cNvSpPr>
              <p:nvPr/>
            </p:nvSpPr>
            <p:spPr bwMode="auto">
              <a:xfrm>
                <a:off x="3843" y="3360"/>
                <a:ext cx="245" cy="708"/>
              </a:xfrm>
              <a:custGeom>
                <a:avLst/>
                <a:gdLst>
                  <a:gd name="T0" fmla="*/ 53 w 104"/>
                  <a:gd name="T1" fmla="*/ 243 h 300"/>
                  <a:gd name="T2" fmla="*/ 55 w 104"/>
                  <a:gd name="T3" fmla="*/ 240 h 300"/>
                  <a:gd name="T4" fmla="*/ 61 w 104"/>
                  <a:gd name="T5" fmla="*/ 228 h 300"/>
                  <a:gd name="T6" fmla="*/ 70 w 104"/>
                  <a:gd name="T7" fmla="*/ 213 h 300"/>
                  <a:gd name="T8" fmla="*/ 71 w 104"/>
                  <a:gd name="T9" fmla="*/ 211 h 300"/>
                  <a:gd name="T10" fmla="*/ 100 w 104"/>
                  <a:gd name="T11" fmla="*/ 123 h 300"/>
                  <a:gd name="T12" fmla="*/ 97 w 104"/>
                  <a:gd name="T13" fmla="*/ 134 h 300"/>
                  <a:gd name="T14" fmla="*/ 104 w 104"/>
                  <a:gd name="T15" fmla="*/ 99 h 300"/>
                  <a:gd name="T16" fmla="*/ 103 w 104"/>
                  <a:gd name="T17" fmla="*/ 86 h 300"/>
                  <a:gd name="T18" fmla="*/ 97 w 104"/>
                  <a:gd name="T19" fmla="*/ 116 h 300"/>
                  <a:gd name="T20" fmla="*/ 101 w 104"/>
                  <a:gd name="T21" fmla="*/ 82 h 300"/>
                  <a:gd name="T22" fmla="*/ 99 w 104"/>
                  <a:gd name="T23" fmla="*/ 97 h 300"/>
                  <a:gd name="T24" fmla="*/ 101 w 104"/>
                  <a:gd name="T25" fmla="*/ 83 h 300"/>
                  <a:gd name="T26" fmla="*/ 98 w 104"/>
                  <a:gd name="T27" fmla="*/ 93 h 300"/>
                  <a:gd name="T28" fmla="*/ 104 w 104"/>
                  <a:gd name="T29" fmla="*/ 19 h 300"/>
                  <a:gd name="T30" fmla="*/ 102 w 104"/>
                  <a:gd name="T31" fmla="*/ 0 h 300"/>
                  <a:gd name="T32" fmla="*/ 100 w 104"/>
                  <a:gd name="T33" fmla="*/ 49 h 300"/>
                  <a:gd name="T34" fmla="*/ 96 w 104"/>
                  <a:gd name="T35" fmla="*/ 97 h 300"/>
                  <a:gd name="T36" fmla="*/ 91 w 104"/>
                  <a:gd name="T37" fmla="*/ 121 h 300"/>
                  <a:gd name="T38" fmla="*/ 96 w 104"/>
                  <a:gd name="T39" fmla="*/ 90 h 300"/>
                  <a:gd name="T40" fmla="*/ 81 w 104"/>
                  <a:gd name="T41" fmla="*/ 155 h 300"/>
                  <a:gd name="T42" fmla="*/ 82 w 104"/>
                  <a:gd name="T43" fmla="*/ 150 h 300"/>
                  <a:gd name="T44" fmla="*/ 43 w 104"/>
                  <a:gd name="T45" fmla="*/ 235 h 300"/>
                  <a:gd name="T46" fmla="*/ 5 w 104"/>
                  <a:gd name="T47" fmla="*/ 289 h 300"/>
                  <a:gd name="T48" fmla="*/ 8 w 104"/>
                  <a:gd name="T49" fmla="*/ 290 h 300"/>
                  <a:gd name="T50" fmla="*/ 20 w 104"/>
                  <a:gd name="T51" fmla="*/ 276 h 300"/>
                  <a:gd name="T52" fmla="*/ 0 w 104"/>
                  <a:gd name="T53" fmla="*/ 300 h 300"/>
                  <a:gd name="T54" fmla="*/ 16 w 104"/>
                  <a:gd name="T55" fmla="*/ 288 h 300"/>
                  <a:gd name="T56" fmla="*/ 42 w 104"/>
                  <a:gd name="T57" fmla="*/ 258 h 300"/>
                  <a:gd name="T58" fmla="*/ 39 w 104"/>
                  <a:gd name="T59" fmla="*/ 263 h 300"/>
                  <a:gd name="T60" fmla="*/ 53 w 104"/>
                  <a:gd name="T61" fmla="*/ 24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 h="300">
                    <a:moveTo>
                      <a:pt x="53" y="243"/>
                    </a:moveTo>
                    <a:cubicBezTo>
                      <a:pt x="55" y="240"/>
                      <a:pt x="55" y="240"/>
                      <a:pt x="55" y="240"/>
                    </a:cubicBezTo>
                    <a:cubicBezTo>
                      <a:pt x="58" y="235"/>
                      <a:pt x="56" y="237"/>
                      <a:pt x="61" y="228"/>
                    </a:cubicBezTo>
                    <a:cubicBezTo>
                      <a:pt x="64" y="223"/>
                      <a:pt x="67" y="218"/>
                      <a:pt x="70" y="213"/>
                    </a:cubicBezTo>
                    <a:cubicBezTo>
                      <a:pt x="75" y="204"/>
                      <a:pt x="71" y="210"/>
                      <a:pt x="71" y="211"/>
                    </a:cubicBezTo>
                    <a:cubicBezTo>
                      <a:pt x="87" y="176"/>
                      <a:pt x="91" y="163"/>
                      <a:pt x="100" y="123"/>
                    </a:cubicBezTo>
                    <a:cubicBezTo>
                      <a:pt x="99" y="127"/>
                      <a:pt x="98" y="131"/>
                      <a:pt x="97" y="134"/>
                    </a:cubicBezTo>
                    <a:cubicBezTo>
                      <a:pt x="99" y="124"/>
                      <a:pt x="103" y="107"/>
                      <a:pt x="104" y="99"/>
                    </a:cubicBezTo>
                    <a:cubicBezTo>
                      <a:pt x="98" y="125"/>
                      <a:pt x="104" y="87"/>
                      <a:pt x="103" y="86"/>
                    </a:cubicBezTo>
                    <a:cubicBezTo>
                      <a:pt x="103" y="92"/>
                      <a:pt x="101" y="99"/>
                      <a:pt x="97" y="116"/>
                    </a:cubicBezTo>
                    <a:cubicBezTo>
                      <a:pt x="99" y="104"/>
                      <a:pt x="101" y="92"/>
                      <a:pt x="101" y="82"/>
                    </a:cubicBezTo>
                    <a:cubicBezTo>
                      <a:pt x="101" y="87"/>
                      <a:pt x="100" y="92"/>
                      <a:pt x="99" y="97"/>
                    </a:cubicBezTo>
                    <a:cubicBezTo>
                      <a:pt x="98" y="101"/>
                      <a:pt x="99" y="94"/>
                      <a:pt x="101" y="83"/>
                    </a:cubicBezTo>
                    <a:cubicBezTo>
                      <a:pt x="99" y="96"/>
                      <a:pt x="99" y="88"/>
                      <a:pt x="98" y="93"/>
                    </a:cubicBezTo>
                    <a:cubicBezTo>
                      <a:pt x="101" y="69"/>
                      <a:pt x="104" y="46"/>
                      <a:pt x="104" y="19"/>
                    </a:cubicBezTo>
                    <a:cubicBezTo>
                      <a:pt x="104" y="7"/>
                      <a:pt x="103" y="7"/>
                      <a:pt x="102" y="0"/>
                    </a:cubicBezTo>
                    <a:cubicBezTo>
                      <a:pt x="103" y="22"/>
                      <a:pt x="101" y="36"/>
                      <a:pt x="100" y="49"/>
                    </a:cubicBezTo>
                    <a:cubicBezTo>
                      <a:pt x="100" y="62"/>
                      <a:pt x="96" y="96"/>
                      <a:pt x="96" y="97"/>
                    </a:cubicBezTo>
                    <a:cubicBezTo>
                      <a:pt x="95" y="105"/>
                      <a:pt x="92" y="115"/>
                      <a:pt x="91" y="121"/>
                    </a:cubicBezTo>
                    <a:cubicBezTo>
                      <a:pt x="92" y="115"/>
                      <a:pt x="95" y="96"/>
                      <a:pt x="96" y="90"/>
                    </a:cubicBezTo>
                    <a:cubicBezTo>
                      <a:pt x="91" y="116"/>
                      <a:pt x="89" y="129"/>
                      <a:pt x="81" y="155"/>
                    </a:cubicBezTo>
                    <a:cubicBezTo>
                      <a:pt x="82" y="150"/>
                      <a:pt x="82" y="150"/>
                      <a:pt x="82" y="150"/>
                    </a:cubicBezTo>
                    <a:cubicBezTo>
                      <a:pt x="75" y="178"/>
                      <a:pt x="53" y="221"/>
                      <a:pt x="43" y="235"/>
                    </a:cubicBezTo>
                    <a:cubicBezTo>
                      <a:pt x="28" y="261"/>
                      <a:pt x="9" y="284"/>
                      <a:pt x="5" y="289"/>
                    </a:cubicBezTo>
                    <a:cubicBezTo>
                      <a:pt x="23" y="271"/>
                      <a:pt x="6" y="291"/>
                      <a:pt x="8" y="290"/>
                    </a:cubicBezTo>
                    <a:cubicBezTo>
                      <a:pt x="14" y="284"/>
                      <a:pt x="22" y="273"/>
                      <a:pt x="20" y="276"/>
                    </a:cubicBezTo>
                    <a:cubicBezTo>
                      <a:pt x="12" y="287"/>
                      <a:pt x="3" y="295"/>
                      <a:pt x="0" y="300"/>
                    </a:cubicBezTo>
                    <a:cubicBezTo>
                      <a:pt x="18" y="281"/>
                      <a:pt x="9" y="293"/>
                      <a:pt x="16" y="288"/>
                    </a:cubicBezTo>
                    <a:cubicBezTo>
                      <a:pt x="22" y="283"/>
                      <a:pt x="44" y="254"/>
                      <a:pt x="42" y="258"/>
                    </a:cubicBezTo>
                    <a:cubicBezTo>
                      <a:pt x="30" y="274"/>
                      <a:pt x="41" y="259"/>
                      <a:pt x="39" y="263"/>
                    </a:cubicBezTo>
                    <a:cubicBezTo>
                      <a:pt x="43" y="258"/>
                      <a:pt x="47" y="252"/>
                      <a:pt x="53" y="24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1" name="Freeform 25"/>
              <p:cNvSpPr>
                <a:spLocks/>
              </p:cNvSpPr>
              <p:nvPr/>
            </p:nvSpPr>
            <p:spPr bwMode="auto">
              <a:xfrm>
                <a:off x="3966" y="2859"/>
                <a:ext cx="54" cy="116"/>
              </a:xfrm>
              <a:custGeom>
                <a:avLst/>
                <a:gdLst>
                  <a:gd name="T0" fmla="*/ 9 w 23"/>
                  <a:gd name="T1" fmla="*/ 14 h 49"/>
                  <a:gd name="T2" fmla="*/ 3 w 23"/>
                  <a:gd name="T3" fmla="*/ 4 h 49"/>
                  <a:gd name="T4" fmla="*/ 17 w 23"/>
                  <a:gd name="T5" fmla="*/ 36 h 49"/>
                  <a:gd name="T6" fmla="*/ 23 w 23"/>
                  <a:gd name="T7" fmla="*/ 48 h 49"/>
                  <a:gd name="T8" fmla="*/ 9 w 23"/>
                  <a:gd name="T9" fmla="*/ 14 h 49"/>
                </a:gdLst>
                <a:ahLst/>
                <a:cxnLst>
                  <a:cxn ang="0">
                    <a:pos x="T0" y="T1"/>
                  </a:cxn>
                  <a:cxn ang="0">
                    <a:pos x="T2" y="T3"/>
                  </a:cxn>
                  <a:cxn ang="0">
                    <a:pos x="T4" y="T5"/>
                  </a:cxn>
                  <a:cxn ang="0">
                    <a:pos x="T6" y="T7"/>
                  </a:cxn>
                  <a:cxn ang="0">
                    <a:pos x="T8" y="T9"/>
                  </a:cxn>
                </a:cxnLst>
                <a:rect l="0" t="0" r="r" b="b"/>
                <a:pathLst>
                  <a:path w="23" h="49">
                    <a:moveTo>
                      <a:pt x="9" y="14"/>
                    </a:moveTo>
                    <a:cubicBezTo>
                      <a:pt x="4" y="3"/>
                      <a:pt x="5" y="7"/>
                      <a:pt x="3" y="4"/>
                    </a:cubicBezTo>
                    <a:cubicBezTo>
                      <a:pt x="0" y="0"/>
                      <a:pt x="12" y="24"/>
                      <a:pt x="17" y="36"/>
                    </a:cubicBezTo>
                    <a:cubicBezTo>
                      <a:pt x="22" y="48"/>
                      <a:pt x="23" y="49"/>
                      <a:pt x="23" y="48"/>
                    </a:cubicBezTo>
                    <a:cubicBezTo>
                      <a:pt x="23" y="44"/>
                      <a:pt x="14" y="24"/>
                      <a:pt x="9" y="1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2" name="Freeform 26"/>
              <p:cNvSpPr>
                <a:spLocks/>
              </p:cNvSpPr>
              <p:nvPr/>
            </p:nvSpPr>
            <p:spPr bwMode="auto">
              <a:xfrm>
                <a:off x="4060" y="3197"/>
                <a:ext cx="24" cy="168"/>
              </a:xfrm>
              <a:custGeom>
                <a:avLst/>
                <a:gdLst>
                  <a:gd name="T0" fmla="*/ 7 w 10"/>
                  <a:gd name="T1" fmla="*/ 27 h 71"/>
                  <a:gd name="T2" fmla="*/ 1 w 10"/>
                  <a:gd name="T3" fmla="*/ 0 h 71"/>
                  <a:gd name="T4" fmla="*/ 2 w 10"/>
                  <a:gd name="T5" fmla="*/ 11 h 71"/>
                  <a:gd name="T6" fmla="*/ 8 w 10"/>
                  <a:gd name="T7" fmla="*/ 56 h 71"/>
                  <a:gd name="T8" fmla="*/ 7 w 10"/>
                  <a:gd name="T9" fmla="*/ 27 h 71"/>
                </a:gdLst>
                <a:ahLst/>
                <a:cxnLst>
                  <a:cxn ang="0">
                    <a:pos x="T0" y="T1"/>
                  </a:cxn>
                  <a:cxn ang="0">
                    <a:pos x="T2" y="T3"/>
                  </a:cxn>
                  <a:cxn ang="0">
                    <a:pos x="T4" y="T5"/>
                  </a:cxn>
                  <a:cxn ang="0">
                    <a:pos x="T6" y="T7"/>
                  </a:cxn>
                  <a:cxn ang="0">
                    <a:pos x="T8" y="T9"/>
                  </a:cxn>
                </a:cxnLst>
                <a:rect l="0" t="0" r="r" b="b"/>
                <a:pathLst>
                  <a:path w="10" h="71">
                    <a:moveTo>
                      <a:pt x="7" y="27"/>
                    </a:moveTo>
                    <a:cubicBezTo>
                      <a:pt x="5" y="17"/>
                      <a:pt x="3" y="5"/>
                      <a:pt x="1" y="0"/>
                    </a:cubicBezTo>
                    <a:cubicBezTo>
                      <a:pt x="1" y="0"/>
                      <a:pt x="0" y="0"/>
                      <a:pt x="2" y="11"/>
                    </a:cubicBezTo>
                    <a:cubicBezTo>
                      <a:pt x="5" y="29"/>
                      <a:pt x="6" y="42"/>
                      <a:pt x="8" y="56"/>
                    </a:cubicBezTo>
                    <a:cubicBezTo>
                      <a:pt x="9" y="71"/>
                      <a:pt x="10" y="53"/>
                      <a:pt x="7" y="2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3" name="Freeform 27"/>
              <p:cNvSpPr>
                <a:spLocks/>
              </p:cNvSpPr>
              <p:nvPr/>
            </p:nvSpPr>
            <p:spPr bwMode="auto">
              <a:xfrm>
                <a:off x="3314" y="2139"/>
                <a:ext cx="222" cy="155"/>
              </a:xfrm>
              <a:custGeom>
                <a:avLst/>
                <a:gdLst>
                  <a:gd name="T0" fmla="*/ 45 w 94"/>
                  <a:gd name="T1" fmla="*/ 26 h 66"/>
                  <a:gd name="T2" fmla="*/ 17 w 94"/>
                  <a:gd name="T3" fmla="*/ 9 h 66"/>
                  <a:gd name="T4" fmla="*/ 28 w 94"/>
                  <a:gd name="T5" fmla="*/ 19 h 66"/>
                  <a:gd name="T6" fmla="*/ 50 w 94"/>
                  <a:gd name="T7" fmla="*/ 34 h 66"/>
                  <a:gd name="T8" fmla="*/ 78 w 94"/>
                  <a:gd name="T9" fmla="*/ 52 h 66"/>
                  <a:gd name="T10" fmla="*/ 45 w 94"/>
                  <a:gd name="T11" fmla="*/ 26 h 66"/>
                </a:gdLst>
                <a:ahLst/>
                <a:cxnLst>
                  <a:cxn ang="0">
                    <a:pos x="T0" y="T1"/>
                  </a:cxn>
                  <a:cxn ang="0">
                    <a:pos x="T2" y="T3"/>
                  </a:cxn>
                  <a:cxn ang="0">
                    <a:pos x="T4" y="T5"/>
                  </a:cxn>
                  <a:cxn ang="0">
                    <a:pos x="T6" y="T7"/>
                  </a:cxn>
                  <a:cxn ang="0">
                    <a:pos x="T8" y="T9"/>
                  </a:cxn>
                  <a:cxn ang="0">
                    <a:pos x="T10" y="T11"/>
                  </a:cxn>
                </a:cxnLst>
                <a:rect l="0" t="0" r="r" b="b"/>
                <a:pathLst>
                  <a:path w="94" h="66">
                    <a:moveTo>
                      <a:pt x="45" y="26"/>
                    </a:moveTo>
                    <a:cubicBezTo>
                      <a:pt x="17" y="7"/>
                      <a:pt x="24" y="13"/>
                      <a:pt x="17" y="9"/>
                    </a:cubicBezTo>
                    <a:cubicBezTo>
                      <a:pt x="49" y="31"/>
                      <a:pt x="0" y="0"/>
                      <a:pt x="28" y="19"/>
                    </a:cubicBezTo>
                    <a:cubicBezTo>
                      <a:pt x="35" y="23"/>
                      <a:pt x="44" y="30"/>
                      <a:pt x="50" y="34"/>
                    </a:cubicBezTo>
                    <a:cubicBezTo>
                      <a:pt x="37" y="23"/>
                      <a:pt x="94" y="66"/>
                      <a:pt x="78" y="52"/>
                    </a:cubicBezTo>
                    <a:cubicBezTo>
                      <a:pt x="76" y="49"/>
                      <a:pt x="58" y="35"/>
                      <a:pt x="45" y="2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4" name="Freeform 28"/>
              <p:cNvSpPr>
                <a:spLocks/>
              </p:cNvSpPr>
              <p:nvPr/>
            </p:nvSpPr>
            <p:spPr bwMode="auto">
              <a:xfrm>
                <a:off x="3708" y="2479"/>
                <a:ext cx="85" cy="99"/>
              </a:xfrm>
              <a:custGeom>
                <a:avLst/>
                <a:gdLst>
                  <a:gd name="T0" fmla="*/ 13 w 36"/>
                  <a:gd name="T1" fmla="*/ 13 h 42"/>
                  <a:gd name="T2" fmla="*/ 3 w 36"/>
                  <a:gd name="T3" fmla="*/ 4 h 42"/>
                  <a:gd name="T4" fmla="*/ 24 w 36"/>
                  <a:gd name="T5" fmla="*/ 28 h 42"/>
                  <a:gd name="T6" fmla="*/ 31 w 36"/>
                  <a:gd name="T7" fmla="*/ 35 h 42"/>
                  <a:gd name="T8" fmla="*/ 13 w 36"/>
                  <a:gd name="T9" fmla="*/ 13 h 42"/>
                </a:gdLst>
                <a:ahLst/>
                <a:cxnLst>
                  <a:cxn ang="0">
                    <a:pos x="T0" y="T1"/>
                  </a:cxn>
                  <a:cxn ang="0">
                    <a:pos x="T2" y="T3"/>
                  </a:cxn>
                  <a:cxn ang="0">
                    <a:pos x="T4" y="T5"/>
                  </a:cxn>
                  <a:cxn ang="0">
                    <a:pos x="T6" y="T7"/>
                  </a:cxn>
                  <a:cxn ang="0">
                    <a:pos x="T8" y="T9"/>
                  </a:cxn>
                </a:cxnLst>
                <a:rect l="0" t="0" r="r" b="b"/>
                <a:pathLst>
                  <a:path w="36" h="42">
                    <a:moveTo>
                      <a:pt x="13" y="13"/>
                    </a:moveTo>
                    <a:cubicBezTo>
                      <a:pt x="5" y="4"/>
                      <a:pt x="0" y="0"/>
                      <a:pt x="3" y="4"/>
                    </a:cubicBezTo>
                    <a:cubicBezTo>
                      <a:pt x="6" y="7"/>
                      <a:pt x="17" y="20"/>
                      <a:pt x="24" y="28"/>
                    </a:cubicBezTo>
                    <a:cubicBezTo>
                      <a:pt x="31" y="37"/>
                      <a:pt x="36" y="42"/>
                      <a:pt x="31" y="35"/>
                    </a:cubicBezTo>
                    <a:cubicBezTo>
                      <a:pt x="27" y="29"/>
                      <a:pt x="20" y="21"/>
                      <a:pt x="13" y="1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5" name="Freeform 29"/>
              <p:cNvSpPr>
                <a:spLocks/>
              </p:cNvSpPr>
              <p:nvPr/>
            </p:nvSpPr>
            <p:spPr bwMode="auto">
              <a:xfrm>
                <a:off x="3836" y="2654"/>
                <a:ext cx="47" cy="70"/>
              </a:xfrm>
              <a:custGeom>
                <a:avLst/>
                <a:gdLst>
                  <a:gd name="T0" fmla="*/ 4 w 20"/>
                  <a:gd name="T1" fmla="*/ 5 h 30"/>
                  <a:gd name="T2" fmla="*/ 1 w 20"/>
                  <a:gd name="T3" fmla="*/ 1 h 30"/>
                  <a:gd name="T4" fmla="*/ 15 w 20"/>
                  <a:gd name="T5" fmla="*/ 22 h 30"/>
                  <a:gd name="T6" fmla="*/ 20 w 20"/>
                  <a:gd name="T7" fmla="*/ 30 h 30"/>
                  <a:gd name="T8" fmla="*/ 4 w 20"/>
                  <a:gd name="T9" fmla="*/ 5 h 30"/>
                </a:gdLst>
                <a:ahLst/>
                <a:cxnLst>
                  <a:cxn ang="0">
                    <a:pos x="T0" y="T1"/>
                  </a:cxn>
                  <a:cxn ang="0">
                    <a:pos x="T2" y="T3"/>
                  </a:cxn>
                  <a:cxn ang="0">
                    <a:pos x="T4" y="T5"/>
                  </a:cxn>
                  <a:cxn ang="0">
                    <a:pos x="T6" y="T7"/>
                  </a:cxn>
                  <a:cxn ang="0">
                    <a:pos x="T8" y="T9"/>
                  </a:cxn>
                </a:cxnLst>
                <a:rect l="0" t="0" r="r" b="b"/>
                <a:pathLst>
                  <a:path w="20" h="30">
                    <a:moveTo>
                      <a:pt x="4" y="5"/>
                    </a:moveTo>
                    <a:cubicBezTo>
                      <a:pt x="0" y="0"/>
                      <a:pt x="3" y="4"/>
                      <a:pt x="1" y="1"/>
                    </a:cubicBezTo>
                    <a:cubicBezTo>
                      <a:pt x="3" y="6"/>
                      <a:pt x="11" y="16"/>
                      <a:pt x="15" y="22"/>
                    </a:cubicBezTo>
                    <a:cubicBezTo>
                      <a:pt x="17" y="25"/>
                      <a:pt x="18" y="27"/>
                      <a:pt x="20" y="30"/>
                    </a:cubicBezTo>
                    <a:cubicBezTo>
                      <a:pt x="15" y="22"/>
                      <a:pt x="11" y="15"/>
                      <a:pt x="4" y="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6" name="Freeform 30"/>
              <p:cNvSpPr>
                <a:spLocks/>
              </p:cNvSpPr>
              <p:nvPr/>
            </p:nvSpPr>
            <p:spPr bwMode="auto">
              <a:xfrm>
                <a:off x="3658" y="2431"/>
                <a:ext cx="81" cy="88"/>
              </a:xfrm>
              <a:custGeom>
                <a:avLst/>
                <a:gdLst>
                  <a:gd name="T0" fmla="*/ 7 w 34"/>
                  <a:gd name="T1" fmla="*/ 6 h 37"/>
                  <a:gd name="T2" fmla="*/ 1 w 34"/>
                  <a:gd name="T3" fmla="*/ 2 h 37"/>
                  <a:gd name="T4" fmla="*/ 28 w 34"/>
                  <a:gd name="T5" fmla="*/ 30 h 37"/>
                  <a:gd name="T6" fmla="*/ 31 w 34"/>
                  <a:gd name="T7" fmla="*/ 33 h 37"/>
                  <a:gd name="T8" fmla="*/ 7 w 34"/>
                  <a:gd name="T9" fmla="*/ 6 h 37"/>
                </a:gdLst>
                <a:ahLst/>
                <a:cxnLst>
                  <a:cxn ang="0">
                    <a:pos x="T0" y="T1"/>
                  </a:cxn>
                  <a:cxn ang="0">
                    <a:pos x="T2" y="T3"/>
                  </a:cxn>
                  <a:cxn ang="0">
                    <a:pos x="T4" y="T5"/>
                  </a:cxn>
                  <a:cxn ang="0">
                    <a:pos x="T6" y="T7"/>
                  </a:cxn>
                  <a:cxn ang="0">
                    <a:pos x="T8" y="T9"/>
                  </a:cxn>
                </a:cxnLst>
                <a:rect l="0" t="0" r="r" b="b"/>
                <a:pathLst>
                  <a:path w="34" h="37">
                    <a:moveTo>
                      <a:pt x="7" y="6"/>
                    </a:moveTo>
                    <a:cubicBezTo>
                      <a:pt x="2" y="2"/>
                      <a:pt x="0" y="0"/>
                      <a:pt x="1" y="2"/>
                    </a:cubicBezTo>
                    <a:cubicBezTo>
                      <a:pt x="11" y="12"/>
                      <a:pt x="20" y="22"/>
                      <a:pt x="28" y="30"/>
                    </a:cubicBezTo>
                    <a:cubicBezTo>
                      <a:pt x="34" y="37"/>
                      <a:pt x="30" y="32"/>
                      <a:pt x="31" y="33"/>
                    </a:cubicBezTo>
                    <a:cubicBezTo>
                      <a:pt x="24" y="24"/>
                      <a:pt x="15" y="14"/>
                      <a:pt x="7" y="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7" name="Freeform 31"/>
              <p:cNvSpPr>
                <a:spLocks/>
              </p:cNvSpPr>
              <p:nvPr/>
            </p:nvSpPr>
            <p:spPr bwMode="auto">
              <a:xfrm>
                <a:off x="3689" y="2483"/>
                <a:ext cx="180" cy="222"/>
              </a:xfrm>
              <a:custGeom>
                <a:avLst/>
                <a:gdLst>
                  <a:gd name="T0" fmla="*/ 43 w 76"/>
                  <a:gd name="T1" fmla="*/ 49 h 94"/>
                  <a:gd name="T2" fmla="*/ 22 w 76"/>
                  <a:gd name="T3" fmla="*/ 22 h 94"/>
                  <a:gd name="T4" fmla="*/ 0 w 76"/>
                  <a:gd name="T5" fmla="*/ 0 h 94"/>
                  <a:gd name="T6" fmla="*/ 8 w 76"/>
                  <a:gd name="T7" fmla="*/ 11 h 94"/>
                  <a:gd name="T8" fmla="*/ 61 w 76"/>
                  <a:gd name="T9" fmla="*/ 77 h 94"/>
                  <a:gd name="T10" fmla="*/ 56 w 76"/>
                  <a:gd name="T11" fmla="*/ 66 h 94"/>
                  <a:gd name="T12" fmla="*/ 43 w 76"/>
                  <a:gd name="T13" fmla="*/ 49 h 94"/>
                </a:gdLst>
                <a:ahLst/>
                <a:cxnLst>
                  <a:cxn ang="0">
                    <a:pos x="T0" y="T1"/>
                  </a:cxn>
                  <a:cxn ang="0">
                    <a:pos x="T2" y="T3"/>
                  </a:cxn>
                  <a:cxn ang="0">
                    <a:pos x="T4" y="T5"/>
                  </a:cxn>
                  <a:cxn ang="0">
                    <a:pos x="T6" y="T7"/>
                  </a:cxn>
                  <a:cxn ang="0">
                    <a:pos x="T8" y="T9"/>
                  </a:cxn>
                  <a:cxn ang="0">
                    <a:pos x="T10" y="T11"/>
                  </a:cxn>
                  <a:cxn ang="0">
                    <a:pos x="T12" y="T13"/>
                  </a:cxn>
                </a:cxnLst>
                <a:rect l="0" t="0" r="r" b="b"/>
                <a:pathLst>
                  <a:path w="76" h="94">
                    <a:moveTo>
                      <a:pt x="43" y="49"/>
                    </a:moveTo>
                    <a:cubicBezTo>
                      <a:pt x="36" y="39"/>
                      <a:pt x="29" y="31"/>
                      <a:pt x="22" y="22"/>
                    </a:cubicBezTo>
                    <a:cubicBezTo>
                      <a:pt x="21" y="22"/>
                      <a:pt x="5" y="4"/>
                      <a:pt x="0" y="0"/>
                    </a:cubicBezTo>
                    <a:cubicBezTo>
                      <a:pt x="14" y="15"/>
                      <a:pt x="4" y="6"/>
                      <a:pt x="8" y="11"/>
                    </a:cubicBezTo>
                    <a:cubicBezTo>
                      <a:pt x="22" y="27"/>
                      <a:pt x="49" y="61"/>
                      <a:pt x="61" y="77"/>
                    </a:cubicBezTo>
                    <a:cubicBezTo>
                      <a:pt x="59" y="73"/>
                      <a:pt x="76" y="94"/>
                      <a:pt x="56" y="66"/>
                    </a:cubicBezTo>
                    <a:cubicBezTo>
                      <a:pt x="51" y="59"/>
                      <a:pt x="45" y="51"/>
                      <a:pt x="43" y="4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8" name="Freeform 32"/>
              <p:cNvSpPr>
                <a:spLocks/>
              </p:cNvSpPr>
              <p:nvPr/>
            </p:nvSpPr>
            <p:spPr bwMode="auto">
              <a:xfrm>
                <a:off x="3916" y="2838"/>
                <a:ext cx="123" cy="302"/>
              </a:xfrm>
              <a:custGeom>
                <a:avLst/>
                <a:gdLst>
                  <a:gd name="T0" fmla="*/ 26 w 52"/>
                  <a:gd name="T1" fmla="*/ 50 h 128"/>
                  <a:gd name="T2" fmla="*/ 7 w 52"/>
                  <a:gd name="T3" fmla="*/ 11 h 128"/>
                  <a:gd name="T4" fmla="*/ 4 w 52"/>
                  <a:gd name="T5" fmla="*/ 10 h 128"/>
                  <a:gd name="T6" fmla="*/ 25 w 52"/>
                  <a:gd name="T7" fmla="*/ 58 h 128"/>
                  <a:gd name="T8" fmla="*/ 45 w 52"/>
                  <a:gd name="T9" fmla="*/ 113 h 128"/>
                  <a:gd name="T10" fmla="*/ 38 w 52"/>
                  <a:gd name="T11" fmla="*/ 82 h 128"/>
                  <a:gd name="T12" fmla="*/ 26 w 52"/>
                  <a:gd name="T13" fmla="*/ 50 h 128"/>
                </a:gdLst>
                <a:ahLst/>
                <a:cxnLst>
                  <a:cxn ang="0">
                    <a:pos x="T0" y="T1"/>
                  </a:cxn>
                  <a:cxn ang="0">
                    <a:pos x="T2" y="T3"/>
                  </a:cxn>
                  <a:cxn ang="0">
                    <a:pos x="T4" y="T5"/>
                  </a:cxn>
                  <a:cxn ang="0">
                    <a:pos x="T6" y="T7"/>
                  </a:cxn>
                  <a:cxn ang="0">
                    <a:pos x="T8" y="T9"/>
                  </a:cxn>
                  <a:cxn ang="0">
                    <a:pos x="T10" y="T11"/>
                  </a:cxn>
                  <a:cxn ang="0">
                    <a:pos x="T12" y="T13"/>
                  </a:cxn>
                </a:cxnLst>
                <a:rect l="0" t="0" r="r" b="b"/>
                <a:pathLst>
                  <a:path w="52" h="128">
                    <a:moveTo>
                      <a:pt x="26" y="50"/>
                    </a:moveTo>
                    <a:cubicBezTo>
                      <a:pt x="20" y="37"/>
                      <a:pt x="14" y="24"/>
                      <a:pt x="7" y="11"/>
                    </a:cubicBezTo>
                    <a:cubicBezTo>
                      <a:pt x="0" y="0"/>
                      <a:pt x="8" y="16"/>
                      <a:pt x="4" y="10"/>
                    </a:cubicBezTo>
                    <a:cubicBezTo>
                      <a:pt x="11" y="24"/>
                      <a:pt x="27" y="58"/>
                      <a:pt x="25" y="58"/>
                    </a:cubicBezTo>
                    <a:cubicBezTo>
                      <a:pt x="32" y="75"/>
                      <a:pt x="40" y="97"/>
                      <a:pt x="45" y="113"/>
                    </a:cubicBezTo>
                    <a:cubicBezTo>
                      <a:pt x="52" y="128"/>
                      <a:pt x="28" y="56"/>
                      <a:pt x="38" y="82"/>
                    </a:cubicBezTo>
                    <a:cubicBezTo>
                      <a:pt x="35" y="73"/>
                      <a:pt x="31" y="62"/>
                      <a:pt x="26" y="5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9" name="Freeform 33"/>
              <p:cNvSpPr>
                <a:spLocks/>
              </p:cNvSpPr>
              <p:nvPr/>
            </p:nvSpPr>
            <p:spPr bwMode="auto">
              <a:xfrm>
                <a:off x="3559" y="2344"/>
                <a:ext cx="99" cy="90"/>
              </a:xfrm>
              <a:custGeom>
                <a:avLst/>
                <a:gdLst>
                  <a:gd name="T0" fmla="*/ 20 w 42"/>
                  <a:gd name="T1" fmla="*/ 16 h 38"/>
                  <a:gd name="T2" fmla="*/ 0 w 42"/>
                  <a:gd name="T3" fmla="*/ 0 h 38"/>
                  <a:gd name="T4" fmla="*/ 17 w 42"/>
                  <a:gd name="T5" fmla="*/ 16 h 38"/>
                  <a:gd name="T6" fmla="*/ 42 w 42"/>
                  <a:gd name="T7" fmla="*/ 38 h 38"/>
                  <a:gd name="T8" fmla="*/ 20 w 42"/>
                  <a:gd name="T9" fmla="*/ 16 h 38"/>
                </a:gdLst>
                <a:ahLst/>
                <a:cxnLst>
                  <a:cxn ang="0">
                    <a:pos x="T0" y="T1"/>
                  </a:cxn>
                  <a:cxn ang="0">
                    <a:pos x="T2" y="T3"/>
                  </a:cxn>
                  <a:cxn ang="0">
                    <a:pos x="T4" y="T5"/>
                  </a:cxn>
                  <a:cxn ang="0">
                    <a:pos x="T6" y="T7"/>
                  </a:cxn>
                  <a:cxn ang="0">
                    <a:pos x="T8" y="T9"/>
                  </a:cxn>
                </a:cxnLst>
                <a:rect l="0" t="0" r="r" b="b"/>
                <a:pathLst>
                  <a:path w="42" h="38">
                    <a:moveTo>
                      <a:pt x="20" y="16"/>
                    </a:moveTo>
                    <a:cubicBezTo>
                      <a:pt x="12" y="9"/>
                      <a:pt x="5" y="3"/>
                      <a:pt x="0" y="0"/>
                    </a:cubicBezTo>
                    <a:cubicBezTo>
                      <a:pt x="7" y="6"/>
                      <a:pt x="10" y="10"/>
                      <a:pt x="17" y="16"/>
                    </a:cubicBezTo>
                    <a:cubicBezTo>
                      <a:pt x="26" y="24"/>
                      <a:pt x="40" y="38"/>
                      <a:pt x="42" y="38"/>
                    </a:cubicBezTo>
                    <a:cubicBezTo>
                      <a:pt x="42" y="38"/>
                      <a:pt x="31" y="26"/>
                      <a:pt x="20" y="1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0" name="Freeform 34"/>
              <p:cNvSpPr>
                <a:spLocks/>
              </p:cNvSpPr>
              <p:nvPr/>
            </p:nvSpPr>
            <p:spPr bwMode="auto">
              <a:xfrm>
                <a:off x="3420" y="2235"/>
                <a:ext cx="123" cy="95"/>
              </a:xfrm>
              <a:custGeom>
                <a:avLst/>
                <a:gdLst>
                  <a:gd name="T0" fmla="*/ 4 w 52"/>
                  <a:gd name="T1" fmla="*/ 2 h 40"/>
                  <a:gd name="T2" fmla="*/ 30 w 52"/>
                  <a:gd name="T3" fmla="*/ 23 h 40"/>
                  <a:gd name="T4" fmla="*/ 48 w 52"/>
                  <a:gd name="T5" fmla="*/ 38 h 40"/>
                  <a:gd name="T6" fmla="*/ 43 w 52"/>
                  <a:gd name="T7" fmla="*/ 31 h 40"/>
                  <a:gd name="T8" fmla="*/ 4 w 52"/>
                  <a:gd name="T9" fmla="*/ 2 h 40"/>
                </a:gdLst>
                <a:ahLst/>
                <a:cxnLst>
                  <a:cxn ang="0">
                    <a:pos x="T0" y="T1"/>
                  </a:cxn>
                  <a:cxn ang="0">
                    <a:pos x="T2" y="T3"/>
                  </a:cxn>
                  <a:cxn ang="0">
                    <a:pos x="T4" y="T5"/>
                  </a:cxn>
                  <a:cxn ang="0">
                    <a:pos x="T6" y="T7"/>
                  </a:cxn>
                  <a:cxn ang="0">
                    <a:pos x="T8" y="T9"/>
                  </a:cxn>
                </a:cxnLst>
                <a:rect l="0" t="0" r="r" b="b"/>
                <a:pathLst>
                  <a:path w="52" h="40">
                    <a:moveTo>
                      <a:pt x="4" y="2"/>
                    </a:moveTo>
                    <a:cubicBezTo>
                      <a:pt x="0" y="0"/>
                      <a:pt x="20" y="15"/>
                      <a:pt x="30" y="23"/>
                    </a:cubicBezTo>
                    <a:cubicBezTo>
                      <a:pt x="37" y="29"/>
                      <a:pt x="43" y="33"/>
                      <a:pt x="48" y="38"/>
                    </a:cubicBezTo>
                    <a:cubicBezTo>
                      <a:pt x="52" y="40"/>
                      <a:pt x="50" y="38"/>
                      <a:pt x="43" y="31"/>
                    </a:cubicBezTo>
                    <a:cubicBezTo>
                      <a:pt x="28" y="19"/>
                      <a:pt x="19" y="13"/>
                      <a:pt x="4"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1" name="Freeform 35"/>
              <p:cNvSpPr>
                <a:spLocks/>
              </p:cNvSpPr>
              <p:nvPr/>
            </p:nvSpPr>
            <p:spPr bwMode="auto">
              <a:xfrm>
                <a:off x="2971" y="2004"/>
                <a:ext cx="125" cy="38"/>
              </a:xfrm>
              <a:custGeom>
                <a:avLst/>
                <a:gdLst>
                  <a:gd name="T0" fmla="*/ 16 w 53"/>
                  <a:gd name="T1" fmla="*/ 4 h 16"/>
                  <a:gd name="T2" fmla="*/ 7 w 53"/>
                  <a:gd name="T3" fmla="*/ 3 h 16"/>
                  <a:gd name="T4" fmla="*/ 36 w 53"/>
                  <a:gd name="T5" fmla="*/ 11 h 16"/>
                  <a:gd name="T6" fmla="*/ 16 w 53"/>
                  <a:gd name="T7" fmla="*/ 4 h 16"/>
                </a:gdLst>
                <a:ahLst/>
                <a:cxnLst>
                  <a:cxn ang="0">
                    <a:pos x="T0" y="T1"/>
                  </a:cxn>
                  <a:cxn ang="0">
                    <a:pos x="T2" y="T3"/>
                  </a:cxn>
                  <a:cxn ang="0">
                    <a:pos x="T4" y="T5"/>
                  </a:cxn>
                  <a:cxn ang="0">
                    <a:pos x="T6" y="T7"/>
                  </a:cxn>
                </a:cxnLst>
                <a:rect l="0" t="0" r="r" b="b"/>
                <a:pathLst>
                  <a:path w="53" h="16">
                    <a:moveTo>
                      <a:pt x="16" y="4"/>
                    </a:moveTo>
                    <a:cubicBezTo>
                      <a:pt x="0" y="0"/>
                      <a:pt x="8" y="3"/>
                      <a:pt x="7" y="3"/>
                    </a:cubicBezTo>
                    <a:cubicBezTo>
                      <a:pt x="15" y="5"/>
                      <a:pt x="26" y="8"/>
                      <a:pt x="36" y="11"/>
                    </a:cubicBezTo>
                    <a:cubicBezTo>
                      <a:pt x="53" y="16"/>
                      <a:pt x="39" y="10"/>
                      <a:pt x="16"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2" name="Freeform 36"/>
              <p:cNvSpPr>
                <a:spLocks/>
              </p:cNvSpPr>
              <p:nvPr/>
            </p:nvSpPr>
            <p:spPr bwMode="auto">
              <a:xfrm>
                <a:off x="3158" y="2098"/>
                <a:ext cx="68" cy="33"/>
              </a:xfrm>
              <a:custGeom>
                <a:avLst/>
                <a:gdLst>
                  <a:gd name="T0" fmla="*/ 8 w 29"/>
                  <a:gd name="T1" fmla="*/ 3 h 14"/>
                  <a:gd name="T2" fmla="*/ 17 w 29"/>
                  <a:gd name="T3" fmla="*/ 9 h 14"/>
                  <a:gd name="T4" fmla="*/ 29 w 29"/>
                  <a:gd name="T5" fmla="*/ 14 h 14"/>
                  <a:gd name="T6" fmla="*/ 8 w 29"/>
                  <a:gd name="T7" fmla="*/ 3 h 14"/>
                </a:gdLst>
                <a:ahLst/>
                <a:cxnLst>
                  <a:cxn ang="0">
                    <a:pos x="T0" y="T1"/>
                  </a:cxn>
                  <a:cxn ang="0">
                    <a:pos x="T2" y="T3"/>
                  </a:cxn>
                  <a:cxn ang="0">
                    <a:pos x="T4" y="T5"/>
                  </a:cxn>
                  <a:cxn ang="0">
                    <a:pos x="T6" y="T7"/>
                  </a:cxn>
                </a:cxnLst>
                <a:rect l="0" t="0" r="r" b="b"/>
                <a:pathLst>
                  <a:path w="29" h="14">
                    <a:moveTo>
                      <a:pt x="8" y="3"/>
                    </a:moveTo>
                    <a:cubicBezTo>
                      <a:pt x="0" y="0"/>
                      <a:pt x="5" y="3"/>
                      <a:pt x="17" y="9"/>
                    </a:cubicBezTo>
                    <a:cubicBezTo>
                      <a:pt x="21" y="10"/>
                      <a:pt x="25" y="12"/>
                      <a:pt x="29" y="14"/>
                    </a:cubicBezTo>
                    <a:cubicBezTo>
                      <a:pt x="22" y="10"/>
                      <a:pt x="17" y="7"/>
                      <a:pt x="8"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3" name="Freeform 37"/>
              <p:cNvSpPr>
                <a:spLocks/>
              </p:cNvSpPr>
              <p:nvPr/>
            </p:nvSpPr>
            <p:spPr bwMode="auto">
              <a:xfrm>
                <a:off x="1792" y="898"/>
                <a:ext cx="12" cy="5"/>
              </a:xfrm>
              <a:custGeom>
                <a:avLst/>
                <a:gdLst>
                  <a:gd name="T0" fmla="*/ 3 w 5"/>
                  <a:gd name="T1" fmla="*/ 1 h 2"/>
                  <a:gd name="T2" fmla="*/ 5 w 5"/>
                  <a:gd name="T3" fmla="*/ 0 h 2"/>
                  <a:gd name="T4" fmla="*/ 0 w 5"/>
                  <a:gd name="T5" fmla="*/ 2 h 2"/>
                  <a:gd name="T6" fmla="*/ 3 w 5"/>
                  <a:gd name="T7" fmla="*/ 1 h 2"/>
                </a:gdLst>
                <a:ahLst/>
                <a:cxnLst>
                  <a:cxn ang="0">
                    <a:pos x="T0" y="T1"/>
                  </a:cxn>
                  <a:cxn ang="0">
                    <a:pos x="T2" y="T3"/>
                  </a:cxn>
                  <a:cxn ang="0">
                    <a:pos x="T4" y="T5"/>
                  </a:cxn>
                  <a:cxn ang="0">
                    <a:pos x="T6" y="T7"/>
                  </a:cxn>
                </a:cxnLst>
                <a:rect l="0" t="0" r="r" b="b"/>
                <a:pathLst>
                  <a:path w="5" h="2">
                    <a:moveTo>
                      <a:pt x="3" y="1"/>
                    </a:moveTo>
                    <a:cubicBezTo>
                      <a:pt x="5" y="0"/>
                      <a:pt x="5" y="0"/>
                      <a:pt x="5" y="0"/>
                    </a:cubicBezTo>
                    <a:cubicBezTo>
                      <a:pt x="3" y="0"/>
                      <a:pt x="2" y="1"/>
                      <a:pt x="0" y="2"/>
                    </a:cubicBezTo>
                    <a:cubicBezTo>
                      <a:pt x="0" y="2"/>
                      <a:pt x="2" y="1"/>
                      <a:pt x="3"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4" name="Freeform 38"/>
              <p:cNvSpPr>
                <a:spLocks/>
              </p:cNvSpPr>
              <p:nvPr/>
            </p:nvSpPr>
            <p:spPr bwMode="auto">
              <a:xfrm>
                <a:off x="1261" y="1631"/>
                <a:ext cx="505" cy="274"/>
              </a:xfrm>
              <a:custGeom>
                <a:avLst/>
                <a:gdLst>
                  <a:gd name="T0" fmla="*/ 148 w 214"/>
                  <a:gd name="T1" fmla="*/ 99 h 116"/>
                  <a:gd name="T2" fmla="*/ 113 w 214"/>
                  <a:gd name="T3" fmla="*/ 92 h 116"/>
                  <a:gd name="T4" fmla="*/ 35 w 214"/>
                  <a:gd name="T5" fmla="*/ 43 h 116"/>
                  <a:gd name="T6" fmla="*/ 18 w 214"/>
                  <a:gd name="T7" fmla="*/ 24 h 116"/>
                  <a:gd name="T8" fmla="*/ 10 w 214"/>
                  <a:gd name="T9" fmla="*/ 12 h 116"/>
                  <a:gd name="T10" fmla="*/ 0 w 214"/>
                  <a:gd name="T11" fmla="*/ 0 h 116"/>
                  <a:gd name="T12" fmla="*/ 12 w 214"/>
                  <a:gd name="T13" fmla="*/ 25 h 116"/>
                  <a:gd name="T14" fmla="*/ 4 w 214"/>
                  <a:gd name="T15" fmla="*/ 14 h 116"/>
                  <a:gd name="T16" fmla="*/ 52 w 214"/>
                  <a:gd name="T17" fmla="*/ 67 h 116"/>
                  <a:gd name="T18" fmla="*/ 49 w 214"/>
                  <a:gd name="T19" fmla="*/ 65 h 116"/>
                  <a:gd name="T20" fmla="*/ 105 w 214"/>
                  <a:gd name="T21" fmla="*/ 96 h 116"/>
                  <a:gd name="T22" fmla="*/ 117 w 214"/>
                  <a:gd name="T23" fmla="*/ 101 h 116"/>
                  <a:gd name="T24" fmla="*/ 149 w 214"/>
                  <a:gd name="T25" fmla="*/ 108 h 116"/>
                  <a:gd name="T26" fmla="*/ 165 w 214"/>
                  <a:gd name="T27" fmla="*/ 112 h 116"/>
                  <a:gd name="T28" fmla="*/ 160 w 214"/>
                  <a:gd name="T29" fmla="*/ 110 h 116"/>
                  <a:gd name="T30" fmla="*/ 184 w 214"/>
                  <a:gd name="T31" fmla="*/ 114 h 116"/>
                  <a:gd name="T32" fmla="*/ 200 w 214"/>
                  <a:gd name="T33" fmla="*/ 113 h 116"/>
                  <a:gd name="T34" fmla="*/ 194 w 214"/>
                  <a:gd name="T35" fmla="*/ 111 h 116"/>
                  <a:gd name="T36" fmla="*/ 178 w 214"/>
                  <a:gd name="T37" fmla="*/ 109 h 116"/>
                  <a:gd name="T38" fmla="*/ 158 w 214"/>
                  <a:gd name="T39" fmla="*/ 103 h 116"/>
                  <a:gd name="T40" fmla="*/ 149 w 214"/>
                  <a:gd name="T41" fmla="*/ 102 h 116"/>
                  <a:gd name="T42" fmla="*/ 148 w 214"/>
                  <a:gd name="T43" fmla="*/ 9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4" h="116">
                    <a:moveTo>
                      <a:pt x="148" y="99"/>
                    </a:moveTo>
                    <a:cubicBezTo>
                      <a:pt x="138" y="97"/>
                      <a:pt x="142" y="101"/>
                      <a:pt x="113" y="92"/>
                    </a:cubicBezTo>
                    <a:cubicBezTo>
                      <a:pt x="84" y="79"/>
                      <a:pt x="59" y="67"/>
                      <a:pt x="35" y="43"/>
                    </a:cubicBezTo>
                    <a:cubicBezTo>
                      <a:pt x="37" y="45"/>
                      <a:pt x="29" y="40"/>
                      <a:pt x="18" y="24"/>
                    </a:cubicBezTo>
                    <a:cubicBezTo>
                      <a:pt x="14" y="19"/>
                      <a:pt x="11" y="14"/>
                      <a:pt x="10" y="12"/>
                    </a:cubicBezTo>
                    <a:cubicBezTo>
                      <a:pt x="8" y="9"/>
                      <a:pt x="9" y="16"/>
                      <a:pt x="0" y="0"/>
                    </a:cubicBezTo>
                    <a:cubicBezTo>
                      <a:pt x="3" y="9"/>
                      <a:pt x="12" y="24"/>
                      <a:pt x="12" y="25"/>
                    </a:cubicBezTo>
                    <a:cubicBezTo>
                      <a:pt x="9" y="22"/>
                      <a:pt x="7" y="17"/>
                      <a:pt x="4" y="14"/>
                    </a:cubicBezTo>
                    <a:cubicBezTo>
                      <a:pt x="15" y="32"/>
                      <a:pt x="33" y="53"/>
                      <a:pt x="52" y="67"/>
                    </a:cubicBezTo>
                    <a:cubicBezTo>
                      <a:pt x="49" y="65"/>
                      <a:pt x="49" y="65"/>
                      <a:pt x="49" y="65"/>
                    </a:cubicBezTo>
                    <a:cubicBezTo>
                      <a:pt x="63" y="77"/>
                      <a:pt x="88" y="90"/>
                      <a:pt x="105" y="96"/>
                    </a:cubicBezTo>
                    <a:cubicBezTo>
                      <a:pt x="115" y="100"/>
                      <a:pt x="113" y="99"/>
                      <a:pt x="117" y="101"/>
                    </a:cubicBezTo>
                    <a:cubicBezTo>
                      <a:pt x="122" y="103"/>
                      <a:pt x="125" y="102"/>
                      <a:pt x="149" y="108"/>
                    </a:cubicBezTo>
                    <a:cubicBezTo>
                      <a:pt x="165" y="112"/>
                      <a:pt x="165" y="112"/>
                      <a:pt x="165" y="112"/>
                    </a:cubicBezTo>
                    <a:cubicBezTo>
                      <a:pt x="165" y="112"/>
                      <a:pt x="147" y="108"/>
                      <a:pt x="160" y="110"/>
                    </a:cubicBezTo>
                    <a:cubicBezTo>
                      <a:pt x="170" y="112"/>
                      <a:pt x="180" y="113"/>
                      <a:pt x="184" y="114"/>
                    </a:cubicBezTo>
                    <a:cubicBezTo>
                      <a:pt x="173" y="111"/>
                      <a:pt x="214" y="116"/>
                      <a:pt x="200" y="113"/>
                    </a:cubicBezTo>
                    <a:cubicBezTo>
                      <a:pt x="174" y="110"/>
                      <a:pt x="189" y="111"/>
                      <a:pt x="194" y="111"/>
                    </a:cubicBezTo>
                    <a:cubicBezTo>
                      <a:pt x="178" y="109"/>
                      <a:pt x="178" y="109"/>
                      <a:pt x="178" y="109"/>
                    </a:cubicBezTo>
                    <a:cubicBezTo>
                      <a:pt x="183" y="109"/>
                      <a:pt x="169" y="106"/>
                      <a:pt x="158" y="103"/>
                    </a:cubicBezTo>
                    <a:cubicBezTo>
                      <a:pt x="155" y="103"/>
                      <a:pt x="152" y="102"/>
                      <a:pt x="149" y="102"/>
                    </a:cubicBezTo>
                    <a:cubicBezTo>
                      <a:pt x="129" y="96"/>
                      <a:pt x="154" y="101"/>
                      <a:pt x="148" y="9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5" name="Freeform 39"/>
              <p:cNvSpPr>
                <a:spLocks/>
              </p:cNvSpPr>
              <p:nvPr/>
            </p:nvSpPr>
            <p:spPr bwMode="auto">
              <a:xfrm>
                <a:off x="1641" y="1874"/>
                <a:ext cx="17" cy="2"/>
              </a:xfrm>
              <a:custGeom>
                <a:avLst/>
                <a:gdLst>
                  <a:gd name="T0" fmla="*/ 0 w 7"/>
                  <a:gd name="T1" fmla="*/ 0 h 1"/>
                  <a:gd name="T2" fmla="*/ 1 w 7"/>
                  <a:gd name="T3" fmla="*/ 1 h 1"/>
                  <a:gd name="T4" fmla="*/ 7 w 7"/>
                  <a:gd name="T5" fmla="*/ 1 h 1"/>
                  <a:gd name="T6" fmla="*/ 0 w 7"/>
                  <a:gd name="T7" fmla="*/ 0 h 1"/>
                </a:gdLst>
                <a:ahLst/>
                <a:cxnLst>
                  <a:cxn ang="0">
                    <a:pos x="T0" y="T1"/>
                  </a:cxn>
                  <a:cxn ang="0">
                    <a:pos x="T2" y="T3"/>
                  </a:cxn>
                  <a:cxn ang="0">
                    <a:pos x="T4" y="T5"/>
                  </a:cxn>
                  <a:cxn ang="0">
                    <a:pos x="T6" y="T7"/>
                  </a:cxn>
                </a:cxnLst>
                <a:rect l="0" t="0" r="r" b="b"/>
                <a:pathLst>
                  <a:path w="7" h="1">
                    <a:moveTo>
                      <a:pt x="0" y="0"/>
                    </a:moveTo>
                    <a:cubicBezTo>
                      <a:pt x="1" y="1"/>
                      <a:pt x="1" y="1"/>
                      <a:pt x="1" y="1"/>
                    </a:cubicBezTo>
                    <a:cubicBezTo>
                      <a:pt x="7" y="1"/>
                      <a:pt x="7" y="1"/>
                      <a:pt x="7" y="1"/>
                    </a:cubicBezTo>
                    <a:cubicBezTo>
                      <a:pt x="1" y="0"/>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6" name="Freeform 40"/>
              <p:cNvSpPr>
                <a:spLocks/>
              </p:cNvSpPr>
              <p:nvPr/>
            </p:nvSpPr>
            <p:spPr bwMode="auto">
              <a:xfrm>
                <a:off x="1752" y="1900"/>
                <a:ext cx="29" cy="5"/>
              </a:xfrm>
              <a:custGeom>
                <a:avLst/>
                <a:gdLst>
                  <a:gd name="T0" fmla="*/ 4 w 12"/>
                  <a:gd name="T1" fmla="*/ 1 h 2"/>
                  <a:gd name="T2" fmla="*/ 4 w 12"/>
                  <a:gd name="T3" fmla="*/ 1 h 2"/>
                  <a:gd name="T4" fmla="*/ 4 w 12"/>
                  <a:gd name="T5" fmla="*/ 1 h 2"/>
                </a:gdLst>
                <a:ahLst/>
                <a:cxnLst>
                  <a:cxn ang="0">
                    <a:pos x="T0" y="T1"/>
                  </a:cxn>
                  <a:cxn ang="0">
                    <a:pos x="T2" y="T3"/>
                  </a:cxn>
                  <a:cxn ang="0">
                    <a:pos x="T4" y="T5"/>
                  </a:cxn>
                </a:cxnLst>
                <a:rect l="0" t="0" r="r" b="b"/>
                <a:pathLst>
                  <a:path w="12" h="2">
                    <a:moveTo>
                      <a:pt x="4" y="1"/>
                    </a:moveTo>
                    <a:cubicBezTo>
                      <a:pt x="4" y="1"/>
                      <a:pt x="0" y="0"/>
                      <a:pt x="4" y="1"/>
                    </a:cubicBezTo>
                    <a:cubicBezTo>
                      <a:pt x="8" y="1"/>
                      <a:pt x="12" y="2"/>
                      <a:pt x="4"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7" name="Freeform 41"/>
              <p:cNvSpPr>
                <a:spLocks/>
              </p:cNvSpPr>
              <p:nvPr/>
            </p:nvSpPr>
            <p:spPr bwMode="auto">
              <a:xfrm>
                <a:off x="3658" y="2519"/>
                <a:ext cx="38" cy="40"/>
              </a:xfrm>
              <a:custGeom>
                <a:avLst/>
                <a:gdLst>
                  <a:gd name="T0" fmla="*/ 0 w 16"/>
                  <a:gd name="T1" fmla="*/ 0 h 17"/>
                  <a:gd name="T2" fmla="*/ 16 w 16"/>
                  <a:gd name="T3" fmla="*/ 17 h 17"/>
                  <a:gd name="T4" fmla="*/ 0 w 16"/>
                  <a:gd name="T5" fmla="*/ 0 h 17"/>
                </a:gdLst>
                <a:ahLst/>
                <a:cxnLst>
                  <a:cxn ang="0">
                    <a:pos x="T0" y="T1"/>
                  </a:cxn>
                  <a:cxn ang="0">
                    <a:pos x="T2" y="T3"/>
                  </a:cxn>
                  <a:cxn ang="0">
                    <a:pos x="T4" y="T5"/>
                  </a:cxn>
                </a:cxnLst>
                <a:rect l="0" t="0" r="r" b="b"/>
                <a:pathLst>
                  <a:path w="16" h="17">
                    <a:moveTo>
                      <a:pt x="0" y="0"/>
                    </a:moveTo>
                    <a:cubicBezTo>
                      <a:pt x="4" y="5"/>
                      <a:pt x="11" y="12"/>
                      <a:pt x="16" y="17"/>
                    </a:cubicBezTo>
                    <a:cubicBezTo>
                      <a:pt x="11" y="12"/>
                      <a:pt x="3" y="2"/>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8" name="Freeform 42"/>
              <p:cNvSpPr>
                <a:spLocks/>
              </p:cNvSpPr>
              <p:nvPr/>
            </p:nvSpPr>
            <p:spPr bwMode="auto">
              <a:xfrm>
                <a:off x="1712" y="1900"/>
                <a:ext cx="17" cy="2"/>
              </a:xfrm>
              <a:custGeom>
                <a:avLst/>
                <a:gdLst>
                  <a:gd name="T0" fmla="*/ 2 w 7"/>
                  <a:gd name="T1" fmla="*/ 0 h 1"/>
                  <a:gd name="T2" fmla="*/ 0 w 7"/>
                  <a:gd name="T3" fmla="*/ 0 h 1"/>
                  <a:gd name="T4" fmla="*/ 7 w 7"/>
                  <a:gd name="T5" fmla="*/ 1 h 1"/>
                  <a:gd name="T6" fmla="*/ 2 w 7"/>
                  <a:gd name="T7" fmla="*/ 0 h 1"/>
                </a:gdLst>
                <a:ahLst/>
                <a:cxnLst>
                  <a:cxn ang="0">
                    <a:pos x="T0" y="T1"/>
                  </a:cxn>
                  <a:cxn ang="0">
                    <a:pos x="T2" y="T3"/>
                  </a:cxn>
                  <a:cxn ang="0">
                    <a:pos x="T4" y="T5"/>
                  </a:cxn>
                  <a:cxn ang="0">
                    <a:pos x="T6" y="T7"/>
                  </a:cxn>
                </a:cxnLst>
                <a:rect l="0" t="0" r="r" b="b"/>
                <a:pathLst>
                  <a:path w="7" h="1">
                    <a:moveTo>
                      <a:pt x="2" y="0"/>
                    </a:moveTo>
                    <a:cubicBezTo>
                      <a:pt x="0" y="0"/>
                      <a:pt x="0" y="0"/>
                      <a:pt x="0" y="0"/>
                    </a:cubicBezTo>
                    <a:cubicBezTo>
                      <a:pt x="2" y="0"/>
                      <a:pt x="5" y="1"/>
                      <a:pt x="7" y="1"/>
                    </a:cubicBezTo>
                    <a:cubicBezTo>
                      <a:pt x="7" y="1"/>
                      <a:pt x="5" y="1"/>
                      <a:pt x="2"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9" name="Freeform 43"/>
              <p:cNvSpPr>
                <a:spLocks/>
              </p:cNvSpPr>
              <p:nvPr/>
            </p:nvSpPr>
            <p:spPr bwMode="auto">
              <a:xfrm>
                <a:off x="1311" y="1690"/>
                <a:ext cx="9" cy="16"/>
              </a:xfrm>
              <a:custGeom>
                <a:avLst/>
                <a:gdLst>
                  <a:gd name="T0" fmla="*/ 0 w 4"/>
                  <a:gd name="T1" fmla="*/ 0 h 7"/>
                  <a:gd name="T2" fmla="*/ 4 w 4"/>
                  <a:gd name="T3" fmla="*/ 7 h 7"/>
                  <a:gd name="T4" fmla="*/ 0 w 4"/>
                  <a:gd name="T5" fmla="*/ 0 h 7"/>
                </a:gdLst>
                <a:ahLst/>
                <a:cxnLst>
                  <a:cxn ang="0">
                    <a:pos x="T0" y="T1"/>
                  </a:cxn>
                  <a:cxn ang="0">
                    <a:pos x="T2" y="T3"/>
                  </a:cxn>
                  <a:cxn ang="0">
                    <a:pos x="T4" y="T5"/>
                  </a:cxn>
                </a:cxnLst>
                <a:rect l="0" t="0" r="r" b="b"/>
                <a:pathLst>
                  <a:path w="4" h="7">
                    <a:moveTo>
                      <a:pt x="0" y="0"/>
                    </a:moveTo>
                    <a:cubicBezTo>
                      <a:pt x="1" y="3"/>
                      <a:pt x="2" y="4"/>
                      <a:pt x="4" y="7"/>
                    </a:cubicBezTo>
                    <a:cubicBezTo>
                      <a:pt x="4" y="6"/>
                      <a:pt x="1" y="2"/>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0" name="Freeform 44"/>
              <p:cNvSpPr>
                <a:spLocks/>
              </p:cNvSpPr>
              <p:nvPr/>
            </p:nvSpPr>
            <p:spPr bwMode="auto">
              <a:xfrm>
                <a:off x="1230" y="1520"/>
                <a:ext cx="5" cy="19"/>
              </a:xfrm>
              <a:custGeom>
                <a:avLst/>
                <a:gdLst>
                  <a:gd name="T0" fmla="*/ 1 w 2"/>
                  <a:gd name="T1" fmla="*/ 4 h 8"/>
                  <a:gd name="T2" fmla="*/ 1 w 2"/>
                  <a:gd name="T3" fmla="*/ 1 h 8"/>
                  <a:gd name="T4" fmla="*/ 2 w 2"/>
                  <a:gd name="T5" fmla="*/ 7 h 8"/>
                  <a:gd name="T6" fmla="*/ 1 w 2"/>
                  <a:gd name="T7" fmla="*/ 4 h 8"/>
                </a:gdLst>
                <a:ahLst/>
                <a:cxnLst>
                  <a:cxn ang="0">
                    <a:pos x="T0" y="T1"/>
                  </a:cxn>
                  <a:cxn ang="0">
                    <a:pos x="T2" y="T3"/>
                  </a:cxn>
                  <a:cxn ang="0">
                    <a:pos x="T4" y="T5"/>
                  </a:cxn>
                  <a:cxn ang="0">
                    <a:pos x="T6" y="T7"/>
                  </a:cxn>
                </a:cxnLst>
                <a:rect l="0" t="0" r="r" b="b"/>
                <a:pathLst>
                  <a:path w="2" h="8">
                    <a:moveTo>
                      <a:pt x="1" y="4"/>
                    </a:moveTo>
                    <a:cubicBezTo>
                      <a:pt x="1" y="3"/>
                      <a:pt x="0" y="0"/>
                      <a:pt x="1" y="1"/>
                    </a:cubicBezTo>
                    <a:cubicBezTo>
                      <a:pt x="2" y="7"/>
                      <a:pt x="2" y="7"/>
                      <a:pt x="2" y="7"/>
                    </a:cubicBezTo>
                    <a:cubicBezTo>
                      <a:pt x="2" y="8"/>
                      <a:pt x="2" y="6"/>
                      <a:pt x="1"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1" name="Freeform 45"/>
              <p:cNvSpPr>
                <a:spLocks/>
              </p:cNvSpPr>
              <p:nvPr/>
            </p:nvSpPr>
            <p:spPr bwMode="auto">
              <a:xfrm>
                <a:off x="1230" y="1557"/>
                <a:ext cx="7" cy="22"/>
              </a:xfrm>
              <a:custGeom>
                <a:avLst/>
                <a:gdLst>
                  <a:gd name="T0" fmla="*/ 1 w 3"/>
                  <a:gd name="T1" fmla="*/ 2 h 9"/>
                  <a:gd name="T2" fmla="*/ 0 w 3"/>
                  <a:gd name="T3" fmla="*/ 0 h 9"/>
                  <a:gd name="T4" fmla="*/ 3 w 3"/>
                  <a:gd name="T5" fmla="*/ 9 h 9"/>
                  <a:gd name="T6" fmla="*/ 1 w 3"/>
                  <a:gd name="T7" fmla="*/ 2 h 9"/>
                </a:gdLst>
                <a:ahLst/>
                <a:cxnLst>
                  <a:cxn ang="0">
                    <a:pos x="T0" y="T1"/>
                  </a:cxn>
                  <a:cxn ang="0">
                    <a:pos x="T2" y="T3"/>
                  </a:cxn>
                  <a:cxn ang="0">
                    <a:pos x="T4" y="T5"/>
                  </a:cxn>
                  <a:cxn ang="0">
                    <a:pos x="T6" y="T7"/>
                  </a:cxn>
                </a:cxnLst>
                <a:rect l="0" t="0" r="r" b="b"/>
                <a:pathLst>
                  <a:path w="3" h="9">
                    <a:moveTo>
                      <a:pt x="1" y="2"/>
                    </a:moveTo>
                    <a:cubicBezTo>
                      <a:pt x="0" y="0"/>
                      <a:pt x="0" y="0"/>
                      <a:pt x="0" y="0"/>
                    </a:cubicBezTo>
                    <a:cubicBezTo>
                      <a:pt x="3" y="9"/>
                      <a:pt x="3" y="9"/>
                      <a:pt x="3" y="9"/>
                    </a:cubicBezTo>
                    <a:cubicBezTo>
                      <a:pt x="3" y="7"/>
                      <a:pt x="2" y="5"/>
                      <a:pt x="1"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2" name="Freeform 46"/>
              <p:cNvSpPr>
                <a:spLocks/>
              </p:cNvSpPr>
              <p:nvPr/>
            </p:nvSpPr>
            <p:spPr bwMode="auto">
              <a:xfrm>
                <a:off x="1214" y="1123"/>
                <a:ext cx="113" cy="224"/>
              </a:xfrm>
              <a:custGeom>
                <a:avLst/>
                <a:gdLst>
                  <a:gd name="T0" fmla="*/ 10 w 48"/>
                  <a:gd name="T1" fmla="*/ 66 h 95"/>
                  <a:gd name="T2" fmla="*/ 35 w 48"/>
                  <a:gd name="T3" fmla="*/ 19 h 95"/>
                  <a:gd name="T4" fmla="*/ 36 w 48"/>
                  <a:gd name="T5" fmla="*/ 15 h 95"/>
                  <a:gd name="T6" fmla="*/ 48 w 48"/>
                  <a:gd name="T7" fmla="*/ 0 h 95"/>
                  <a:gd name="T8" fmla="*/ 34 w 48"/>
                  <a:gd name="T9" fmla="*/ 17 h 95"/>
                  <a:gd name="T10" fmla="*/ 43 w 48"/>
                  <a:gd name="T11" fmla="*/ 5 h 95"/>
                  <a:gd name="T12" fmla="*/ 5 w 48"/>
                  <a:gd name="T13" fmla="*/ 75 h 95"/>
                  <a:gd name="T14" fmla="*/ 3 w 48"/>
                  <a:gd name="T15" fmla="*/ 87 h 95"/>
                  <a:gd name="T16" fmla="*/ 10 w 48"/>
                  <a:gd name="T17" fmla="*/ 6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95">
                    <a:moveTo>
                      <a:pt x="10" y="66"/>
                    </a:moveTo>
                    <a:cubicBezTo>
                      <a:pt x="13" y="59"/>
                      <a:pt x="24" y="34"/>
                      <a:pt x="35" y="19"/>
                    </a:cubicBezTo>
                    <a:cubicBezTo>
                      <a:pt x="33" y="22"/>
                      <a:pt x="27" y="30"/>
                      <a:pt x="36" y="15"/>
                    </a:cubicBezTo>
                    <a:cubicBezTo>
                      <a:pt x="45" y="3"/>
                      <a:pt x="41" y="9"/>
                      <a:pt x="48" y="0"/>
                    </a:cubicBezTo>
                    <a:cubicBezTo>
                      <a:pt x="38" y="12"/>
                      <a:pt x="33" y="19"/>
                      <a:pt x="34" y="17"/>
                    </a:cubicBezTo>
                    <a:cubicBezTo>
                      <a:pt x="37" y="13"/>
                      <a:pt x="40" y="9"/>
                      <a:pt x="43" y="5"/>
                    </a:cubicBezTo>
                    <a:cubicBezTo>
                      <a:pt x="27" y="25"/>
                      <a:pt x="12" y="51"/>
                      <a:pt x="5" y="75"/>
                    </a:cubicBezTo>
                    <a:cubicBezTo>
                      <a:pt x="0" y="95"/>
                      <a:pt x="6" y="73"/>
                      <a:pt x="3" y="87"/>
                    </a:cubicBezTo>
                    <a:cubicBezTo>
                      <a:pt x="7" y="73"/>
                      <a:pt x="7" y="76"/>
                      <a:pt x="10" y="6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3" name="Freeform 47"/>
              <p:cNvSpPr>
                <a:spLocks/>
              </p:cNvSpPr>
              <p:nvPr/>
            </p:nvSpPr>
            <p:spPr bwMode="auto">
              <a:xfrm>
                <a:off x="1325" y="1763"/>
                <a:ext cx="56" cy="50"/>
              </a:xfrm>
              <a:custGeom>
                <a:avLst/>
                <a:gdLst>
                  <a:gd name="T0" fmla="*/ 9 w 24"/>
                  <a:gd name="T1" fmla="*/ 9 h 21"/>
                  <a:gd name="T2" fmla="*/ 5 w 24"/>
                  <a:gd name="T3" fmla="*/ 5 h 21"/>
                  <a:gd name="T4" fmla="*/ 9 w 24"/>
                  <a:gd name="T5" fmla="*/ 9 h 21"/>
                </a:gdLst>
                <a:ahLst/>
                <a:cxnLst>
                  <a:cxn ang="0">
                    <a:pos x="T0" y="T1"/>
                  </a:cxn>
                  <a:cxn ang="0">
                    <a:pos x="T2" y="T3"/>
                  </a:cxn>
                  <a:cxn ang="0">
                    <a:pos x="T4" y="T5"/>
                  </a:cxn>
                </a:cxnLst>
                <a:rect l="0" t="0" r="r" b="b"/>
                <a:pathLst>
                  <a:path w="24" h="21">
                    <a:moveTo>
                      <a:pt x="9" y="9"/>
                    </a:moveTo>
                    <a:cubicBezTo>
                      <a:pt x="2" y="3"/>
                      <a:pt x="0" y="0"/>
                      <a:pt x="5" y="5"/>
                    </a:cubicBezTo>
                    <a:cubicBezTo>
                      <a:pt x="17" y="16"/>
                      <a:pt x="24" y="21"/>
                      <a:pt x="9"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4" name="Freeform 48"/>
              <p:cNvSpPr>
                <a:spLocks/>
              </p:cNvSpPr>
              <p:nvPr/>
            </p:nvSpPr>
            <p:spPr bwMode="auto">
              <a:xfrm>
                <a:off x="1377" y="1040"/>
                <a:ext cx="37" cy="38"/>
              </a:xfrm>
              <a:custGeom>
                <a:avLst/>
                <a:gdLst>
                  <a:gd name="T0" fmla="*/ 5 w 16"/>
                  <a:gd name="T1" fmla="*/ 11 h 16"/>
                  <a:gd name="T2" fmla="*/ 13 w 16"/>
                  <a:gd name="T3" fmla="*/ 2 h 16"/>
                  <a:gd name="T4" fmla="*/ 0 w 16"/>
                  <a:gd name="T5" fmla="*/ 16 h 16"/>
                  <a:gd name="T6" fmla="*/ 5 w 16"/>
                  <a:gd name="T7" fmla="*/ 11 h 16"/>
                </a:gdLst>
                <a:ahLst/>
                <a:cxnLst>
                  <a:cxn ang="0">
                    <a:pos x="T0" y="T1"/>
                  </a:cxn>
                  <a:cxn ang="0">
                    <a:pos x="T2" y="T3"/>
                  </a:cxn>
                  <a:cxn ang="0">
                    <a:pos x="T4" y="T5"/>
                  </a:cxn>
                  <a:cxn ang="0">
                    <a:pos x="T6" y="T7"/>
                  </a:cxn>
                </a:cxnLst>
                <a:rect l="0" t="0" r="r" b="b"/>
                <a:pathLst>
                  <a:path w="16" h="16">
                    <a:moveTo>
                      <a:pt x="5" y="11"/>
                    </a:moveTo>
                    <a:cubicBezTo>
                      <a:pt x="9" y="7"/>
                      <a:pt x="16" y="0"/>
                      <a:pt x="13" y="2"/>
                    </a:cubicBezTo>
                    <a:cubicBezTo>
                      <a:pt x="6" y="9"/>
                      <a:pt x="1" y="15"/>
                      <a:pt x="0" y="16"/>
                    </a:cubicBezTo>
                    <a:cubicBezTo>
                      <a:pt x="2" y="14"/>
                      <a:pt x="4" y="11"/>
                      <a:pt x="5" y="1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5" name="Freeform 49"/>
              <p:cNvSpPr>
                <a:spLocks/>
              </p:cNvSpPr>
              <p:nvPr/>
            </p:nvSpPr>
            <p:spPr bwMode="auto">
              <a:xfrm>
                <a:off x="2000" y="776"/>
                <a:ext cx="303" cy="179"/>
              </a:xfrm>
              <a:custGeom>
                <a:avLst/>
                <a:gdLst>
                  <a:gd name="T0" fmla="*/ 34 w 128"/>
                  <a:gd name="T1" fmla="*/ 13 h 76"/>
                  <a:gd name="T2" fmla="*/ 80 w 128"/>
                  <a:gd name="T3" fmla="*/ 41 h 76"/>
                  <a:gd name="T4" fmla="*/ 69 w 128"/>
                  <a:gd name="T5" fmla="*/ 32 h 76"/>
                  <a:gd name="T6" fmla="*/ 119 w 128"/>
                  <a:gd name="T7" fmla="*/ 72 h 76"/>
                  <a:gd name="T8" fmla="*/ 128 w 128"/>
                  <a:gd name="T9" fmla="*/ 76 h 76"/>
                  <a:gd name="T10" fmla="*/ 104 w 128"/>
                  <a:gd name="T11" fmla="*/ 53 h 76"/>
                  <a:gd name="T12" fmla="*/ 109 w 128"/>
                  <a:gd name="T13" fmla="*/ 57 h 76"/>
                  <a:gd name="T14" fmla="*/ 68 w 128"/>
                  <a:gd name="T15" fmla="*/ 26 h 76"/>
                  <a:gd name="T16" fmla="*/ 70 w 128"/>
                  <a:gd name="T17" fmla="*/ 27 h 76"/>
                  <a:gd name="T18" fmla="*/ 66 w 128"/>
                  <a:gd name="T19" fmla="*/ 25 h 76"/>
                  <a:gd name="T20" fmla="*/ 46 w 128"/>
                  <a:gd name="T21" fmla="*/ 15 h 76"/>
                  <a:gd name="T22" fmla="*/ 0 w 128"/>
                  <a:gd name="T23" fmla="*/ 0 h 76"/>
                  <a:gd name="T24" fmla="*/ 34 w 128"/>
                  <a:gd name="T25"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6">
                    <a:moveTo>
                      <a:pt x="34" y="13"/>
                    </a:moveTo>
                    <a:cubicBezTo>
                      <a:pt x="38" y="14"/>
                      <a:pt x="77" y="36"/>
                      <a:pt x="80" y="41"/>
                    </a:cubicBezTo>
                    <a:cubicBezTo>
                      <a:pt x="73" y="36"/>
                      <a:pt x="81" y="40"/>
                      <a:pt x="69" y="32"/>
                    </a:cubicBezTo>
                    <a:cubicBezTo>
                      <a:pt x="83" y="42"/>
                      <a:pt x="99" y="51"/>
                      <a:pt x="119" y="72"/>
                    </a:cubicBezTo>
                    <a:cubicBezTo>
                      <a:pt x="121" y="72"/>
                      <a:pt x="120" y="71"/>
                      <a:pt x="128" y="76"/>
                    </a:cubicBezTo>
                    <a:cubicBezTo>
                      <a:pt x="117" y="66"/>
                      <a:pt x="107" y="56"/>
                      <a:pt x="104" y="53"/>
                    </a:cubicBezTo>
                    <a:cubicBezTo>
                      <a:pt x="109" y="57"/>
                      <a:pt x="109" y="57"/>
                      <a:pt x="109" y="57"/>
                    </a:cubicBezTo>
                    <a:cubicBezTo>
                      <a:pt x="90" y="40"/>
                      <a:pt x="78" y="33"/>
                      <a:pt x="68" y="26"/>
                    </a:cubicBezTo>
                    <a:cubicBezTo>
                      <a:pt x="70" y="27"/>
                      <a:pt x="70" y="27"/>
                      <a:pt x="70" y="27"/>
                    </a:cubicBezTo>
                    <a:cubicBezTo>
                      <a:pt x="61" y="22"/>
                      <a:pt x="70" y="28"/>
                      <a:pt x="66" y="25"/>
                    </a:cubicBezTo>
                    <a:cubicBezTo>
                      <a:pt x="60" y="21"/>
                      <a:pt x="48" y="16"/>
                      <a:pt x="46" y="15"/>
                    </a:cubicBezTo>
                    <a:cubicBezTo>
                      <a:pt x="32" y="9"/>
                      <a:pt x="23" y="5"/>
                      <a:pt x="0" y="0"/>
                    </a:cubicBezTo>
                    <a:cubicBezTo>
                      <a:pt x="37" y="11"/>
                      <a:pt x="1" y="2"/>
                      <a:pt x="34" y="1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6" name="Freeform 50"/>
              <p:cNvSpPr>
                <a:spLocks/>
              </p:cNvSpPr>
              <p:nvPr/>
            </p:nvSpPr>
            <p:spPr bwMode="auto">
              <a:xfrm>
                <a:off x="1899" y="761"/>
                <a:ext cx="45" cy="3"/>
              </a:xfrm>
              <a:custGeom>
                <a:avLst/>
                <a:gdLst>
                  <a:gd name="T0" fmla="*/ 19 w 19"/>
                  <a:gd name="T1" fmla="*/ 1 h 1"/>
                  <a:gd name="T2" fmla="*/ 6 w 19"/>
                  <a:gd name="T3" fmla="*/ 0 h 1"/>
                  <a:gd name="T4" fmla="*/ 5 w 19"/>
                  <a:gd name="T5" fmla="*/ 1 h 1"/>
                  <a:gd name="T6" fmla="*/ 19 w 19"/>
                  <a:gd name="T7" fmla="*/ 1 h 1"/>
                </a:gdLst>
                <a:ahLst/>
                <a:cxnLst>
                  <a:cxn ang="0">
                    <a:pos x="T0" y="T1"/>
                  </a:cxn>
                  <a:cxn ang="0">
                    <a:pos x="T2" y="T3"/>
                  </a:cxn>
                  <a:cxn ang="0">
                    <a:pos x="T4" y="T5"/>
                  </a:cxn>
                  <a:cxn ang="0">
                    <a:pos x="T6" y="T7"/>
                  </a:cxn>
                </a:cxnLst>
                <a:rect l="0" t="0" r="r" b="b"/>
                <a:pathLst>
                  <a:path w="19" h="1">
                    <a:moveTo>
                      <a:pt x="19" y="1"/>
                    </a:moveTo>
                    <a:cubicBezTo>
                      <a:pt x="19" y="1"/>
                      <a:pt x="14" y="0"/>
                      <a:pt x="6" y="0"/>
                    </a:cubicBezTo>
                    <a:cubicBezTo>
                      <a:pt x="0" y="0"/>
                      <a:pt x="0" y="0"/>
                      <a:pt x="5" y="1"/>
                    </a:cubicBezTo>
                    <a:cubicBezTo>
                      <a:pt x="10" y="0"/>
                      <a:pt x="16" y="1"/>
                      <a:pt x="19"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7" name="Freeform 51"/>
              <p:cNvSpPr>
                <a:spLocks/>
              </p:cNvSpPr>
              <p:nvPr/>
            </p:nvSpPr>
            <p:spPr bwMode="auto">
              <a:xfrm>
                <a:off x="2288" y="953"/>
                <a:ext cx="10" cy="9"/>
              </a:xfrm>
              <a:custGeom>
                <a:avLst/>
                <a:gdLst>
                  <a:gd name="T0" fmla="*/ 10 w 10"/>
                  <a:gd name="T1" fmla="*/ 9 h 9"/>
                  <a:gd name="T2" fmla="*/ 0 w 10"/>
                  <a:gd name="T3" fmla="*/ 0 h 9"/>
                  <a:gd name="T4" fmla="*/ 8 w 10"/>
                  <a:gd name="T5" fmla="*/ 7 h 9"/>
                  <a:gd name="T6" fmla="*/ 10 w 10"/>
                  <a:gd name="T7" fmla="*/ 9 h 9"/>
                </a:gdLst>
                <a:ahLst/>
                <a:cxnLst>
                  <a:cxn ang="0">
                    <a:pos x="T0" y="T1"/>
                  </a:cxn>
                  <a:cxn ang="0">
                    <a:pos x="T2" y="T3"/>
                  </a:cxn>
                  <a:cxn ang="0">
                    <a:pos x="T4" y="T5"/>
                  </a:cxn>
                  <a:cxn ang="0">
                    <a:pos x="T6" y="T7"/>
                  </a:cxn>
                </a:cxnLst>
                <a:rect l="0" t="0" r="r" b="b"/>
                <a:pathLst>
                  <a:path w="10" h="9">
                    <a:moveTo>
                      <a:pt x="10" y="9"/>
                    </a:moveTo>
                    <a:lnTo>
                      <a:pt x="0" y="0"/>
                    </a:lnTo>
                    <a:lnTo>
                      <a:pt x="8" y="7"/>
                    </a:lnTo>
                    <a:lnTo>
                      <a:pt x="10" y="9"/>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8" name="Freeform 52"/>
              <p:cNvSpPr>
                <a:spLocks/>
              </p:cNvSpPr>
              <p:nvPr/>
            </p:nvSpPr>
            <p:spPr bwMode="auto">
              <a:xfrm>
                <a:off x="2296" y="946"/>
                <a:ext cx="11" cy="12"/>
              </a:xfrm>
              <a:custGeom>
                <a:avLst/>
                <a:gdLst>
                  <a:gd name="T0" fmla="*/ 11 w 11"/>
                  <a:gd name="T1" fmla="*/ 12 h 12"/>
                  <a:gd name="T2" fmla="*/ 0 w 11"/>
                  <a:gd name="T3" fmla="*/ 0 h 12"/>
                  <a:gd name="T4" fmla="*/ 7 w 11"/>
                  <a:gd name="T5" fmla="*/ 7 h 12"/>
                  <a:gd name="T6" fmla="*/ 11 w 11"/>
                  <a:gd name="T7" fmla="*/ 12 h 12"/>
                </a:gdLst>
                <a:ahLst/>
                <a:cxnLst>
                  <a:cxn ang="0">
                    <a:pos x="T0" y="T1"/>
                  </a:cxn>
                  <a:cxn ang="0">
                    <a:pos x="T2" y="T3"/>
                  </a:cxn>
                  <a:cxn ang="0">
                    <a:pos x="T4" y="T5"/>
                  </a:cxn>
                  <a:cxn ang="0">
                    <a:pos x="T6" y="T7"/>
                  </a:cxn>
                </a:cxnLst>
                <a:rect l="0" t="0" r="r" b="b"/>
                <a:pathLst>
                  <a:path w="11" h="12">
                    <a:moveTo>
                      <a:pt x="11" y="12"/>
                    </a:moveTo>
                    <a:lnTo>
                      <a:pt x="0" y="0"/>
                    </a:lnTo>
                    <a:lnTo>
                      <a:pt x="7" y="7"/>
                    </a:lnTo>
                    <a:lnTo>
                      <a:pt x="11" y="1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9" name="Freeform 53"/>
              <p:cNvSpPr>
                <a:spLocks/>
              </p:cNvSpPr>
              <p:nvPr/>
            </p:nvSpPr>
            <p:spPr bwMode="auto">
              <a:xfrm>
                <a:off x="2444" y="1149"/>
                <a:ext cx="17" cy="31"/>
              </a:xfrm>
              <a:custGeom>
                <a:avLst/>
                <a:gdLst>
                  <a:gd name="T0" fmla="*/ 2 w 7"/>
                  <a:gd name="T1" fmla="*/ 4 h 13"/>
                  <a:gd name="T2" fmla="*/ 2 w 7"/>
                  <a:gd name="T3" fmla="*/ 2 h 13"/>
                  <a:gd name="T4" fmla="*/ 2 w 7"/>
                  <a:gd name="T5" fmla="*/ 4 h 13"/>
                </a:gdLst>
                <a:ahLst/>
                <a:cxnLst>
                  <a:cxn ang="0">
                    <a:pos x="T0" y="T1"/>
                  </a:cxn>
                  <a:cxn ang="0">
                    <a:pos x="T2" y="T3"/>
                  </a:cxn>
                  <a:cxn ang="0">
                    <a:pos x="T4" y="T5"/>
                  </a:cxn>
                </a:cxnLst>
                <a:rect l="0" t="0" r="r" b="b"/>
                <a:pathLst>
                  <a:path w="7" h="13">
                    <a:moveTo>
                      <a:pt x="2" y="4"/>
                    </a:moveTo>
                    <a:cubicBezTo>
                      <a:pt x="7" y="13"/>
                      <a:pt x="0" y="0"/>
                      <a:pt x="2" y="2"/>
                    </a:cubicBezTo>
                    <a:cubicBezTo>
                      <a:pt x="1" y="1"/>
                      <a:pt x="2" y="5"/>
                      <a:pt x="2"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0" name="Freeform 54"/>
              <p:cNvSpPr>
                <a:spLocks/>
              </p:cNvSpPr>
              <p:nvPr/>
            </p:nvSpPr>
            <p:spPr bwMode="auto">
              <a:xfrm>
                <a:off x="2364" y="1007"/>
                <a:ext cx="196" cy="640"/>
              </a:xfrm>
              <a:custGeom>
                <a:avLst/>
                <a:gdLst>
                  <a:gd name="T0" fmla="*/ 24 w 83"/>
                  <a:gd name="T1" fmla="*/ 38 h 271"/>
                  <a:gd name="T2" fmla="*/ 21 w 83"/>
                  <a:gd name="T3" fmla="*/ 35 h 271"/>
                  <a:gd name="T4" fmla="*/ 37 w 83"/>
                  <a:gd name="T5" fmla="*/ 64 h 271"/>
                  <a:gd name="T6" fmla="*/ 69 w 83"/>
                  <a:gd name="T7" fmla="*/ 156 h 271"/>
                  <a:gd name="T8" fmla="*/ 68 w 83"/>
                  <a:gd name="T9" fmla="*/ 152 h 271"/>
                  <a:gd name="T10" fmla="*/ 75 w 83"/>
                  <a:gd name="T11" fmla="*/ 213 h 271"/>
                  <a:gd name="T12" fmla="*/ 75 w 83"/>
                  <a:gd name="T13" fmla="*/ 223 h 271"/>
                  <a:gd name="T14" fmla="*/ 65 w 83"/>
                  <a:gd name="T15" fmla="*/ 267 h 271"/>
                  <a:gd name="T16" fmla="*/ 72 w 83"/>
                  <a:gd name="T17" fmla="*/ 246 h 271"/>
                  <a:gd name="T18" fmla="*/ 74 w 83"/>
                  <a:gd name="T19" fmla="*/ 241 h 271"/>
                  <a:gd name="T20" fmla="*/ 70 w 83"/>
                  <a:gd name="T21" fmla="*/ 258 h 271"/>
                  <a:gd name="T22" fmla="*/ 73 w 83"/>
                  <a:gd name="T23" fmla="*/ 245 h 271"/>
                  <a:gd name="T24" fmla="*/ 67 w 83"/>
                  <a:gd name="T25" fmla="*/ 271 h 271"/>
                  <a:gd name="T26" fmla="*/ 80 w 83"/>
                  <a:gd name="T27" fmla="*/ 222 h 271"/>
                  <a:gd name="T28" fmla="*/ 79 w 83"/>
                  <a:gd name="T29" fmla="*/ 233 h 271"/>
                  <a:gd name="T30" fmla="*/ 81 w 83"/>
                  <a:gd name="T31" fmla="*/ 199 h 271"/>
                  <a:gd name="T32" fmla="*/ 72 w 83"/>
                  <a:gd name="T33" fmla="*/ 131 h 271"/>
                  <a:gd name="T34" fmla="*/ 47 w 83"/>
                  <a:gd name="T35" fmla="*/ 68 h 271"/>
                  <a:gd name="T36" fmla="*/ 47 w 83"/>
                  <a:gd name="T37" fmla="*/ 68 h 271"/>
                  <a:gd name="T38" fmla="*/ 0 w 83"/>
                  <a:gd name="T39" fmla="*/ 0 h 271"/>
                  <a:gd name="T40" fmla="*/ 15 w 83"/>
                  <a:gd name="T41" fmla="*/ 23 h 271"/>
                  <a:gd name="T42" fmla="*/ 9 w 83"/>
                  <a:gd name="T43" fmla="*/ 16 h 271"/>
                  <a:gd name="T44" fmla="*/ 24 w 83"/>
                  <a:gd name="T45" fmla="*/ 3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 h="271">
                    <a:moveTo>
                      <a:pt x="24" y="38"/>
                    </a:moveTo>
                    <a:cubicBezTo>
                      <a:pt x="26" y="42"/>
                      <a:pt x="24" y="38"/>
                      <a:pt x="21" y="35"/>
                    </a:cubicBezTo>
                    <a:cubicBezTo>
                      <a:pt x="34" y="54"/>
                      <a:pt x="32" y="56"/>
                      <a:pt x="37" y="64"/>
                    </a:cubicBezTo>
                    <a:cubicBezTo>
                      <a:pt x="51" y="90"/>
                      <a:pt x="63" y="121"/>
                      <a:pt x="69" y="156"/>
                    </a:cubicBezTo>
                    <a:cubicBezTo>
                      <a:pt x="69" y="157"/>
                      <a:pt x="69" y="153"/>
                      <a:pt x="68" y="152"/>
                    </a:cubicBezTo>
                    <a:cubicBezTo>
                      <a:pt x="72" y="161"/>
                      <a:pt x="76" y="191"/>
                      <a:pt x="75" y="213"/>
                    </a:cubicBezTo>
                    <a:cubicBezTo>
                      <a:pt x="76" y="192"/>
                      <a:pt x="76" y="216"/>
                      <a:pt x="75" y="223"/>
                    </a:cubicBezTo>
                    <a:cubicBezTo>
                      <a:pt x="74" y="233"/>
                      <a:pt x="70" y="256"/>
                      <a:pt x="65" y="267"/>
                    </a:cubicBezTo>
                    <a:cubicBezTo>
                      <a:pt x="68" y="260"/>
                      <a:pt x="70" y="253"/>
                      <a:pt x="72" y="246"/>
                    </a:cubicBezTo>
                    <a:cubicBezTo>
                      <a:pt x="72" y="244"/>
                      <a:pt x="75" y="233"/>
                      <a:pt x="74" y="241"/>
                    </a:cubicBezTo>
                    <a:cubicBezTo>
                      <a:pt x="73" y="246"/>
                      <a:pt x="71" y="254"/>
                      <a:pt x="70" y="258"/>
                    </a:cubicBezTo>
                    <a:cubicBezTo>
                      <a:pt x="71" y="255"/>
                      <a:pt x="72" y="250"/>
                      <a:pt x="73" y="245"/>
                    </a:cubicBezTo>
                    <a:cubicBezTo>
                      <a:pt x="74" y="245"/>
                      <a:pt x="72" y="258"/>
                      <a:pt x="67" y="271"/>
                    </a:cubicBezTo>
                    <a:cubicBezTo>
                      <a:pt x="76" y="244"/>
                      <a:pt x="78" y="235"/>
                      <a:pt x="80" y="222"/>
                    </a:cubicBezTo>
                    <a:cubicBezTo>
                      <a:pt x="80" y="226"/>
                      <a:pt x="79" y="229"/>
                      <a:pt x="79" y="233"/>
                    </a:cubicBezTo>
                    <a:cubicBezTo>
                      <a:pt x="80" y="227"/>
                      <a:pt x="82" y="208"/>
                      <a:pt x="81" y="199"/>
                    </a:cubicBezTo>
                    <a:cubicBezTo>
                      <a:pt x="83" y="192"/>
                      <a:pt x="76" y="142"/>
                      <a:pt x="72" y="131"/>
                    </a:cubicBezTo>
                    <a:cubicBezTo>
                      <a:pt x="66" y="113"/>
                      <a:pt x="59" y="92"/>
                      <a:pt x="47" y="68"/>
                    </a:cubicBezTo>
                    <a:cubicBezTo>
                      <a:pt x="47" y="68"/>
                      <a:pt x="47" y="68"/>
                      <a:pt x="47" y="68"/>
                    </a:cubicBezTo>
                    <a:cubicBezTo>
                      <a:pt x="24" y="27"/>
                      <a:pt x="21" y="26"/>
                      <a:pt x="0" y="0"/>
                    </a:cubicBezTo>
                    <a:cubicBezTo>
                      <a:pt x="12" y="17"/>
                      <a:pt x="1" y="3"/>
                      <a:pt x="15" y="23"/>
                    </a:cubicBezTo>
                    <a:cubicBezTo>
                      <a:pt x="13" y="21"/>
                      <a:pt x="11" y="18"/>
                      <a:pt x="9" y="16"/>
                    </a:cubicBezTo>
                    <a:cubicBezTo>
                      <a:pt x="15" y="25"/>
                      <a:pt x="17" y="26"/>
                      <a:pt x="24" y="38"/>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1" name="Freeform 55"/>
              <p:cNvSpPr>
                <a:spLocks/>
              </p:cNvSpPr>
              <p:nvPr/>
            </p:nvSpPr>
            <p:spPr bwMode="auto">
              <a:xfrm>
                <a:off x="2522" y="1354"/>
                <a:ext cx="3" cy="17"/>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lnTo>
                      <a:pt x="3" y="17"/>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2" name="Freeform 56"/>
              <p:cNvSpPr>
                <a:spLocks/>
              </p:cNvSpPr>
              <p:nvPr/>
            </p:nvSpPr>
            <p:spPr bwMode="auto">
              <a:xfrm>
                <a:off x="2532" y="1420"/>
                <a:ext cx="2" cy="24"/>
              </a:xfrm>
              <a:custGeom>
                <a:avLst/>
                <a:gdLst>
                  <a:gd name="T0" fmla="*/ 0 w 1"/>
                  <a:gd name="T1" fmla="*/ 0 h 10"/>
                  <a:gd name="T2" fmla="*/ 1 w 1"/>
                  <a:gd name="T3" fmla="*/ 10 h 10"/>
                  <a:gd name="T4" fmla="*/ 0 w 1"/>
                  <a:gd name="T5" fmla="*/ 0 h 10"/>
                </a:gdLst>
                <a:ahLst/>
                <a:cxnLst>
                  <a:cxn ang="0">
                    <a:pos x="T0" y="T1"/>
                  </a:cxn>
                  <a:cxn ang="0">
                    <a:pos x="T2" y="T3"/>
                  </a:cxn>
                  <a:cxn ang="0">
                    <a:pos x="T4" y="T5"/>
                  </a:cxn>
                </a:cxnLst>
                <a:rect l="0" t="0" r="r" b="b"/>
                <a:pathLst>
                  <a:path w="1" h="10">
                    <a:moveTo>
                      <a:pt x="0" y="0"/>
                    </a:moveTo>
                    <a:cubicBezTo>
                      <a:pt x="1" y="3"/>
                      <a:pt x="1" y="7"/>
                      <a:pt x="1" y="10"/>
                    </a:cubicBezTo>
                    <a:cubicBezTo>
                      <a:pt x="1" y="7"/>
                      <a:pt x="1" y="3"/>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3" name="Freeform 57"/>
              <p:cNvSpPr>
                <a:spLocks/>
              </p:cNvSpPr>
              <p:nvPr/>
            </p:nvSpPr>
            <p:spPr bwMode="auto">
              <a:xfrm>
                <a:off x="1455" y="865"/>
                <a:ext cx="28" cy="22"/>
              </a:xfrm>
              <a:custGeom>
                <a:avLst/>
                <a:gdLst>
                  <a:gd name="T0" fmla="*/ 0 w 12"/>
                  <a:gd name="T1" fmla="*/ 9 h 9"/>
                  <a:gd name="T2" fmla="*/ 1 w 12"/>
                  <a:gd name="T3" fmla="*/ 8 h 9"/>
                  <a:gd name="T4" fmla="*/ 12 w 12"/>
                  <a:gd name="T5" fmla="*/ 0 h 9"/>
                  <a:gd name="T6" fmla="*/ 11 w 12"/>
                  <a:gd name="T7" fmla="*/ 1 h 9"/>
                  <a:gd name="T8" fmla="*/ 0 w 12"/>
                  <a:gd name="T9" fmla="*/ 9 h 9"/>
                </a:gdLst>
                <a:ahLst/>
                <a:cxnLst>
                  <a:cxn ang="0">
                    <a:pos x="T0" y="T1"/>
                  </a:cxn>
                  <a:cxn ang="0">
                    <a:pos x="T2" y="T3"/>
                  </a:cxn>
                  <a:cxn ang="0">
                    <a:pos x="T4" y="T5"/>
                  </a:cxn>
                  <a:cxn ang="0">
                    <a:pos x="T6" y="T7"/>
                  </a:cxn>
                  <a:cxn ang="0">
                    <a:pos x="T8" y="T9"/>
                  </a:cxn>
                </a:cxnLst>
                <a:rect l="0" t="0" r="r" b="b"/>
                <a:pathLst>
                  <a:path w="12" h="9">
                    <a:moveTo>
                      <a:pt x="0" y="9"/>
                    </a:moveTo>
                    <a:cubicBezTo>
                      <a:pt x="1" y="8"/>
                      <a:pt x="1" y="8"/>
                      <a:pt x="1" y="8"/>
                    </a:cubicBezTo>
                    <a:cubicBezTo>
                      <a:pt x="5" y="6"/>
                      <a:pt x="8" y="3"/>
                      <a:pt x="12" y="0"/>
                    </a:cubicBezTo>
                    <a:cubicBezTo>
                      <a:pt x="11" y="1"/>
                      <a:pt x="11" y="1"/>
                      <a:pt x="11" y="1"/>
                    </a:cubicBezTo>
                    <a:cubicBezTo>
                      <a:pt x="7" y="4"/>
                      <a:pt x="4" y="6"/>
                      <a:pt x="0"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4" name="Freeform 58"/>
              <p:cNvSpPr>
                <a:spLocks/>
              </p:cNvSpPr>
              <p:nvPr/>
            </p:nvSpPr>
            <p:spPr bwMode="auto">
              <a:xfrm>
                <a:off x="1625" y="776"/>
                <a:ext cx="35" cy="16"/>
              </a:xfrm>
              <a:custGeom>
                <a:avLst/>
                <a:gdLst>
                  <a:gd name="T0" fmla="*/ 13 w 15"/>
                  <a:gd name="T1" fmla="*/ 1 h 7"/>
                  <a:gd name="T2" fmla="*/ 7 w 15"/>
                  <a:gd name="T3" fmla="*/ 3 h 7"/>
                  <a:gd name="T4" fmla="*/ 13 w 15"/>
                  <a:gd name="T5" fmla="*/ 1 h 7"/>
                </a:gdLst>
                <a:ahLst/>
                <a:cxnLst>
                  <a:cxn ang="0">
                    <a:pos x="T0" y="T1"/>
                  </a:cxn>
                  <a:cxn ang="0">
                    <a:pos x="T2" y="T3"/>
                  </a:cxn>
                  <a:cxn ang="0">
                    <a:pos x="T4" y="T5"/>
                  </a:cxn>
                </a:cxnLst>
                <a:rect l="0" t="0" r="r" b="b"/>
                <a:pathLst>
                  <a:path w="15" h="7">
                    <a:moveTo>
                      <a:pt x="13" y="1"/>
                    </a:moveTo>
                    <a:cubicBezTo>
                      <a:pt x="15" y="0"/>
                      <a:pt x="12" y="1"/>
                      <a:pt x="7" y="3"/>
                    </a:cubicBezTo>
                    <a:cubicBezTo>
                      <a:pt x="0" y="7"/>
                      <a:pt x="9" y="3"/>
                      <a:pt x="13"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5" name="Freeform 59"/>
              <p:cNvSpPr>
                <a:spLocks/>
              </p:cNvSpPr>
              <p:nvPr/>
            </p:nvSpPr>
            <p:spPr bwMode="auto">
              <a:xfrm>
                <a:off x="2473" y="1702"/>
                <a:ext cx="12" cy="16"/>
              </a:xfrm>
              <a:custGeom>
                <a:avLst/>
                <a:gdLst>
                  <a:gd name="T0" fmla="*/ 5 w 5"/>
                  <a:gd name="T1" fmla="*/ 0 h 7"/>
                  <a:gd name="T2" fmla="*/ 0 w 5"/>
                  <a:gd name="T3" fmla="*/ 7 h 7"/>
                  <a:gd name="T4" fmla="*/ 5 w 5"/>
                  <a:gd name="T5" fmla="*/ 0 h 7"/>
                </a:gdLst>
                <a:ahLst/>
                <a:cxnLst>
                  <a:cxn ang="0">
                    <a:pos x="T0" y="T1"/>
                  </a:cxn>
                  <a:cxn ang="0">
                    <a:pos x="T2" y="T3"/>
                  </a:cxn>
                  <a:cxn ang="0">
                    <a:pos x="T4" y="T5"/>
                  </a:cxn>
                </a:cxnLst>
                <a:rect l="0" t="0" r="r" b="b"/>
                <a:pathLst>
                  <a:path w="5" h="7">
                    <a:moveTo>
                      <a:pt x="5" y="0"/>
                    </a:moveTo>
                    <a:cubicBezTo>
                      <a:pt x="3" y="3"/>
                      <a:pt x="1" y="5"/>
                      <a:pt x="0" y="7"/>
                    </a:cubicBezTo>
                    <a:cubicBezTo>
                      <a:pt x="1" y="5"/>
                      <a:pt x="3" y="3"/>
                      <a:pt x="5"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6" name="Freeform 60"/>
              <p:cNvSpPr>
                <a:spLocks/>
              </p:cNvSpPr>
              <p:nvPr/>
            </p:nvSpPr>
            <p:spPr bwMode="auto">
              <a:xfrm>
                <a:off x="2461" y="1678"/>
                <a:ext cx="42" cy="64"/>
              </a:xfrm>
              <a:custGeom>
                <a:avLst/>
                <a:gdLst>
                  <a:gd name="T0" fmla="*/ 0 w 18"/>
                  <a:gd name="T1" fmla="*/ 27 h 27"/>
                  <a:gd name="T2" fmla="*/ 18 w 18"/>
                  <a:gd name="T3" fmla="*/ 0 h 27"/>
                  <a:gd name="T4" fmla="*/ 0 w 18"/>
                  <a:gd name="T5" fmla="*/ 27 h 27"/>
                </a:gdLst>
                <a:ahLst/>
                <a:cxnLst>
                  <a:cxn ang="0">
                    <a:pos x="T0" y="T1"/>
                  </a:cxn>
                  <a:cxn ang="0">
                    <a:pos x="T2" y="T3"/>
                  </a:cxn>
                  <a:cxn ang="0">
                    <a:pos x="T4" y="T5"/>
                  </a:cxn>
                </a:cxnLst>
                <a:rect l="0" t="0" r="r" b="b"/>
                <a:pathLst>
                  <a:path w="18" h="27">
                    <a:moveTo>
                      <a:pt x="0" y="27"/>
                    </a:moveTo>
                    <a:cubicBezTo>
                      <a:pt x="6" y="22"/>
                      <a:pt x="15" y="7"/>
                      <a:pt x="18" y="0"/>
                    </a:cubicBezTo>
                    <a:cubicBezTo>
                      <a:pt x="13" y="10"/>
                      <a:pt x="8" y="18"/>
                      <a:pt x="0" y="2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7" name="Freeform 61"/>
              <p:cNvSpPr>
                <a:spLocks/>
              </p:cNvSpPr>
              <p:nvPr/>
            </p:nvSpPr>
            <p:spPr bwMode="auto">
              <a:xfrm>
                <a:off x="2506" y="1664"/>
                <a:ext cx="7" cy="16"/>
              </a:xfrm>
              <a:custGeom>
                <a:avLst/>
                <a:gdLst>
                  <a:gd name="T0" fmla="*/ 0 w 3"/>
                  <a:gd name="T1" fmla="*/ 7 h 7"/>
                  <a:gd name="T2" fmla="*/ 3 w 3"/>
                  <a:gd name="T3" fmla="*/ 0 h 7"/>
                  <a:gd name="T4" fmla="*/ 1 w 3"/>
                  <a:gd name="T5" fmla="*/ 3 h 7"/>
                  <a:gd name="T6" fmla="*/ 0 w 3"/>
                  <a:gd name="T7" fmla="*/ 7 h 7"/>
                </a:gdLst>
                <a:ahLst/>
                <a:cxnLst>
                  <a:cxn ang="0">
                    <a:pos x="T0" y="T1"/>
                  </a:cxn>
                  <a:cxn ang="0">
                    <a:pos x="T2" y="T3"/>
                  </a:cxn>
                  <a:cxn ang="0">
                    <a:pos x="T4" y="T5"/>
                  </a:cxn>
                  <a:cxn ang="0">
                    <a:pos x="T6" y="T7"/>
                  </a:cxn>
                </a:cxnLst>
                <a:rect l="0" t="0" r="r" b="b"/>
                <a:pathLst>
                  <a:path w="3" h="7">
                    <a:moveTo>
                      <a:pt x="0" y="7"/>
                    </a:moveTo>
                    <a:cubicBezTo>
                      <a:pt x="1" y="4"/>
                      <a:pt x="2" y="2"/>
                      <a:pt x="3" y="0"/>
                    </a:cubicBezTo>
                    <a:cubicBezTo>
                      <a:pt x="1" y="3"/>
                      <a:pt x="1" y="3"/>
                      <a:pt x="1" y="3"/>
                    </a:cubicBezTo>
                    <a:cubicBezTo>
                      <a:pt x="1" y="4"/>
                      <a:pt x="0" y="5"/>
                      <a:pt x="0" y="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8" name="Freeform 62"/>
              <p:cNvSpPr>
                <a:spLocks/>
              </p:cNvSpPr>
              <p:nvPr/>
            </p:nvSpPr>
            <p:spPr bwMode="auto">
              <a:xfrm>
                <a:off x="2218" y="1775"/>
                <a:ext cx="47" cy="9"/>
              </a:xfrm>
              <a:custGeom>
                <a:avLst/>
                <a:gdLst>
                  <a:gd name="T0" fmla="*/ 10 w 20"/>
                  <a:gd name="T1" fmla="*/ 2 h 4"/>
                  <a:gd name="T2" fmla="*/ 19 w 20"/>
                  <a:gd name="T3" fmla="*/ 4 h 4"/>
                  <a:gd name="T4" fmla="*/ 10 w 20"/>
                  <a:gd name="T5" fmla="*/ 2 h 4"/>
                </a:gdLst>
                <a:ahLst/>
                <a:cxnLst>
                  <a:cxn ang="0">
                    <a:pos x="T0" y="T1"/>
                  </a:cxn>
                  <a:cxn ang="0">
                    <a:pos x="T2" y="T3"/>
                  </a:cxn>
                  <a:cxn ang="0">
                    <a:pos x="T4" y="T5"/>
                  </a:cxn>
                </a:cxnLst>
                <a:rect l="0" t="0" r="r" b="b"/>
                <a:pathLst>
                  <a:path w="20" h="4">
                    <a:moveTo>
                      <a:pt x="10" y="2"/>
                    </a:moveTo>
                    <a:cubicBezTo>
                      <a:pt x="0" y="0"/>
                      <a:pt x="11" y="3"/>
                      <a:pt x="19" y="4"/>
                    </a:cubicBezTo>
                    <a:cubicBezTo>
                      <a:pt x="20" y="4"/>
                      <a:pt x="18" y="4"/>
                      <a:pt x="10"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9" name="Freeform 63"/>
              <p:cNvSpPr>
                <a:spLocks/>
              </p:cNvSpPr>
              <p:nvPr/>
            </p:nvSpPr>
            <p:spPr bwMode="auto">
              <a:xfrm>
                <a:off x="2355" y="1787"/>
                <a:ext cx="37" cy="7"/>
              </a:xfrm>
              <a:custGeom>
                <a:avLst/>
                <a:gdLst>
                  <a:gd name="T0" fmla="*/ 0 w 16"/>
                  <a:gd name="T1" fmla="*/ 3 h 3"/>
                  <a:gd name="T2" fmla="*/ 16 w 16"/>
                  <a:gd name="T3" fmla="*/ 0 h 3"/>
                  <a:gd name="T4" fmla="*/ 11 w 16"/>
                  <a:gd name="T5" fmla="*/ 1 h 3"/>
                  <a:gd name="T6" fmla="*/ 0 w 16"/>
                  <a:gd name="T7" fmla="*/ 3 h 3"/>
                </a:gdLst>
                <a:ahLst/>
                <a:cxnLst>
                  <a:cxn ang="0">
                    <a:pos x="T0" y="T1"/>
                  </a:cxn>
                  <a:cxn ang="0">
                    <a:pos x="T2" y="T3"/>
                  </a:cxn>
                  <a:cxn ang="0">
                    <a:pos x="T4" y="T5"/>
                  </a:cxn>
                  <a:cxn ang="0">
                    <a:pos x="T6" y="T7"/>
                  </a:cxn>
                </a:cxnLst>
                <a:rect l="0" t="0" r="r" b="b"/>
                <a:pathLst>
                  <a:path w="16" h="3">
                    <a:moveTo>
                      <a:pt x="0" y="3"/>
                    </a:moveTo>
                    <a:cubicBezTo>
                      <a:pt x="5" y="2"/>
                      <a:pt x="11" y="1"/>
                      <a:pt x="16" y="0"/>
                    </a:cubicBezTo>
                    <a:cubicBezTo>
                      <a:pt x="14" y="0"/>
                      <a:pt x="12" y="1"/>
                      <a:pt x="11" y="1"/>
                    </a:cubicBezTo>
                    <a:cubicBezTo>
                      <a:pt x="7" y="2"/>
                      <a:pt x="4" y="3"/>
                      <a:pt x="0"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0" name="Freeform 64"/>
              <p:cNvSpPr>
                <a:spLocks/>
              </p:cNvSpPr>
              <p:nvPr/>
            </p:nvSpPr>
            <p:spPr bwMode="auto">
              <a:xfrm>
                <a:off x="2040" y="1730"/>
                <a:ext cx="168" cy="71"/>
              </a:xfrm>
              <a:custGeom>
                <a:avLst/>
                <a:gdLst>
                  <a:gd name="T0" fmla="*/ 29 w 71"/>
                  <a:gd name="T1" fmla="*/ 14 h 30"/>
                  <a:gd name="T2" fmla="*/ 3 w 71"/>
                  <a:gd name="T3" fmla="*/ 0 h 30"/>
                  <a:gd name="T4" fmla="*/ 5 w 71"/>
                  <a:gd name="T5" fmla="*/ 3 h 30"/>
                  <a:gd name="T6" fmla="*/ 59 w 71"/>
                  <a:gd name="T7" fmla="*/ 27 h 30"/>
                  <a:gd name="T8" fmla="*/ 29 w 71"/>
                  <a:gd name="T9" fmla="*/ 14 h 30"/>
                </a:gdLst>
                <a:ahLst/>
                <a:cxnLst>
                  <a:cxn ang="0">
                    <a:pos x="T0" y="T1"/>
                  </a:cxn>
                  <a:cxn ang="0">
                    <a:pos x="T2" y="T3"/>
                  </a:cxn>
                  <a:cxn ang="0">
                    <a:pos x="T4" y="T5"/>
                  </a:cxn>
                  <a:cxn ang="0">
                    <a:pos x="T6" y="T7"/>
                  </a:cxn>
                  <a:cxn ang="0">
                    <a:pos x="T8" y="T9"/>
                  </a:cxn>
                </a:cxnLst>
                <a:rect l="0" t="0" r="r" b="b"/>
                <a:pathLst>
                  <a:path w="71" h="30">
                    <a:moveTo>
                      <a:pt x="29" y="14"/>
                    </a:moveTo>
                    <a:cubicBezTo>
                      <a:pt x="14" y="7"/>
                      <a:pt x="8" y="3"/>
                      <a:pt x="3" y="0"/>
                    </a:cubicBezTo>
                    <a:cubicBezTo>
                      <a:pt x="0" y="0"/>
                      <a:pt x="18" y="10"/>
                      <a:pt x="5" y="3"/>
                    </a:cubicBezTo>
                    <a:cubicBezTo>
                      <a:pt x="15" y="10"/>
                      <a:pt x="46" y="25"/>
                      <a:pt x="59" y="27"/>
                    </a:cubicBezTo>
                    <a:cubicBezTo>
                      <a:pt x="71" y="30"/>
                      <a:pt x="50" y="24"/>
                      <a:pt x="29" y="1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1" name="Freeform 65"/>
              <p:cNvSpPr>
                <a:spLocks/>
              </p:cNvSpPr>
              <p:nvPr/>
            </p:nvSpPr>
            <p:spPr bwMode="auto">
              <a:xfrm>
                <a:off x="1766" y="1343"/>
                <a:ext cx="175" cy="292"/>
              </a:xfrm>
              <a:custGeom>
                <a:avLst/>
                <a:gdLst>
                  <a:gd name="T0" fmla="*/ 65 w 74"/>
                  <a:gd name="T1" fmla="*/ 115 h 124"/>
                  <a:gd name="T2" fmla="*/ 61 w 74"/>
                  <a:gd name="T3" fmla="*/ 110 h 124"/>
                  <a:gd name="T4" fmla="*/ 25 w 74"/>
                  <a:gd name="T5" fmla="*/ 55 h 124"/>
                  <a:gd name="T6" fmla="*/ 13 w 74"/>
                  <a:gd name="T7" fmla="*/ 32 h 124"/>
                  <a:gd name="T8" fmla="*/ 0 w 74"/>
                  <a:gd name="T9" fmla="*/ 0 h 124"/>
                  <a:gd name="T10" fmla="*/ 5 w 74"/>
                  <a:gd name="T11" fmla="*/ 22 h 124"/>
                  <a:gd name="T12" fmla="*/ 21 w 74"/>
                  <a:gd name="T13" fmla="*/ 59 h 124"/>
                  <a:gd name="T14" fmla="*/ 64 w 74"/>
                  <a:gd name="T15" fmla="*/ 116 h 124"/>
                  <a:gd name="T16" fmla="*/ 74 w 74"/>
                  <a:gd name="T17" fmla="*/ 124 h 124"/>
                  <a:gd name="T18" fmla="*/ 65 w 74"/>
                  <a:gd name="T19" fmla="*/ 1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65" y="115"/>
                    </a:moveTo>
                    <a:cubicBezTo>
                      <a:pt x="71" y="122"/>
                      <a:pt x="51" y="99"/>
                      <a:pt x="61" y="110"/>
                    </a:cubicBezTo>
                    <a:cubicBezTo>
                      <a:pt x="50" y="97"/>
                      <a:pt x="35" y="77"/>
                      <a:pt x="25" y="55"/>
                    </a:cubicBezTo>
                    <a:cubicBezTo>
                      <a:pt x="26" y="60"/>
                      <a:pt x="12" y="32"/>
                      <a:pt x="13" y="32"/>
                    </a:cubicBezTo>
                    <a:cubicBezTo>
                      <a:pt x="7" y="22"/>
                      <a:pt x="2" y="5"/>
                      <a:pt x="0" y="0"/>
                    </a:cubicBezTo>
                    <a:cubicBezTo>
                      <a:pt x="2" y="10"/>
                      <a:pt x="11" y="37"/>
                      <a:pt x="5" y="22"/>
                    </a:cubicBezTo>
                    <a:cubicBezTo>
                      <a:pt x="10" y="37"/>
                      <a:pt x="23" y="61"/>
                      <a:pt x="21" y="59"/>
                    </a:cubicBezTo>
                    <a:cubicBezTo>
                      <a:pt x="35" y="84"/>
                      <a:pt x="46" y="98"/>
                      <a:pt x="64" y="116"/>
                    </a:cubicBezTo>
                    <a:cubicBezTo>
                      <a:pt x="68" y="120"/>
                      <a:pt x="55" y="106"/>
                      <a:pt x="74" y="124"/>
                    </a:cubicBezTo>
                    <a:cubicBezTo>
                      <a:pt x="70" y="121"/>
                      <a:pt x="68" y="119"/>
                      <a:pt x="65" y="11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2" name="Freeform 66"/>
              <p:cNvSpPr>
                <a:spLocks/>
              </p:cNvSpPr>
              <p:nvPr/>
            </p:nvSpPr>
            <p:spPr bwMode="auto">
              <a:xfrm>
                <a:off x="2437" y="984"/>
                <a:ext cx="104" cy="165"/>
              </a:xfrm>
              <a:custGeom>
                <a:avLst/>
                <a:gdLst>
                  <a:gd name="T0" fmla="*/ 30 w 44"/>
                  <a:gd name="T1" fmla="*/ 47 h 70"/>
                  <a:gd name="T2" fmla="*/ 43 w 44"/>
                  <a:gd name="T3" fmla="*/ 70 h 70"/>
                  <a:gd name="T4" fmla="*/ 34 w 44"/>
                  <a:gd name="T5" fmla="*/ 51 h 70"/>
                  <a:gd name="T6" fmla="*/ 2 w 44"/>
                  <a:gd name="T7" fmla="*/ 2 h 70"/>
                  <a:gd name="T8" fmla="*/ 4 w 44"/>
                  <a:gd name="T9" fmla="*/ 6 h 70"/>
                  <a:gd name="T10" fmla="*/ 30 w 44"/>
                  <a:gd name="T11" fmla="*/ 47 h 70"/>
                </a:gdLst>
                <a:ahLst/>
                <a:cxnLst>
                  <a:cxn ang="0">
                    <a:pos x="T0" y="T1"/>
                  </a:cxn>
                  <a:cxn ang="0">
                    <a:pos x="T2" y="T3"/>
                  </a:cxn>
                  <a:cxn ang="0">
                    <a:pos x="T4" y="T5"/>
                  </a:cxn>
                  <a:cxn ang="0">
                    <a:pos x="T6" y="T7"/>
                  </a:cxn>
                  <a:cxn ang="0">
                    <a:pos x="T8" y="T9"/>
                  </a:cxn>
                  <a:cxn ang="0">
                    <a:pos x="T10" y="T11"/>
                  </a:cxn>
                </a:cxnLst>
                <a:rect l="0" t="0" r="r" b="b"/>
                <a:pathLst>
                  <a:path w="44" h="70">
                    <a:moveTo>
                      <a:pt x="30" y="47"/>
                    </a:moveTo>
                    <a:cubicBezTo>
                      <a:pt x="35" y="56"/>
                      <a:pt x="36" y="57"/>
                      <a:pt x="43" y="70"/>
                    </a:cubicBezTo>
                    <a:cubicBezTo>
                      <a:pt x="44" y="70"/>
                      <a:pt x="34" y="51"/>
                      <a:pt x="34" y="51"/>
                    </a:cubicBezTo>
                    <a:cubicBezTo>
                      <a:pt x="20" y="26"/>
                      <a:pt x="11" y="14"/>
                      <a:pt x="2" y="2"/>
                    </a:cubicBezTo>
                    <a:cubicBezTo>
                      <a:pt x="0" y="0"/>
                      <a:pt x="4" y="6"/>
                      <a:pt x="4" y="6"/>
                    </a:cubicBezTo>
                    <a:cubicBezTo>
                      <a:pt x="9" y="14"/>
                      <a:pt x="23" y="34"/>
                      <a:pt x="30" y="4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3" name="Freeform 67"/>
              <p:cNvSpPr>
                <a:spLocks/>
              </p:cNvSpPr>
              <p:nvPr/>
            </p:nvSpPr>
            <p:spPr bwMode="auto">
              <a:xfrm>
                <a:off x="1769" y="1331"/>
                <a:ext cx="5" cy="19"/>
              </a:xfrm>
              <a:custGeom>
                <a:avLst/>
                <a:gdLst>
                  <a:gd name="T0" fmla="*/ 0 w 5"/>
                  <a:gd name="T1" fmla="*/ 0 h 19"/>
                  <a:gd name="T2" fmla="*/ 5 w 5"/>
                  <a:gd name="T3" fmla="*/ 19 h 19"/>
                  <a:gd name="T4" fmla="*/ 0 w 5"/>
                  <a:gd name="T5" fmla="*/ 7 h 19"/>
                  <a:gd name="T6" fmla="*/ 0 w 5"/>
                  <a:gd name="T7" fmla="*/ 0 h 19"/>
                </a:gdLst>
                <a:ahLst/>
                <a:cxnLst>
                  <a:cxn ang="0">
                    <a:pos x="T0" y="T1"/>
                  </a:cxn>
                  <a:cxn ang="0">
                    <a:pos x="T2" y="T3"/>
                  </a:cxn>
                  <a:cxn ang="0">
                    <a:pos x="T4" y="T5"/>
                  </a:cxn>
                  <a:cxn ang="0">
                    <a:pos x="T6" y="T7"/>
                  </a:cxn>
                </a:cxnLst>
                <a:rect l="0" t="0" r="r" b="b"/>
                <a:pathLst>
                  <a:path w="5" h="19">
                    <a:moveTo>
                      <a:pt x="0" y="0"/>
                    </a:moveTo>
                    <a:lnTo>
                      <a:pt x="5" y="19"/>
                    </a:lnTo>
                    <a:lnTo>
                      <a:pt x="0" y="7"/>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4" name="Freeform 68"/>
              <p:cNvSpPr>
                <a:spLocks/>
              </p:cNvSpPr>
              <p:nvPr/>
            </p:nvSpPr>
            <p:spPr bwMode="auto">
              <a:xfrm>
                <a:off x="2310" y="1782"/>
                <a:ext cx="193" cy="83"/>
              </a:xfrm>
              <a:custGeom>
                <a:avLst/>
                <a:gdLst>
                  <a:gd name="T0" fmla="*/ 18 w 82"/>
                  <a:gd name="T1" fmla="*/ 29 h 35"/>
                  <a:gd name="T2" fmla="*/ 0 w 82"/>
                  <a:gd name="T3" fmla="*/ 30 h 35"/>
                  <a:gd name="T4" fmla="*/ 43 w 82"/>
                  <a:gd name="T5" fmla="*/ 26 h 35"/>
                  <a:gd name="T6" fmla="*/ 78 w 82"/>
                  <a:gd name="T7" fmla="*/ 5 h 35"/>
                  <a:gd name="T8" fmla="*/ 75 w 82"/>
                  <a:gd name="T9" fmla="*/ 7 h 35"/>
                  <a:gd name="T10" fmla="*/ 18 w 82"/>
                  <a:gd name="T11" fmla="*/ 29 h 35"/>
                </a:gdLst>
                <a:ahLst/>
                <a:cxnLst>
                  <a:cxn ang="0">
                    <a:pos x="T0" y="T1"/>
                  </a:cxn>
                  <a:cxn ang="0">
                    <a:pos x="T2" y="T3"/>
                  </a:cxn>
                  <a:cxn ang="0">
                    <a:pos x="T4" y="T5"/>
                  </a:cxn>
                  <a:cxn ang="0">
                    <a:pos x="T6" y="T7"/>
                  </a:cxn>
                  <a:cxn ang="0">
                    <a:pos x="T8" y="T9"/>
                  </a:cxn>
                  <a:cxn ang="0">
                    <a:pos x="T10" y="T11"/>
                  </a:cxn>
                </a:cxnLst>
                <a:rect l="0" t="0" r="r" b="b"/>
                <a:pathLst>
                  <a:path w="82" h="35">
                    <a:moveTo>
                      <a:pt x="18" y="29"/>
                    </a:moveTo>
                    <a:cubicBezTo>
                      <a:pt x="10" y="30"/>
                      <a:pt x="7" y="31"/>
                      <a:pt x="0" y="30"/>
                    </a:cubicBezTo>
                    <a:cubicBezTo>
                      <a:pt x="5" y="30"/>
                      <a:pt x="6" y="35"/>
                      <a:pt x="43" y="26"/>
                    </a:cubicBezTo>
                    <a:cubicBezTo>
                      <a:pt x="54" y="23"/>
                      <a:pt x="74" y="11"/>
                      <a:pt x="78" y="5"/>
                    </a:cubicBezTo>
                    <a:cubicBezTo>
                      <a:pt x="77" y="5"/>
                      <a:pt x="82" y="0"/>
                      <a:pt x="75" y="7"/>
                    </a:cubicBezTo>
                    <a:cubicBezTo>
                      <a:pt x="58" y="21"/>
                      <a:pt x="37" y="28"/>
                      <a:pt x="18" y="2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5" name="Freeform 69"/>
              <p:cNvSpPr>
                <a:spLocks/>
              </p:cNvSpPr>
              <p:nvPr/>
            </p:nvSpPr>
            <p:spPr bwMode="auto">
              <a:xfrm>
                <a:off x="1835" y="1567"/>
                <a:ext cx="161" cy="158"/>
              </a:xfrm>
              <a:custGeom>
                <a:avLst/>
                <a:gdLst>
                  <a:gd name="T0" fmla="*/ 66 w 68"/>
                  <a:gd name="T1" fmla="*/ 65 h 67"/>
                  <a:gd name="T2" fmla="*/ 36 w 68"/>
                  <a:gd name="T3" fmla="*/ 39 h 67"/>
                  <a:gd name="T4" fmla="*/ 11 w 68"/>
                  <a:gd name="T5" fmla="*/ 12 h 67"/>
                  <a:gd name="T6" fmla="*/ 41 w 68"/>
                  <a:gd name="T7" fmla="*/ 47 h 67"/>
                  <a:gd name="T8" fmla="*/ 68 w 68"/>
                  <a:gd name="T9" fmla="*/ 67 h 67"/>
                  <a:gd name="T10" fmla="*/ 66 w 68"/>
                  <a:gd name="T11" fmla="*/ 65 h 67"/>
                </a:gdLst>
                <a:ahLst/>
                <a:cxnLst>
                  <a:cxn ang="0">
                    <a:pos x="T0" y="T1"/>
                  </a:cxn>
                  <a:cxn ang="0">
                    <a:pos x="T2" y="T3"/>
                  </a:cxn>
                  <a:cxn ang="0">
                    <a:pos x="T4" y="T5"/>
                  </a:cxn>
                  <a:cxn ang="0">
                    <a:pos x="T6" y="T7"/>
                  </a:cxn>
                  <a:cxn ang="0">
                    <a:pos x="T8" y="T9"/>
                  </a:cxn>
                  <a:cxn ang="0">
                    <a:pos x="T10" y="T11"/>
                  </a:cxn>
                </a:cxnLst>
                <a:rect l="0" t="0" r="r" b="b"/>
                <a:pathLst>
                  <a:path w="68" h="67">
                    <a:moveTo>
                      <a:pt x="66" y="65"/>
                    </a:moveTo>
                    <a:cubicBezTo>
                      <a:pt x="61" y="61"/>
                      <a:pt x="45" y="48"/>
                      <a:pt x="36" y="39"/>
                    </a:cubicBezTo>
                    <a:cubicBezTo>
                      <a:pt x="24" y="27"/>
                      <a:pt x="17" y="18"/>
                      <a:pt x="11" y="12"/>
                    </a:cubicBezTo>
                    <a:cubicBezTo>
                      <a:pt x="0" y="0"/>
                      <a:pt x="34" y="41"/>
                      <a:pt x="41" y="47"/>
                    </a:cubicBezTo>
                    <a:cubicBezTo>
                      <a:pt x="52" y="56"/>
                      <a:pt x="64" y="64"/>
                      <a:pt x="68" y="67"/>
                    </a:cubicBezTo>
                    <a:lnTo>
                      <a:pt x="66" y="65"/>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6" name="Freeform 70"/>
              <p:cNvSpPr>
                <a:spLocks/>
              </p:cNvSpPr>
              <p:nvPr/>
            </p:nvSpPr>
            <p:spPr bwMode="auto">
              <a:xfrm>
                <a:off x="2350" y="981"/>
                <a:ext cx="14" cy="7"/>
              </a:xfrm>
              <a:custGeom>
                <a:avLst/>
                <a:gdLst>
                  <a:gd name="T0" fmla="*/ 6 w 6"/>
                  <a:gd name="T1" fmla="*/ 3 h 3"/>
                  <a:gd name="T2" fmla="*/ 5 w 6"/>
                  <a:gd name="T3" fmla="*/ 3 h 3"/>
                  <a:gd name="T4" fmla="*/ 0 w 6"/>
                  <a:gd name="T5" fmla="*/ 0 h 3"/>
                  <a:gd name="T6" fmla="*/ 6 w 6"/>
                  <a:gd name="T7" fmla="*/ 3 h 3"/>
                </a:gdLst>
                <a:ahLst/>
                <a:cxnLst>
                  <a:cxn ang="0">
                    <a:pos x="T0" y="T1"/>
                  </a:cxn>
                  <a:cxn ang="0">
                    <a:pos x="T2" y="T3"/>
                  </a:cxn>
                  <a:cxn ang="0">
                    <a:pos x="T4" y="T5"/>
                  </a:cxn>
                  <a:cxn ang="0">
                    <a:pos x="T6" y="T7"/>
                  </a:cxn>
                </a:cxnLst>
                <a:rect l="0" t="0" r="r" b="b"/>
                <a:pathLst>
                  <a:path w="6" h="3">
                    <a:moveTo>
                      <a:pt x="6" y="3"/>
                    </a:moveTo>
                    <a:cubicBezTo>
                      <a:pt x="6" y="3"/>
                      <a:pt x="6" y="3"/>
                      <a:pt x="5" y="3"/>
                    </a:cubicBezTo>
                    <a:cubicBezTo>
                      <a:pt x="0" y="0"/>
                      <a:pt x="0" y="0"/>
                      <a:pt x="0" y="0"/>
                    </a:cubicBezTo>
                    <a:cubicBezTo>
                      <a:pt x="3" y="2"/>
                      <a:pt x="4" y="3"/>
                      <a:pt x="6"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7" name="Freeform 71"/>
              <p:cNvSpPr>
                <a:spLocks/>
              </p:cNvSpPr>
              <p:nvPr/>
            </p:nvSpPr>
            <p:spPr bwMode="auto">
              <a:xfrm>
                <a:off x="2539" y="1602"/>
                <a:ext cx="73" cy="173"/>
              </a:xfrm>
              <a:custGeom>
                <a:avLst/>
                <a:gdLst>
                  <a:gd name="T0" fmla="*/ 17 w 31"/>
                  <a:gd name="T1" fmla="*/ 41 h 73"/>
                  <a:gd name="T2" fmla="*/ 10 w 31"/>
                  <a:gd name="T3" fmla="*/ 58 h 73"/>
                  <a:gd name="T4" fmla="*/ 25 w 31"/>
                  <a:gd name="T5" fmla="*/ 22 h 73"/>
                  <a:gd name="T6" fmla="*/ 29 w 31"/>
                  <a:gd name="T7" fmla="*/ 4 h 73"/>
                  <a:gd name="T8" fmla="*/ 17 w 31"/>
                  <a:gd name="T9" fmla="*/ 41 h 73"/>
                </a:gdLst>
                <a:ahLst/>
                <a:cxnLst>
                  <a:cxn ang="0">
                    <a:pos x="T0" y="T1"/>
                  </a:cxn>
                  <a:cxn ang="0">
                    <a:pos x="T2" y="T3"/>
                  </a:cxn>
                  <a:cxn ang="0">
                    <a:pos x="T4" y="T5"/>
                  </a:cxn>
                  <a:cxn ang="0">
                    <a:pos x="T6" y="T7"/>
                  </a:cxn>
                  <a:cxn ang="0">
                    <a:pos x="T8" y="T9"/>
                  </a:cxn>
                </a:cxnLst>
                <a:rect l="0" t="0" r="r" b="b"/>
                <a:pathLst>
                  <a:path w="31" h="73">
                    <a:moveTo>
                      <a:pt x="17" y="41"/>
                    </a:moveTo>
                    <a:cubicBezTo>
                      <a:pt x="10" y="57"/>
                      <a:pt x="0" y="73"/>
                      <a:pt x="10" y="58"/>
                    </a:cubicBezTo>
                    <a:cubicBezTo>
                      <a:pt x="15" y="51"/>
                      <a:pt x="22" y="34"/>
                      <a:pt x="25" y="22"/>
                    </a:cubicBezTo>
                    <a:cubicBezTo>
                      <a:pt x="31" y="3"/>
                      <a:pt x="30" y="0"/>
                      <a:pt x="29" y="4"/>
                    </a:cubicBezTo>
                    <a:cubicBezTo>
                      <a:pt x="26" y="16"/>
                      <a:pt x="22" y="27"/>
                      <a:pt x="17" y="4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8" name="Freeform 72"/>
              <p:cNvSpPr>
                <a:spLocks/>
              </p:cNvSpPr>
              <p:nvPr/>
            </p:nvSpPr>
            <p:spPr bwMode="auto">
              <a:xfrm>
                <a:off x="2175" y="884"/>
                <a:ext cx="17" cy="3"/>
              </a:xfrm>
              <a:custGeom>
                <a:avLst/>
                <a:gdLst>
                  <a:gd name="T0" fmla="*/ 0 w 17"/>
                  <a:gd name="T1" fmla="*/ 0 h 3"/>
                  <a:gd name="T2" fmla="*/ 17 w 17"/>
                  <a:gd name="T3" fmla="*/ 3 h 3"/>
                  <a:gd name="T4" fmla="*/ 0 w 17"/>
                  <a:gd name="T5" fmla="*/ 0 h 3"/>
                </a:gdLst>
                <a:ahLst/>
                <a:cxnLst>
                  <a:cxn ang="0">
                    <a:pos x="T0" y="T1"/>
                  </a:cxn>
                  <a:cxn ang="0">
                    <a:pos x="T2" y="T3"/>
                  </a:cxn>
                  <a:cxn ang="0">
                    <a:pos x="T4" y="T5"/>
                  </a:cxn>
                </a:cxnLst>
                <a:rect l="0" t="0" r="r" b="b"/>
                <a:pathLst>
                  <a:path w="17" h="3">
                    <a:moveTo>
                      <a:pt x="0" y="0"/>
                    </a:moveTo>
                    <a:lnTo>
                      <a:pt x="17" y="3"/>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9" name="Freeform 73"/>
              <p:cNvSpPr>
                <a:spLocks/>
              </p:cNvSpPr>
              <p:nvPr/>
            </p:nvSpPr>
            <p:spPr bwMode="auto">
              <a:xfrm>
                <a:off x="1901" y="847"/>
                <a:ext cx="111" cy="21"/>
              </a:xfrm>
              <a:custGeom>
                <a:avLst/>
                <a:gdLst>
                  <a:gd name="T0" fmla="*/ 47 w 47"/>
                  <a:gd name="T1" fmla="*/ 1 h 9"/>
                  <a:gd name="T2" fmla="*/ 17 w 47"/>
                  <a:gd name="T3" fmla="*/ 4 h 9"/>
                  <a:gd name="T4" fmla="*/ 9 w 47"/>
                  <a:gd name="T5" fmla="*/ 8 h 9"/>
                  <a:gd name="T6" fmla="*/ 47 w 47"/>
                  <a:gd name="T7" fmla="*/ 1 h 9"/>
                </a:gdLst>
                <a:ahLst/>
                <a:cxnLst>
                  <a:cxn ang="0">
                    <a:pos x="T0" y="T1"/>
                  </a:cxn>
                  <a:cxn ang="0">
                    <a:pos x="T2" y="T3"/>
                  </a:cxn>
                  <a:cxn ang="0">
                    <a:pos x="T4" y="T5"/>
                  </a:cxn>
                  <a:cxn ang="0">
                    <a:pos x="T6" y="T7"/>
                  </a:cxn>
                </a:cxnLst>
                <a:rect l="0" t="0" r="r" b="b"/>
                <a:pathLst>
                  <a:path w="47" h="9">
                    <a:moveTo>
                      <a:pt x="47" y="1"/>
                    </a:moveTo>
                    <a:cubicBezTo>
                      <a:pt x="41" y="1"/>
                      <a:pt x="33" y="0"/>
                      <a:pt x="17" y="4"/>
                    </a:cubicBezTo>
                    <a:cubicBezTo>
                      <a:pt x="0" y="9"/>
                      <a:pt x="11" y="7"/>
                      <a:pt x="9" y="8"/>
                    </a:cubicBezTo>
                    <a:cubicBezTo>
                      <a:pt x="21" y="3"/>
                      <a:pt x="43" y="1"/>
                      <a:pt x="47"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0" name="Freeform 74"/>
              <p:cNvSpPr>
                <a:spLocks/>
              </p:cNvSpPr>
              <p:nvPr/>
            </p:nvSpPr>
            <p:spPr bwMode="auto">
              <a:xfrm>
                <a:off x="2111" y="1938"/>
                <a:ext cx="718" cy="87"/>
              </a:xfrm>
              <a:custGeom>
                <a:avLst/>
                <a:gdLst>
                  <a:gd name="T0" fmla="*/ 242 w 304"/>
                  <a:gd name="T1" fmla="*/ 23 h 37"/>
                  <a:gd name="T2" fmla="*/ 218 w 304"/>
                  <a:gd name="T3" fmla="*/ 18 h 37"/>
                  <a:gd name="T4" fmla="*/ 203 w 304"/>
                  <a:gd name="T5" fmla="*/ 17 h 37"/>
                  <a:gd name="T6" fmla="*/ 126 w 304"/>
                  <a:gd name="T7" fmla="*/ 3 h 37"/>
                  <a:gd name="T8" fmla="*/ 139 w 304"/>
                  <a:gd name="T9" fmla="*/ 6 h 37"/>
                  <a:gd name="T10" fmla="*/ 96 w 304"/>
                  <a:gd name="T11" fmla="*/ 2 h 37"/>
                  <a:gd name="T12" fmla="*/ 88 w 304"/>
                  <a:gd name="T13" fmla="*/ 2 h 37"/>
                  <a:gd name="T14" fmla="*/ 0 w 304"/>
                  <a:gd name="T15" fmla="*/ 0 h 37"/>
                  <a:gd name="T16" fmla="*/ 62 w 304"/>
                  <a:gd name="T17" fmla="*/ 2 h 37"/>
                  <a:gd name="T18" fmla="*/ 17 w 304"/>
                  <a:gd name="T19" fmla="*/ 2 h 37"/>
                  <a:gd name="T20" fmla="*/ 32 w 304"/>
                  <a:gd name="T21" fmla="*/ 2 h 37"/>
                  <a:gd name="T22" fmla="*/ 16 w 304"/>
                  <a:gd name="T23" fmla="*/ 4 h 37"/>
                  <a:gd name="T24" fmla="*/ 112 w 304"/>
                  <a:gd name="T25" fmla="*/ 12 h 37"/>
                  <a:gd name="T26" fmla="*/ 204 w 304"/>
                  <a:gd name="T27" fmla="*/ 25 h 37"/>
                  <a:gd name="T28" fmla="*/ 207 w 304"/>
                  <a:gd name="T29" fmla="*/ 26 h 37"/>
                  <a:gd name="T30" fmla="*/ 289 w 304"/>
                  <a:gd name="T31" fmla="*/ 36 h 37"/>
                  <a:gd name="T32" fmla="*/ 283 w 304"/>
                  <a:gd name="T33" fmla="*/ 34 h 37"/>
                  <a:gd name="T34" fmla="*/ 304 w 304"/>
                  <a:gd name="T35" fmla="*/ 36 h 37"/>
                  <a:gd name="T36" fmla="*/ 288 w 304"/>
                  <a:gd name="T37" fmla="*/ 30 h 37"/>
                  <a:gd name="T38" fmla="*/ 242 w 304"/>
                  <a:gd name="T39"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4" h="37">
                    <a:moveTo>
                      <a:pt x="242" y="23"/>
                    </a:moveTo>
                    <a:cubicBezTo>
                      <a:pt x="233" y="21"/>
                      <a:pt x="221" y="20"/>
                      <a:pt x="218" y="18"/>
                    </a:cubicBezTo>
                    <a:cubicBezTo>
                      <a:pt x="211" y="18"/>
                      <a:pt x="214" y="19"/>
                      <a:pt x="203" y="17"/>
                    </a:cubicBezTo>
                    <a:cubicBezTo>
                      <a:pt x="176" y="13"/>
                      <a:pt x="140" y="6"/>
                      <a:pt x="126" y="3"/>
                    </a:cubicBezTo>
                    <a:cubicBezTo>
                      <a:pt x="129" y="4"/>
                      <a:pt x="144" y="6"/>
                      <a:pt x="139" y="6"/>
                    </a:cubicBezTo>
                    <a:cubicBezTo>
                      <a:pt x="126" y="5"/>
                      <a:pt x="112" y="4"/>
                      <a:pt x="96" y="2"/>
                    </a:cubicBezTo>
                    <a:cubicBezTo>
                      <a:pt x="110" y="3"/>
                      <a:pt x="88" y="2"/>
                      <a:pt x="88" y="2"/>
                    </a:cubicBezTo>
                    <a:cubicBezTo>
                      <a:pt x="59" y="1"/>
                      <a:pt x="25" y="0"/>
                      <a:pt x="0" y="0"/>
                    </a:cubicBezTo>
                    <a:cubicBezTo>
                      <a:pt x="18" y="0"/>
                      <a:pt x="56" y="0"/>
                      <a:pt x="62" y="2"/>
                    </a:cubicBezTo>
                    <a:cubicBezTo>
                      <a:pt x="58" y="2"/>
                      <a:pt x="28" y="2"/>
                      <a:pt x="17" y="2"/>
                    </a:cubicBezTo>
                    <a:cubicBezTo>
                      <a:pt x="17" y="2"/>
                      <a:pt x="27" y="2"/>
                      <a:pt x="32" y="2"/>
                    </a:cubicBezTo>
                    <a:cubicBezTo>
                      <a:pt x="28" y="3"/>
                      <a:pt x="44" y="4"/>
                      <a:pt x="16" y="4"/>
                    </a:cubicBezTo>
                    <a:cubicBezTo>
                      <a:pt x="24" y="5"/>
                      <a:pt x="77" y="7"/>
                      <a:pt x="112" y="12"/>
                    </a:cubicBezTo>
                    <a:cubicBezTo>
                      <a:pt x="142" y="15"/>
                      <a:pt x="173" y="21"/>
                      <a:pt x="204" y="25"/>
                    </a:cubicBezTo>
                    <a:cubicBezTo>
                      <a:pt x="205" y="26"/>
                      <a:pt x="207" y="26"/>
                      <a:pt x="207" y="26"/>
                    </a:cubicBezTo>
                    <a:cubicBezTo>
                      <a:pt x="223" y="27"/>
                      <a:pt x="265" y="32"/>
                      <a:pt x="289" y="36"/>
                    </a:cubicBezTo>
                    <a:cubicBezTo>
                      <a:pt x="301" y="37"/>
                      <a:pt x="273" y="33"/>
                      <a:pt x="283" y="34"/>
                    </a:cubicBezTo>
                    <a:cubicBezTo>
                      <a:pt x="282" y="33"/>
                      <a:pt x="297" y="35"/>
                      <a:pt x="304" y="36"/>
                    </a:cubicBezTo>
                    <a:cubicBezTo>
                      <a:pt x="294" y="33"/>
                      <a:pt x="291" y="32"/>
                      <a:pt x="288" y="30"/>
                    </a:cubicBezTo>
                    <a:cubicBezTo>
                      <a:pt x="271" y="29"/>
                      <a:pt x="258" y="25"/>
                      <a:pt x="242" y="2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1" name="Freeform 75"/>
              <p:cNvSpPr>
                <a:spLocks/>
              </p:cNvSpPr>
              <p:nvPr/>
            </p:nvSpPr>
            <p:spPr bwMode="auto">
              <a:xfrm>
                <a:off x="2482" y="1180"/>
                <a:ext cx="241" cy="491"/>
              </a:xfrm>
              <a:custGeom>
                <a:avLst/>
                <a:gdLst>
                  <a:gd name="T0" fmla="*/ 71 w 102"/>
                  <a:gd name="T1" fmla="*/ 28 h 208"/>
                  <a:gd name="T2" fmla="*/ 73 w 102"/>
                  <a:gd name="T3" fmla="*/ 30 h 208"/>
                  <a:gd name="T4" fmla="*/ 85 w 102"/>
                  <a:gd name="T5" fmla="*/ 62 h 208"/>
                  <a:gd name="T6" fmla="*/ 86 w 102"/>
                  <a:gd name="T7" fmla="*/ 62 h 208"/>
                  <a:gd name="T8" fmla="*/ 92 w 102"/>
                  <a:gd name="T9" fmla="*/ 139 h 208"/>
                  <a:gd name="T10" fmla="*/ 62 w 102"/>
                  <a:gd name="T11" fmla="*/ 188 h 208"/>
                  <a:gd name="T12" fmla="*/ 11 w 102"/>
                  <a:gd name="T13" fmla="*/ 207 h 208"/>
                  <a:gd name="T14" fmla="*/ 33 w 102"/>
                  <a:gd name="T15" fmla="*/ 204 h 208"/>
                  <a:gd name="T16" fmla="*/ 23 w 102"/>
                  <a:gd name="T17" fmla="*/ 207 h 208"/>
                  <a:gd name="T18" fmla="*/ 46 w 102"/>
                  <a:gd name="T19" fmla="*/ 202 h 208"/>
                  <a:gd name="T20" fmla="*/ 33 w 102"/>
                  <a:gd name="T21" fmla="*/ 207 h 208"/>
                  <a:gd name="T22" fmla="*/ 67 w 102"/>
                  <a:gd name="T23" fmla="*/ 191 h 208"/>
                  <a:gd name="T24" fmla="*/ 39 w 102"/>
                  <a:gd name="T25" fmla="*/ 206 h 208"/>
                  <a:gd name="T26" fmla="*/ 99 w 102"/>
                  <a:gd name="T27" fmla="*/ 139 h 208"/>
                  <a:gd name="T28" fmla="*/ 98 w 102"/>
                  <a:gd name="T29" fmla="*/ 144 h 208"/>
                  <a:gd name="T30" fmla="*/ 100 w 102"/>
                  <a:gd name="T31" fmla="*/ 97 h 208"/>
                  <a:gd name="T32" fmla="*/ 100 w 102"/>
                  <a:gd name="T33" fmla="*/ 99 h 208"/>
                  <a:gd name="T34" fmla="*/ 75 w 102"/>
                  <a:gd name="T35" fmla="*/ 27 h 208"/>
                  <a:gd name="T36" fmla="*/ 71 w 102"/>
                  <a:gd name="T37" fmla="*/ 2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208">
                    <a:moveTo>
                      <a:pt x="71" y="28"/>
                    </a:moveTo>
                    <a:cubicBezTo>
                      <a:pt x="71" y="27"/>
                      <a:pt x="72" y="29"/>
                      <a:pt x="73" y="30"/>
                    </a:cubicBezTo>
                    <a:cubicBezTo>
                      <a:pt x="78" y="41"/>
                      <a:pt x="82" y="51"/>
                      <a:pt x="85" y="62"/>
                    </a:cubicBezTo>
                    <a:cubicBezTo>
                      <a:pt x="86" y="62"/>
                      <a:pt x="86" y="62"/>
                      <a:pt x="86" y="62"/>
                    </a:cubicBezTo>
                    <a:cubicBezTo>
                      <a:pt x="93" y="89"/>
                      <a:pt x="97" y="108"/>
                      <a:pt x="92" y="139"/>
                    </a:cubicBezTo>
                    <a:cubicBezTo>
                      <a:pt x="87" y="162"/>
                      <a:pt x="76" y="177"/>
                      <a:pt x="62" y="188"/>
                    </a:cubicBezTo>
                    <a:cubicBezTo>
                      <a:pt x="49" y="200"/>
                      <a:pt x="31" y="206"/>
                      <a:pt x="11" y="207"/>
                    </a:cubicBezTo>
                    <a:cubicBezTo>
                      <a:pt x="0" y="208"/>
                      <a:pt x="23" y="207"/>
                      <a:pt x="33" y="204"/>
                    </a:cubicBezTo>
                    <a:cubicBezTo>
                      <a:pt x="30" y="205"/>
                      <a:pt x="40" y="204"/>
                      <a:pt x="23" y="207"/>
                    </a:cubicBezTo>
                    <a:cubicBezTo>
                      <a:pt x="36" y="205"/>
                      <a:pt x="36" y="205"/>
                      <a:pt x="46" y="202"/>
                    </a:cubicBezTo>
                    <a:cubicBezTo>
                      <a:pt x="42" y="204"/>
                      <a:pt x="38" y="205"/>
                      <a:pt x="33" y="207"/>
                    </a:cubicBezTo>
                    <a:cubicBezTo>
                      <a:pt x="50" y="203"/>
                      <a:pt x="63" y="193"/>
                      <a:pt x="67" y="191"/>
                    </a:cubicBezTo>
                    <a:cubicBezTo>
                      <a:pt x="58" y="199"/>
                      <a:pt x="50" y="202"/>
                      <a:pt x="39" y="206"/>
                    </a:cubicBezTo>
                    <a:cubicBezTo>
                      <a:pt x="70" y="195"/>
                      <a:pt x="91" y="174"/>
                      <a:pt x="99" y="139"/>
                    </a:cubicBezTo>
                    <a:cubicBezTo>
                      <a:pt x="99" y="140"/>
                      <a:pt x="99" y="142"/>
                      <a:pt x="98" y="144"/>
                    </a:cubicBezTo>
                    <a:cubicBezTo>
                      <a:pt x="102" y="127"/>
                      <a:pt x="101" y="116"/>
                      <a:pt x="100" y="97"/>
                    </a:cubicBezTo>
                    <a:cubicBezTo>
                      <a:pt x="100" y="99"/>
                      <a:pt x="100" y="99"/>
                      <a:pt x="100" y="99"/>
                    </a:cubicBezTo>
                    <a:cubicBezTo>
                      <a:pt x="96" y="70"/>
                      <a:pt x="89" y="52"/>
                      <a:pt x="75" y="27"/>
                    </a:cubicBezTo>
                    <a:cubicBezTo>
                      <a:pt x="57" y="0"/>
                      <a:pt x="69" y="21"/>
                      <a:pt x="71" y="28"/>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2" name="Freeform 76"/>
              <p:cNvSpPr>
                <a:spLocks/>
              </p:cNvSpPr>
              <p:nvPr/>
            </p:nvSpPr>
            <p:spPr bwMode="auto">
              <a:xfrm>
                <a:off x="1800" y="872"/>
                <a:ext cx="70" cy="55"/>
              </a:xfrm>
              <a:custGeom>
                <a:avLst/>
                <a:gdLst>
                  <a:gd name="T0" fmla="*/ 21 w 30"/>
                  <a:gd name="T1" fmla="*/ 6 h 23"/>
                  <a:gd name="T2" fmla="*/ 30 w 30"/>
                  <a:gd name="T3" fmla="*/ 0 h 23"/>
                  <a:gd name="T4" fmla="*/ 5 w 30"/>
                  <a:gd name="T5" fmla="*/ 18 h 23"/>
                  <a:gd name="T6" fmla="*/ 21 w 30"/>
                  <a:gd name="T7" fmla="*/ 6 h 23"/>
                </a:gdLst>
                <a:ahLst/>
                <a:cxnLst>
                  <a:cxn ang="0">
                    <a:pos x="T0" y="T1"/>
                  </a:cxn>
                  <a:cxn ang="0">
                    <a:pos x="T2" y="T3"/>
                  </a:cxn>
                  <a:cxn ang="0">
                    <a:pos x="T4" y="T5"/>
                  </a:cxn>
                  <a:cxn ang="0">
                    <a:pos x="T6" y="T7"/>
                  </a:cxn>
                </a:cxnLst>
                <a:rect l="0" t="0" r="r" b="b"/>
                <a:pathLst>
                  <a:path w="30" h="23">
                    <a:moveTo>
                      <a:pt x="21" y="6"/>
                    </a:moveTo>
                    <a:cubicBezTo>
                      <a:pt x="28" y="1"/>
                      <a:pt x="30" y="0"/>
                      <a:pt x="30" y="0"/>
                    </a:cubicBezTo>
                    <a:cubicBezTo>
                      <a:pt x="24" y="2"/>
                      <a:pt x="12" y="10"/>
                      <a:pt x="5" y="18"/>
                    </a:cubicBezTo>
                    <a:cubicBezTo>
                      <a:pt x="0" y="23"/>
                      <a:pt x="12" y="12"/>
                      <a:pt x="21" y="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3" name="Freeform 77"/>
              <p:cNvSpPr>
                <a:spLocks/>
              </p:cNvSpPr>
              <p:nvPr/>
            </p:nvSpPr>
            <p:spPr bwMode="auto">
              <a:xfrm>
                <a:off x="1970" y="844"/>
                <a:ext cx="49" cy="3"/>
              </a:xfrm>
              <a:custGeom>
                <a:avLst/>
                <a:gdLst>
                  <a:gd name="T0" fmla="*/ 14 w 21"/>
                  <a:gd name="T1" fmla="*/ 0 h 1"/>
                  <a:gd name="T2" fmla="*/ 16 w 21"/>
                  <a:gd name="T3" fmla="*/ 0 h 1"/>
                  <a:gd name="T4" fmla="*/ 3 w 21"/>
                  <a:gd name="T5" fmla="*/ 1 h 1"/>
                  <a:gd name="T6" fmla="*/ 14 w 21"/>
                  <a:gd name="T7" fmla="*/ 0 h 1"/>
                </a:gdLst>
                <a:ahLst/>
                <a:cxnLst>
                  <a:cxn ang="0">
                    <a:pos x="T0" y="T1"/>
                  </a:cxn>
                  <a:cxn ang="0">
                    <a:pos x="T2" y="T3"/>
                  </a:cxn>
                  <a:cxn ang="0">
                    <a:pos x="T4" y="T5"/>
                  </a:cxn>
                  <a:cxn ang="0">
                    <a:pos x="T6" y="T7"/>
                  </a:cxn>
                </a:cxnLst>
                <a:rect l="0" t="0" r="r" b="b"/>
                <a:pathLst>
                  <a:path w="21" h="1">
                    <a:moveTo>
                      <a:pt x="14" y="0"/>
                    </a:moveTo>
                    <a:cubicBezTo>
                      <a:pt x="21" y="0"/>
                      <a:pt x="16" y="0"/>
                      <a:pt x="16" y="0"/>
                    </a:cubicBezTo>
                    <a:cubicBezTo>
                      <a:pt x="11" y="0"/>
                      <a:pt x="0" y="1"/>
                      <a:pt x="3" y="1"/>
                    </a:cubicBezTo>
                    <a:cubicBezTo>
                      <a:pt x="5" y="1"/>
                      <a:pt x="10" y="0"/>
                      <a:pt x="14"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4" name="Freeform 78"/>
              <p:cNvSpPr>
                <a:spLocks/>
              </p:cNvSpPr>
              <p:nvPr/>
            </p:nvSpPr>
            <p:spPr bwMode="auto">
              <a:xfrm>
                <a:off x="2570" y="1111"/>
                <a:ext cx="7" cy="10"/>
              </a:xfrm>
              <a:custGeom>
                <a:avLst/>
                <a:gdLst>
                  <a:gd name="T0" fmla="*/ 0 w 7"/>
                  <a:gd name="T1" fmla="*/ 0 h 10"/>
                  <a:gd name="T2" fmla="*/ 7 w 7"/>
                  <a:gd name="T3" fmla="*/ 10 h 10"/>
                  <a:gd name="T4" fmla="*/ 0 w 7"/>
                  <a:gd name="T5" fmla="*/ 0 h 10"/>
                </a:gdLst>
                <a:ahLst/>
                <a:cxnLst>
                  <a:cxn ang="0">
                    <a:pos x="T0" y="T1"/>
                  </a:cxn>
                  <a:cxn ang="0">
                    <a:pos x="T2" y="T3"/>
                  </a:cxn>
                  <a:cxn ang="0">
                    <a:pos x="T4" y="T5"/>
                  </a:cxn>
                </a:cxnLst>
                <a:rect l="0" t="0" r="r" b="b"/>
                <a:pathLst>
                  <a:path w="7" h="10">
                    <a:moveTo>
                      <a:pt x="0" y="0"/>
                    </a:moveTo>
                    <a:lnTo>
                      <a:pt x="7"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5" name="Freeform 79"/>
              <p:cNvSpPr>
                <a:spLocks/>
              </p:cNvSpPr>
              <p:nvPr/>
            </p:nvSpPr>
            <p:spPr bwMode="auto">
              <a:xfrm>
                <a:off x="2622" y="1168"/>
                <a:ext cx="33" cy="42"/>
              </a:xfrm>
              <a:custGeom>
                <a:avLst/>
                <a:gdLst>
                  <a:gd name="T0" fmla="*/ 11 w 14"/>
                  <a:gd name="T1" fmla="*/ 15 h 18"/>
                  <a:gd name="T2" fmla="*/ 0 w 14"/>
                  <a:gd name="T3" fmla="*/ 0 h 18"/>
                  <a:gd name="T4" fmla="*/ 11 w 14"/>
                  <a:gd name="T5" fmla="*/ 15 h 18"/>
                </a:gdLst>
                <a:ahLst/>
                <a:cxnLst>
                  <a:cxn ang="0">
                    <a:pos x="T0" y="T1"/>
                  </a:cxn>
                  <a:cxn ang="0">
                    <a:pos x="T2" y="T3"/>
                  </a:cxn>
                  <a:cxn ang="0">
                    <a:pos x="T4" y="T5"/>
                  </a:cxn>
                </a:cxnLst>
                <a:rect l="0" t="0" r="r" b="b"/>
                <a:pathLst>
                  <a:path w="14" h="18">
                    <a:moveTo>
                      <a:pt x="11" y="15"/>
                    </a:moveTo>
                    <a:cubicBezTo>
                      <a:pt x="14" y="18"/>
                      <a:pt x="5" y="6"/>
                      <a:pt x="0" y="0"/>
                    </a:cubicBezTo>
                    <a:cubicBezTo>
                      <a:pt x="3" y="4"/>
                      <a:pt x="6" y="9"/>
                      <a:pt x="11" y="1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6" name="Freeform 80"/>
              <p:cNvSpPr>
                <a:spLocks/>
              </p:cNvSpPr>
              <p:nvPr/>
            </p:nvSpPr>
            <p:spPr bwMode="auto">
              <a:xfrm>
                <a:off x="2541" y="1659"/>
                <a:ext cx="24" cy="7"/>
              </a:xfrm>
              <a:custGeom>
                <a:avLst/>
                <a:gdLst>
                  <a:gd name="T0" fmla="*/ 10 w 10"/>
                  <a:gd name="T1" fmla="*/ 0 h 3"/>
                  <a:gd name="T2" fmla="*/ 9 w 10"/>
                  <a:gd name="T3" fmla="*/ 0 h 3"/>
                  <a:gd name="T4" fmla="*/ 0 w 10"/>
                  <a:gd name="T5" fmla="*/ 3 h 3"/>
                  <a:gd name="T6" fmla="*/ 1 w 10"/>
                  <a:gd name="T7" fmla="*/ 2 h 3"/>
                  <a:gd name="T8" fmla="*/ 10 w 10"/>
                  <a:gd name="T9" fmla="*/ 0 h 3"/>
                </a:gdLst>
                <a:ahLst/>
                <a:cxnLst>
                  <a:cxn ang="0">
                    <a:pos x="T0" y="T1"/>
                  </a:cxn>
                  <a:cxn ang="0">
                    <a:pos x="T2" y="T3"/>
                  </a:cxn>
                  <a:cxn ang="0">
                    <a:pos x="T4" y="T5"/>
                  </a:cxn>
                  <a:cxn ang="0">
                    <a:pos x="T6" y="T7"/>
                  </a:cxn>
                  <a:cxn ang="0">
                    <a:pos x="T8" y="T9"/>
                  </a:cxn>
                </a:cxnLst>
                <a:rect l="0" t="0" r="r" b="b"/>
                <a:pathLst>
                  <a:path w="10" h="3">
                    <a:moveTo>
                      <a:pt x="10" y="0"/>
                    </a:moveTo>
                    <a:cubicBezTo>
                      <a:pt x="9" y="0"/>
                      <a:pt x="9" y="0"/>
                      <a:pt x="9" y="0"/>
                    </a:cubicBezTo>
                    <a:cubicBezTo>
                      <a:pt x="6" y="1"/>
                      <a:pt x="3" y="2"/>
                      <a:pt x="0" y="3"/>
                    </a:cubicBezTo>
                    <a:cubicBezTo>
                      <a:pt x="1" y="2"/>
                      <a:pt x="1" y="2"/>
                      <a:pt x="1" y="2"/>
                    </a:cubicBezTo>
                    <a:cubicBezTo>
                      <a:pt x="4" y="2"/>
                      <a:pt x="7" y="1"/>
                      <a:pt x="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7" name="Freeform 81"/>
              <p:cNvSpPr>
                <a:spLocks/>
              </p:cNvSpPr>
              <p:nvPr/>
            </p:nvSpPr>
            <p:spPr bwMode="auto">
              <a:xfrm>
                <a:off x="2721" y="1430"/>
                <a:ext cx="2" cy="42"/>
              </a:xfrm>
              <a:custGeom>
                <a:avLst/>
                <a:gdLst>
                  <a:gd name="T0" fmla="*/ 1 w 1"/>
                  <a:gd name="T1" fmla="*/ 18 h 18"/>
                  <a:gd name="T2" fmla="*/ 0 w 1"/>
                  <a:gd name="T3" fmla="*/ 0 h 18"/>
                  <a:gd name="T4" fmla="*/ 1 w 1"/>
                  <a:gd name="T5" fmla="*/ 16 h 18"/>
                  <a:gd name="T6" fmla="*/ 1 w 1"/>
                  <a:gd name="T7" fmla="*/ 18 h 18"/>
                </a:gdLst>
                <a:ahLst/>
                <a:cxnLst>
                  <a:cxn ang="0">
                    <a:pos x="T0" y="T1"/>
                  </a:cxn>
                  <a:cxn ang="0">
                    <a:pos x="T2" y="T3"/>
                  </a:cxn>
                  <a:cxn ang="0">
                    <a:pos x="T4" y="T5"/>
                  </a:cxn>
                  <a:cxn ang="0">
                    <a:pos x="T6" y="T7"/>
                  </a:cxn>
                </a:cxnLst>
                <a:rect l="0" t="0" r="r" b="b"/>
                <a:pathLst>
                  <a:path w="1" h="18">
                    <a:moveTo>
                      <a:pt x="1" y="18"/>
                    </a:moveTo>
                    <a:cubicBezTo>
                      <a:pt x="1" y="12"/>
                      <a:pt x="1" y="6"/>
                      <a:pt x="0" y="0"/>
                    </a:cubicBezTo>
                    <a:cubicBezTo>
                      <a:pt x="1" y="5"/>
                      <a:pt x="1" y="11"/>
                      <a:pt x="1" y="16"/>
                    </a:cubicBezTo>
                    <a:lnTo>
                      <a:pt x="1" y="18"/>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8" name="Freeform 82"/>
              <p:cNvSpPr>
                <a:spLocks/>
              </p:cNvSpPr>
              <p:nvPr/>
            </p:nvSpPr>
            <p:spPr bwMode="auto">
              <a:xfrm>
                <a:off x="2442" y="1664"/>
                <a:ext cx="21" cy="2"/>
              </a:xfrm>
              <a:custGeom>
                <a:avLst/>
                <a:gdLst>
                  <a:gd name="T0" fmla="*/ 2 w 9"/>
                  <a:gd name="T1" fmla="*/ 0 h 1"/>
                  <a:gd name="T2" fmla="*/ 5 w 9"/>
                  <a:gd name="T3" fmla="*/ 1 h 1"/>
                  <a:gd name="T4" fmla="*/ 2 w 9"/>
                  <a:gd name="T5" fmla="*/ 0 h 1"/>
                </a:gdLst>
                <a:ahLst/>
                <a:cxnLst>
                  <a:cxn ang="0">
                    <a:pos x="T0" y="T1"/>
                  </a:cxn>
                  <a:cxn ang="0">
                    <a:pos x="T2" y="T3"/>
                  </a:cxn>
                  <a:cxn ang="0">
                    <a:pos x="T4" y="T5"/>
                  </a:cxn>
                </a:cxnLst>
                <a:rect l="0" t="0" r="r" b="b"/>
                <a:pathLst>
                  <a:path w="9" h="1">
                    <a:moveTo>
                      <a:pt x="2" y="0"/>
                    </a:moveTo>
                    <a:cubicBezTo>
                      <a:pt x="0" y="0"/>
                      <a:pt x="0" y="0"/>
                      <a:pt x="5" y="1"/>
                    </a:cubicBezTo>
                    <a:cubicBezTo>
                      <a:pt x="9" y="1"/>
                      <a:pt x="7" y="1"/>
                      <a:pt x="2"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9" name="Freeform 83"/>
              <p:cNvSpPr>
                <a:spLocks/>
              </p:cNvSpPr>
              <p:nvPr/>
            </p:nvSpPr>
            <p:spPr bwMode="auto">
              <a:xfrm>
                <a:off x="2404" y="1661"/>
                <a:ext cx="38" cy="8"/>
              </a:xfrm>
              <a:custGeom>
                <a:avLst/>
                <a:gdLst>
                  <a:gd name="T0" fmla="*/ 16 w 16"/>
                  <a:gd name="T1" fmla="*/ 3 h 3"/>
                  <a:gd name="T2" fmla="*/ 0 w 16"/>
                  <a:gd name="T3" fmla="*/ 0 h 3"/>
                  <a:gd name="T4" fmla="*/ 16 w 16"/>
                  <a:gd name="T5" fmla="*/ 3 h 3"/>
                </a:gdLst>
                <a:ahLst/>
                <a:cxnLst>
                  <a:cxn ang="0">
                    <a:pos x="T0" y="T1"/>
                  </a:cxn>
                  <a:cxn ang="0">
                    <a:pos x="T2" y="T3"/>
                  </a:cxn>
                  <a:cxn ang="0">
                    <a:pos x="T4" y="T5"/>
                  </a:cxn>
                </a:cxnLst>
                <a:rect l="0" t="0" r="r" b="b"/>
                <a:pathLst>
                  <a:path w="16" h="3">
                    <a:moveTo>
                      <a:pt x="16" y="3"/>
                    </a:moveTo>
                    <a:cubicBezTo>
                      <a:pt x="11" y="2"/>
                      <a:pt x="5" y="1"/>
                      <a:pt x="0" y="0"/>
                    </a:cubicBezTo>
                    <a:cubicBezTo>
                      <a:pt x="5" y="1"/>
                      <a:pt x="11" y="2"/>
                      <a:pt x="16"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0" name="Freeform 84"/>
              <p:cNvSpPr>
                <a:spLocks/>
              </p:cNvSpPr>
              <p:nvPr/>
            </p:nvSpPr>
            <p:spPr bwMode="auto">
              <a:xfrm>
                <a:off x="2416" y="1669"/>
                <a:ext cx="94" cy="7"/>
              </a:xfrm>
              <a:custGeom>
                <a:avLst/>
                <a:gdLst>
                  <a:gd name="T0" fmla="*/ 14 w 40"/>
                  <a:gd name="T1" fmla="*/ 2 h 3"/>
                  <a:gd name="T2" fmla="*/ 0 w 40"/>
                  <a:gd name="T3" fmla="*/ 0 h 3"/>
                  <a:gd name="T4" fmla="*/ 40 w 40"/>
                  <a:gd name="T5" fmla="*/ 3 h 3"/>
                  <a:gd name="T6" fmla="*/ 14 w 40"/>
                  <a:gd name="T7" fmla="*/ 2 h 3"/>
                </a:gdLst>
                <a:ahLst/>
                <a:cxnLst>
                  <a:cxn ang="0">
                    <a:pos x="T0" y="T1"/>
                  </a:cxn>
                  <a:cxn ang="0">
                    <a:pos x="T2" y="T3"/>
                  </a:cxn>
                  <a:cxn ang="0">
                    <a:pos x="T4" y="T5"/>
                  </a:cxn>
                  <a:cxn ang="0">
                    <a:pos x="T6" y="T7"/>
                  </a:cxn>
                </a:cxnLst>
                <a:rect l="0" t="0" r="r" b="b"/>
                <a:pathLst>
                  <a:path w="40" h="3">
                    <a:moveTo>
                      <a:pt x="14" y="2"/>
                    </a:moveTo>
                    <a:cubicBezTo>
                      <a:pt x="17" y="3"/>
                      <a:pt x="4" y="1"/>
                      <a:pt x="0" y="0"/>
                    </a:cubicBezTo>
                    <a:cubicBezTo>
                      <a:pt x="12" y="3"/>
                      <a:pt x="22" y="3"/>
                      <a:pt x="40" y="3"/>
                    </a:cubicBezTo>
                    <a:cubicBezTo>
                      <a:pt x="33" y="3"/>
                      <a:pt x="24" y="3"/>
                      <a:pt x="14"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1" name="Freeform 85"/>
              <p:cNvSpPr>
                <a:spLocks/>
              </p:cNvSpPr>
              <p:nvPr/>
            </p:nvSpPr>
            <p:spPr bwMode="auto">
              <a:xfrm>
                <a:off x="2078" y="244"/>
                <a:ext cx="279" cy="390"/>
              </a:xfrm>
              <a:custGeom>
                <a:avLst/>
                <a:gdLst>
                  <a:gd name="T0" fmla="*/ 50 w 118"/>
                  <a:gd name="T1" fmla="*/ 121 h 165"/>
                  <a:gd name="T2" fmla="*/ 102 w 118"/>
                  <a:gd name="T3" fmla="*/ 53 h 165"/>
                  <a:gd name="T4" fmla="*/ 98 w 118"/>
                  <a:gd name="T5" fmla="*/ 59 h 165"/>
                  <a:gd name="T6" fmla="*/ 110 w 118"/>
                  <a:gd name="T7" fmla="*/ 33 h 165"/>
                  <a:gd name="T8" fmla="*/ 118 w 118"/>
                  <a:gd name="T9" fmla="*/ 7 h 165"/>
                  <a:gd name="T10" fmla="*/ 113 w 118"/>
                  <a:gd name="T11" fmla="*/ 22 h 165"/>
                  <a:gd name="T12" fmla="*/ 118 w 118"/>
                  <a:gd name="T13" fmla="*/ 0 h 165"/>
                  <a:gd name="T14" fmla="*/ 114 w 118"/>
                  <a:gd name="T15" fmla="*/ 17 h 165"/>
                  <a:gd name="T16" fmla="*/ 110 w 118"/>
                  <a:gd name="T17" fmla="*/ 24 h 165"/>
                  <a:gd name="T18" fmla="*/ 109 w 118"/>
                  <a:gd name="T19" fmla="*/ 27 h 165"/>
                  <a:gd name="T20" fmla="*/ 92 w 118"/>
                  <a:gd name="T21" fmla="*/ 59 h 165"/>
                  <a:gd name="T22" fmla="*/ 98 w 118"/>
                  <a:gd name="T23" fmla="*/ 48 h 165"/>
                  <a:gd name="T24" fmla="*/ 35 w 118"/>
                  <a:gd name="T25" fmla="*/ 130 h 165"/>
                  <a:gd name="T26" fmla="*/ 11 w 118"/>
                  <a:gd name="T27" fmla="*/ 154 h 165"/>
                  <a:gd name="T28" fmla="*/ 2 w 118"/>
                  <a:gd name="T29" fmla="*/ 164 h 165"/>
                  <a:gd name="T30" fmla="*/ 50 w 118"/>
                  <a:gd name="T31" fmla="*/ 12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65">
                    <a:moveTo>
                      <a:pt x="50" y="121"/>
                    </a:moveTo>
                    <a:cubicBezTo>
                      <a:pt x="69" y="101"/>
                      <a:pt x="92" y="73"/>
                      <a:pt x="102" y="53"/>
                    </a:cubicBezTo>
                    <a:cubicBezTo>
                      <a:pt x="101" y="55"/>
                      <a:pt x="97" y="61"/>
                      <a:pt x="98" y="59"/>
                    </a:cubicBezTo>
                    <a:cubicBezTo>
                      <a:pt x="108" y="42"/>
                      <a:pt x="109" y="37"/>
                      <a:pt x="110" y="33"/>
                    </a:cubicBezTo>
                    <a:cubicBezTo>
                      <a:pt x="111" y="29"/>
                      <a:pt x="113" y="26"/>
                      <a:pt x="118" y="7"/>
                    </a:cubicBezTo>
                    <a:cubicBezTo>
                      <a:pt x="117" y="12"/>
                      <a:pt x="115" y="17"/>
                      <a:pt x="113" y="22"/>
                    </a:cubicBezTo>
                    <a:cubicBezTo>
                      <a:pt x="114" y="19"/>
                      <a:pt x="117" y="10"/>
                      <a:pt x="118" y="0"/>
                    </a:cubicBezTo>
                    <a:cubicBezTo>
                      <a:pt x="117" y="5"/>
                      <a:pt x="116" y="11"/>
                      <a:pt x="114" y="17"/>
                    </a:cubicBezTo>
                    <a:cubicBezTo>
                      <a:pt x="115" y="11"/>
                      <a:pt x="112" y="18"/>
                      <a:pt x="110" y="24"/>
                    </a:cubicBezTo>
                    <a:cubicBezTo>
                      <a:pt x="110" y="24"/>
                      <a:pt x="110" y="25"/>
                      <a:pt x="109" y="27"/>
                    </a:cubicBezTo>
                    <a:cubicBezTo>
                      <a:pt x="105" y="37"/>
                      <a:pt x="103" y="41"/>
                      <a:pt x="92" y="59"/>
                    </a:cubicBezTo>
                    <a:cubicBezTo>
                      <a:pt x="92" y="59"/>
                      <a:pt x="96" y="53"/>
                      <a:pt x="98" y="48"/>
                    </a:cubicBezTo>
                    <a:cubicBezTo>
                      <a:pt x="89" y="71"/>
                      <a:pt x="54" y="111"/>
                      <a:pt x="35" y="130"/>
                    </a:cubicBezTo>
                    <a:cubicBezTo>
                      <a:pt x="21" y="143"/>
                      <a:pt x="19" y="146"/>
                      <a:pt x="11" y="154"/>
                    </a:cubicBezTo>
                    <a:cubicBezTo>
                      <a:pt x="0" y="164"/>
                      <a:pt x="1" y="165"/>
                      <a:pt x="2" y="164"/>
                    </a:cubicBezTo>
                    <a:cubicBezTo>
                      <a:pt x="12" y="156"/>
                      <a:pt x="25" y="146"/>
                      <a:pt x="50" y="12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2" name="Freeform 86"/>
              <p:cNvSpPr>
                <a:spLocks/>
              </p:cNvSpPr>
              <p:nvPr/>
            </p:nvSpPr>
            <p:spPr bwMode="auto">
              <a:xfrm>
                <a:off x="2322" y="903"/>
                <a:ext cx="61" cy="33"/>
              </a:xfrm>
              <a:custGeom>
                <a:avLst/>
                <a:gdLst>
                  <a:gd name="T0" fmla="*/ 16 w 26"/>
                  <a:gd name="T1" fmla="*/ 9 h 14"/>
                  <a:gd name="T2" fmla="*/ 23 w 26"/>
                  <a:gd name="T3" fmla="*/ 12 h 14"/>
                  <a:gd name="T4" fmla="*/ 0 w 26"/>
                  <a:gd name="T5" fmla="*/ 0 h 14"/>
                  <a:gd name="T6" fmla="*/ 16 w 26"/>
                  <a:gd name="T7" fmla="*/ 9 h 14"/>
                </a:gdLst>
                <a:ahLst/>
                <a:cxnLst>
                  <a:cxn ang="0">
                    <a:pos x="T0" y="T1"/>
                  </a:cxn>
                  <a:cxn ang="0">
                    <a:pos x="T2" y="T3"/>
                  </a:cxn>
                  <a:cxn ang="0">
                    <a:pos x="T4" y="T5"/>
                  </a:cxn>
                  <a:cxn ang="0">
                    <a:pos x="T6" y="T7"/>
                  </a:cxn>
                </a:cxnLst>
                <a:rect l="0" t="0" r="r" b="b"/>
                <a:pathLst>
                  <a:path w="26" h="14">
                    <a:moveTo>
                      <a:pt x="16" y="9"/>
                    </a:moveTo>
                    <a:cubicBezTo>
                      <a:pt x="26" y="14"/>
                      <a:pt x="24" y="13"/>
                      <a:pt x="23" y="12"/>
                    </a:cubicBezTo>
                    <a:cubicBezTo>
                      <a:pt x="13" y="6"/>
                      <a:pt x="4" y="2"/>
                      <a:pt x="0" y="0"/>
                    </a:cubicBezTo>
                    <a:cubicBezTo>
                      <a:pt x="0" y="1"/>
                      <a:pt x="10" y="6"/>
                      <a:pt x="16"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3" name="Freeform 87"/>
              <p:cNvSpPr>
                <a:spLocks/>
              </p:cNvSpPr>
              <p:nvPr/>
            </p:nvSpPr>
            <p:spPr bwMode="auto">
              <a:xfrm>
                <a:off x="2014" y="1484"/>
                <a:ext cx="24" cy="17"/>
              </a:xfrm>
              <a:custGeom>
                <a:avLst/>
                <a:gdLst>
                  <a:gd name="T0" fmla="*/ 10 w 10"/>
                  <a:gd name="T1" fmla="*/ 7 h 7"/>
                  <a:gd name="T2" fmla="*/ 0 w 10"/>
                  <a:gd name="T3" fmla="*/ 0 h 7"/>
                  <a:gd name="T4" fmla="*/ 10 w 10"/>
                  <a:gd name="T5" fmla="*/ 7 h 7"/>
                </a:gdLst>
                <a:ahLst/>
                <a:cxnLst>
                  <a:cxn ang="0">
                    <a:pos x="T0" y="T1"/>
                  </a:cxn>
                  <a:cxn ang="0">
                    <a:pos x="T2" y="T3"/>
                  </a:cxn>
                  <a:cxn ang="0">
                    <a:pos x="T4" y="T5"/>
                  </a:cxn>
                </a:cxnLst>
                <a:rect l="0" t="0" r="r" b="b"/>
                <a:pathLst>
                  <a:path w="10" h="7">
                    <a:moveTo>
                      <a:pt x="10" y="7"/>
                    </a:moveTo>
                    <a:cubicBezTo>
                      <a:pt x="6" y="4"/>
                      <a:pt x="3" y="2"/>
                      <a:pt x="0" y="0"/>
                    </a:cubicBezTo>
                    <a:cubicBezTo>
                      <a:pt x="3" y="2"/>
                      <a:pt x="6" y="4"/>
                      <a:pt x="10" y="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4" name="Freeform 88"/>
              <p:cNvSpPr>
                <a:spLocks/>
              </p:cNvSpPr>
              <p:nvPr/>
            </p:nvSpPr>
            <p:spPr bwMode="auto">
              <a:xfrm>
                <a:off x="2740" y="1402"/>
                <a:ext cx="2" cy="23"/>
              </a:xfrm>
              <a:custGeom>
                <a:avLst/>
                <a:gdLst>
                  <a:gd name="T0" fmla="*/ 1 w 1"/>
                  <a:gd name="T1" fmla="*/ 7 h 10"/>
                  <a:gd name="T2" fmla="*/ 1 w 1"/>
                  <a:gd name="T3" fmla="*/ 10 h 10"/>
                  <a:gd name="T4" fmla="*/ 0 w 1"/>
                  <a:gd name="T5" fmla="*/ 0 h 10"/>
                  <a:gd name="T6" fmla="*/ 1 w 1"/>
                  <a:gd name="T7" fmla="*/ 7 h 10"/>
                </a:gdLst>
                <a:ahLst/>
                <a:cxnLst>
                  <a:cxn ang="0">
                    <a:pos x="T0" y="T1"/>
                  </a:cxn>
                  <a:cxn ang="0">
                    <a:pos x="T2" y="T3"/>
                  </a:cxn>
                  <a:cxn ang="0">
                    <a:pos x="T4" y="T5"/>
                  </a:cxn>
                  <a:cxn ang="0">
                    <a:pos x="T6" y="T7"/>
                  </a:cxn>
                </a:cxnLst>
                <a:rect l="0" t="0" r="r" b="b"/>
                <a:pathLst>
                  <a:path w="1" h="10">
                    <a:moveTo>
                      <a:pt x="1" y="7"/>
                    </a:moveTo>
                    <a:cubicBezTo>
                      <a:pt x="1" y="10"/>
                      <a:pt x="1" y="10"/>
                      <a:pt x="1" y="10"/>
                    </a:cubicBezTo>
                    <a:cubicBezTo>
                      <a:pt x="0" y="0"/>
                      <a:pt x="0" y="0"/>
                      <a:pt x="0" y="0"/>
                    </a:cubicBezTo>
                    <a:cubicBezTo>
                      <a:pt x="0" y="1"/>
                      <a:pt x="0" y="4"/>
                      <a:pt x="1" y="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5" name="Freeform 89"/>
              <p:cNvSpPr>
                <a:spLocks/>
              </p:cNvSpPr>
              <p:nvPr/>
            </p:nvSpPr>
            <p:spPr bwMode="auto">
              <a:xfrm>
                <a:off x="2740" y="1484"/>
                <a:ext cx="2" cy="22"/>
              </a:xfrm>
              <a:custGeom>
                <a:avLst/>
                <a:gdLst>
                  <a:gd name="T0" fmla="*/ 0 w 1"/>
                  <a:gd name="T1" fmla="*/ 9 h 9"/>
                  <a:gd name="T2" fmla="*/ 0 w 1"/>
                  <a:gd name="T3" fmla="*/ 9 h 9"/>
                  <a:gd name="T4" fmla="*/ 1 w 1"/>
                  <a:gd name="T5" fmla="*/ 0 h 9"/>
                  <a:gd name="T6" fmla="*/ 0 w 1"/>
                  <a:gd name="T7" fmla="*/ 9 h 9"/>
                </a:gdLst>
                <a:ahLst/>
                <a:cxnLst>
                  <a:cxn ang="0">
                    <a:pos x="T0" y="T1"/>
                  </a:cxn>
                  <a:cxn ang="0">
                    <a:pos x="T2" y="T3"/>
                  </a:cxn>
                  <a:cxn ang="0">
                    <a:pos x="T4" y="T5"/>
                  </a:cxn>
                  <a:cxn ang="0">
                    <a:pos x="T6" y="T7"/>
                  </a:cxn>
                </a:cxnLst>
                <a:rect l="0" t="0" r="r" b="b"/>
                <a:pathLst>
                  <a:path w="1" h="9">
                    <a:moveTo>
                      <a:pt x="0" y="9"/>
                    </a:moveTo>
                    <a:cubicBezTo>
                      <a:pt x="0" y="9"/>
                      <a:pt x="0" y="9"/>
                      <a:pt x="0" y="9"/>
                    </a:cubicBezTo>
                    <a:cubicBezTo>
                      <a:pt x="0" y="6"/>
                      <a:pt x="1" y="3"/>
                      <a:pt x="1" y="0"/>
                    </a:cubicBezTo>
                    <a:cubicBezTo>
                      <a:pt x="1" y="4"/>
                      <a:pt x="0" y="7"/>
                      <a:pt x="0"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6" name="Freeform 90"/>
              <p:cNvSpPr>
                <a:spLocks/>
              </p:cNvSpPr>
              <p:nvPr/>
            </p:nvSpPr>
            <p:spPr bwMode="auto">
              <a:xfrm>
                <a:off x="2737" y="1347"/>
                <a:ext cx="17" cy="189"/>
              </a:xfrm>
              <a:custGeom>
                <a:avLst/>
                <a:gdLst>
                  <a:gd name="T0" fmla="*/ 5 w 7"/>
                  <a:gd name="T1" fmla="*/ 54 h 80"/>
                  <a:gd name="T2" fmla="*/ 0 w 7"/>
                  <a:gd name="T3" fmla="*/ 80 h 80"/>
                  <a:gd name="T4" fmla="*/ 7 w 7"/>
                  <a:gd name="T5" fmla="*/ 48 h 80"/>
                  <a:gd name="T6" fmla="*/ 1 w 7"/>
                  <a:gd name="T7" fmla="*/ 5 h 80"/>
                  <a:gd name="T8" fmla="*/ 1 w 7"/>
                  <a:gd name="T9" fmla="*/ 10 h 80"/>
                  <a:gd name="T10" fmla="*/ 5 w 7"/>
                  <a:gd name="T11" fmla="*/ 54 h 80"/>
                </a:gdLst>
                <a:ahLst/>
                <a:cxnLst>
                  <a:cxn ang="0">
                    <a:pos x="T0" y="T1"/>
                  </a:cxn>
                  <a:cxn ang="0">
                    <a:pos x="T2" y="T3"/>
                  </a:cxn>
                  <a:cxn ang="0">
                    <a:pos x="T4" y="T5"/>
                  </a:cxn>
                  <a:cxn ang="0">
                    <a:pos x="T6" y="T7"/>
                  </a:cxn>
                  <a:cxn ang="0">
                    <a:pos x="T8" y="T9"/>
                  </a:cxn>
                  <a:cxn ang="0">
                    <a:pos x="T10" y="T11"/>
                  </a:cxn>
                </a:cxnLst>
                <a:rect l="0" t="0" r="r" b="b"/>
                <a:pathLst>
                  <a:path w="7" h="80">
                    <a:moveTo>
                      <a:pt x="5" y="54"/>
                    </a:moveTo>
                    <a:cubicBezTo>
                      <a:pt x="4" y="63"/>
                      <a:pt x="3" y="72"/>
                      <a:pt x="0" y="80"/>
                    </a:cubicBezTo>
                    <a:cubicBezTo>
                      <a:pt x="6" y="57"/>
                      <a:pt x="4" y="67"/>
                      <a:pt x="7" y="48"/>
                    </a:cubicBezTo>
                    <a:cubicBezTo>
                      <a:pt x="7" y="37"/>
                      <a:pt x="5" y="17"/>
                      <a:pt x="1" y="5"/>
                    </a:cubicBezTo>
                    <a:cubicBezTo>
                      <a:pt x="0" y="0"/>
                      <a:pt x="0" y="1"/>
                      <a:pt x="1" y="10"/>
                    </a:cubicBezTo>
                    <a:cubicBezTo>
                      <a:pt x="5" y="25"/>
                      <a:pt x="4" y="57"/>
                      <a:pt x="5" y="5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7" name="Freeform 91"/>
              <p:cNvSpPr>
                <a:spLocks/>
              </p:cNvSpPr>
              <p:nvPr/>
            </p:nvSpPr>
            <p:spPr bwMode="auto">
              <a:xfrm>
                <a:off x="2352" y="284"/>
                <a:ext cx="5" cy="10"/>
              </a:xfrm>
              <a:custGeom>
                <a:avLst/>
                <a:gdLst>
                  <a:gd name="T0" fmla="*/ 5 w 5"/>
                  <a:gd name="T1" fmla="*/ 0 h 10"/>
                  <a:gd name="T2" fmla="*/ 0 w 5"/>
                  <a:gd name="T3" fmla="*/ 10 h 10"/>
                  <a:gd name="T4" fmla="*/ 3 w 5"/>
                  <a:gd name="T5" fmla="*/ 5 h 10"/>
                  <a:gd name="T6" fmla="*/ 5 w 5"/>
                  <a:gd name="T7" fmla="*/ 0 h 10"/>
                </a:gdLst>
                <a:ahLst/>
                <a:cxnLst>
                  <a:cxn ang="0">
                    <a:pos x="T0" y="T1"/>
                  </a:cxn>
                  <a:cxn ang="0">
                    <a:pos x="T2" y="T3"/>
                  </a:cxn>
                  <a:cxn ang="0">
                    <a:pos x="T4" y="T5"/>
                  </a:cxn>
                  <a:cxn ang="0">
                    <a:pos x="T6" y="T7"/>
                  </a:cxn>
                </a:cxnLst>
                <a:rect l="0" t="0" r="r" b="b"/>
                <a:pathLst>
                  <a:path w="5" h="10">
                    <a:moveTo>
                      <a:pt x="5" y="0"/>
                    </a:moveTo>
                    <a:lnTo>
                      <a:pt x="0" y="10"/>
                    </a:lnTo>
                    <a:lnTo>
                      <a:pt x="3" y="5"/>
                    </a:lnTo>
                    <a:lnTo>
                      <a:pt x="5"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8" name="Freeform 92"/>
              <p:cNvSpPr>
                <a:spLocks/>
              </p:cNvSpPr>
              <p:nvPr/>
            </p:nvSpPr>
            <p:spPr bwMode="auto">
              <a:xfrm>
                <a:off x="2747" y="1475"/>
                <a:ext cx="0" cy="9"/>
              </a:xfrm>
              <a:custGeom>
                <a:avLst/>
                <a:gdLst>
                  <a:gd name="T0" fmla="*/ 5 h 9"/>
                  <a:gd name="T1" fmla="*/ 0 h 9"/>
                  <a:gd name="T2" fmla="*/ 9 h 9"/>
                  <a:gd name="T3" fmla="*/ 5 h 9"/>
                </a:gdLst>
                <a:ahLst/>
                <a:cxnLst>
                  <a:cxn ang="0">
                    <a:pos x="0" y="T0"/>
                  </a:cxn>
                  <a:cxn ang="0">
                    <a:pos x="0" y="T1"/>
                  </a:cxn>
                  <a:cxn ang="0">
                    <a:pos x="0" y="T2"/>
                  </a:cxn>
                  <a:cxn ang="0">
                    <a:pos x="0" y="T3"/>
                  </a:cxn>
                </a:cxnLst>
                <a:rect l="0" t="0" r="r" b="b"/>
                <a:pathLst>
                  <a:path h="9">
                    <a:moveTo>
                      <a:pt x="0" y="5"/>
                    </a:moveTo>
                    <a:lnTo>
                      <a:pt x="0" y="0"/>
                    </a:lnTo>
                    <a:lnTo>
                      <a:pt x="0" y="9"/>
                    </a:lnTo>
                    <a:lnTo>
                      <a:pt x="0" y="5"/>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9" name="Freeform 93"/>
              <p:cNvSpPr>
                <a:spLocks/>
              </p:cNvSpPr>
              <p:nvPr/>
            </p:nvSpPr>
            <p:spPr bwMode="auto">
              <a:xfrm>
                <a:off x="2749" y="1402"/>
                <a:ext cx="5" cy="18"/>
              </a:xfrm>
              <a:custGeom>
                <a:avLst/>
                <a:gdLst>
                  <a:gd name="T0" fmla="*/ 0 w 5"/>
                  <a:gd name="T1" fmla="*/ 0 h 18"/>
                  <a:gd name="T2" fmla="*/ 5 w 5"/>
                  <a:gd name="T3" fmla="*/ 18 h 18"/>
                  <a:gd name="T4" fmla="*/ 0 w 5"/>
                  <a:gd name="T5" fmla="*/ 0 h 18"/>
                </a:gdLst>
                <a:ahLst/>
                <a:cxnLst>
                  <a:cxn ang="0">
                    <a:pos x="T0" y="T1"/>
                  </a:cxn>
                  <a:cxn ang="0">
                    <a:pos x="T2" y="T3"/>
                  </a:cxn>
                  <a:cxn ang="0">
                    <a:pos x="T4" y="T5"/>
                  </a:cxn>
                </a:cxnLst>
                <a:rect l="0" t="0" r="r" b="b"/>
                <a:pathLst>
                  <a:path w="5" h="18">
                    <a:moveTo>
                      <a:pt x="0" y="0"/>
                    </a:moveTo>
                    <a:lnTo>
                      <a:pt x="5" y="18"/>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0" name="Freeform 94"/>
              <p:cNvSpPr>
                <a:spLocks/>
              </p:cNvSpPr>
              <p:nvPr/>
            </p:nvSpPr>
            <p:spPr bwMode="auto">
              <a:xfrm>
                <a:off x="2350" y="249"/>
                <a:ext cx="12" cy="42"/>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cubicBezTo>
                      <a:pt x="2" y="12"/>
                      <a:pt x="3" y="6"/>
                      <a:pt x="5" y="0"/>
                    </a:cubicBezTo>
                    <a:cubicBezTo>
                      <a:pt x="3" y="6"/>
                      <a:pt x="2" y="12"/>
                      <a:pt x="0" y="18"/>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1" name="Freeform 95"/>
              <p:cNvSpPr>
                <a:spLocks/>
              </p:cNvSpPr>
              <p:nvPr/>
            </p:nvSpPr>
            <p:spPr bwMode="auto">
              <a:xfrm>
                <a:off x="2366" y="190"/>
                <a:ext cx="3" cy="23"/>
              </a:xfrm>
              <a:custGeom>
                <a:avLst/>
                <a:gdLst>
                  <a:gd name="T0" fmla="*/ 1 w 1"/>
                  <a:gd name="T1" fmla="*/ 0 h 10"/>
                  <a:gd name="T2" fmla="*/ 0 w 1"/>
                  <a:gd name="T3" fmla="*/ 10 h 10"/>
                  <a:gd name="T4" fmla="*/ 1 w 1"/>
                  <a:gd name="T5" fmla="*/ 7 h 10"/>
                  <a:gd name="T6" fmla="*/ 1 w 1"/>
                  <a:gd name="T7" fmla="*/ 0 h 10"/>
                </a:gdLst>
                <a:ahLst/>
                <a:cxnLst>
                  <a:cxn ang="0">
                    <a:pos x="T0" y="T1"/>
                  </a:cxn>
                  <a:cxn ang="0">
                    <a:pos x="T2" y="T3"/>
                  </a:cxn>
                  <a:cxn ang="0">
                    <a:pos x="T4" y="T5"/>
                  </a:cxn>
                  <a:cxn ang="0">
                    <a:pos x="T6" y="T7"/>
                  </a:cxn>
                </a:cxnLst>
                <a:rect l="0" t="0" r="r" b="b"/>
                <a:pathLst>
                  <a:path w="1" h="10">
                    <a:moveTo>
                      <a:pt x="1" y="0"/>
                    </a:moveTo>
                    <a:cubicBezTo>
                      <a:pt x="1" y="4"/>
                      <a:pt x="1" y="7"/>
                      <a:pt x="0" y="10"/>
                    </a:cubicBezTo>
                    <a:cubicBezTo>
                      <a:pt x="1" y="7"/>
                      <a:pt x="1" y="7"/>
                      <a:pt x="1" y="7"/>
                    </a:cubicBezTo>
                    <a:lnTo>
                      <a:pt x="1"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2" name="Freeform 96"/>
              <p:cNvSpPr>
                <a:spLocks/>
              </p:cNvSpPr>
              <p:nvPr/>
            </p:nvSpPr>
            <p:spPr bwMode="auto">
              <a:xfrm>
                <a:off x="2359" y="110"/>
                <a:ext cx="5" cy="21"/>
              </a:xfrm>
              <a:custGeom>
                <a:avLst/>
                <a:gdLst>
                  <a:gd name="T0" fmla="*/ 1 w 2"/>
                  <a:gd name="T1" fmla="*/ 4 h 9"/>
                  <a:gd name="T2" fmla="*/ 1 w 2"/>
                  <a:gd name="T3" fmla="*/ 6 h 9"/>
                  <a:gd name="T4" fmla="*/ 1 w 2"/>
                  <a:gd name="T5" fmla="*/ 4 h 9"/>
                </a:gdLst>
                <a:ahLst/>
                <a:cxnLst>
                  <a:cxn ang="0">
                    <a:pos x="T0" y="T1"/>
                  </a:cxn>
                  <a:cxn ang="0">
                    <a:pos x="T2" y="T3"/>
                  </a:cxn>
                  <a:cxn ang="0">
                    <a:pos x="T4" y="T5"/>
                  </a:cxn>
                </a:cxnLst>
                <a:rect l="0" t="0" r="r" b="b"/>
                <a:pathLst>
                  <a:path w="2" h="9">
                    <a:moveTo>
                      <a:pt x="1" y="4"/>
                    </a:moveTo>
                    <a:cubicBezTo>
                      <a:pt x="0" y="0"/>
                      <a:pt x="1" y="4"/>
                      <a:pt x="1" y="6"/>
                    </a:cubicBezTo>
                    <a:cubicBezTo>
                      <a:pt x="1" y="7"/>
                      <a:pt x="2" y="9"/>
                      <a:pt x="1"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3" name="Freeform 97"/>
              <p:cNvSpPr>
                <a:spLocks/>
              </p:cNvSpPr>
              <p:nvPr/>
            </p:nvSpPr>
            <p:spPr bwMode="auto">
              <a:xfrm>
                <a:off x="2348" y="261"/>
                <a:ext cx="4" cy="1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3"/>
                      <a:pt x="2"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4" name="Freeform 98"/>
              <p:cNvSpPr>
                <a:spLocks/>
              </p:cNvSpPr>
              <p:nvPr/>
            </p:nvSpPr>
            <p:spPr bwMode="auto">
              <a:xfrm>
                <a:off x="2319" y="291"/>
                <a:ext cx="19" cy="50"/>
              </a:xfrm>
              <a:custGeom>
                <a:avLst/>
                <a:gdLst>
                  <a:gd name="T0" fmla="*/ 8 w 8"/>
                  <a:gd name="T1" fmla="*/ 0 h 21"/>
                  <a:gd name="T2" fmla="*/ 0 w 8"/>
                  <a:gd name="T3" fmla="*/ 21 h 21"/>
                  <a:gd name="T4" fmla="*/ 8 w 8"/>
                  <a:gd name="T5" fmla="*/ 0 h 21"/>
                </a:gdLst>
                <a:ahLst/>
                <a:cxnLst>
                  <a:cxn ang="0">
                    <a:pos x="T0" y="T1"/>
                  </a:cxn>
                  <a:cxn ang="0">
                    <a:pos x="T2" y="T3"/>
                  </a:cxn>
                  <a:cxn ang="0">
                    <a:pos x="T4" y="T5"/>
                  </a:cxn>
                </a:cxnLst>
                <a:rect l="0" t="0" r="r" b="b"/>
                <a:pathLst>
                  <a:path w="8" h="21">
                    <a:moveTo>
                      <a:pt x="8" y="0"/>
                    </a:moveTo>
                    <a:cubicBezTo>
                      <a:pt x="6" y="9"/>
                      <a:pt x="1" y="18"/>
                      <a:pt x="0" y="21"/>
                    </a:cubicBezTo>
                    <a:cubicBezTo>
                      <a:pt x="4" y="14"/>
                      <a:pt x="8" y="3"/>
                      <a:pt x="8"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5" name="Freeform 99"/>
              <p:cNvSpPr>
                <a:spLocks/>
              </p:cNvSpPr>
              <p:nvPr/>
            </p:nvSpPr>
            <p:spPr bwMode="auto">
              <a:xfrm>
                <a:off x="2355" y="110"/>
                <a:ext cx="7" cy="33"/>
              </a:xfrm>
              <a:custGeom>
                <a:avLst/>
                <a:gdLst>
                  <a:gd name="T0" fmla="*/ 3 w 3"/>
                  <a:gd name="T1" fmla="*/ 14 h 14"/>
                  <a:gd name="T2" fmla="*/ 0 w 3"/>
                  <a:gd name="T3" fmla="*/ 0 h 14"/>
                  <a:gd name="T4" fmla="*/ 3 w 3"/>
                  <a:gd name="T5" fmla="*/ 14 h 14"/>
                </a:gdLst>
                <a:ahLst/>
                <a:cxnLst>
                  <a:cxn ang="0">
                    <a:pos x="T0" y="T1"/>
                  </a:cxn>
                  <a:cxn ang="0">
                    <a:pos x="T2" y="T3"/>
                  </a:cxn>
                  <a:cxn ang="0">
                    <a:pos x="T4" y="T5"/>
                  </a:cxn>
                </a:cxnLst>
                <a:rect l="0" t="0" r="r" b="b"/>
                <a:pathLst>
                  <a:path w="3" h="14">
                    <a:moveTo>
                      <a:pt x="3" y="14"/>
                    </a:moveTo>
                    <a:cubicBezTo>
                      <a:pt x="2" y="9"/>
                      <a:pt x="1" y="4"/>
                      <a:pt x="0" y="0"/>
                    </a:cubicBezTo>
                    <a:cubicBezTo>
                      <a:pt x="1" y="4"/>
                      <a:pt x="2" y="9"/>
                      <a:pt x="3" y="1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6" name="Freeform 100"/>
              <p:cNvSpPr>
                <a:spLocks/>
              </p:cNvSpPr>
              <p:nvPr/>
            </p:nvSpPr>
            <p:spPr bwMode="auto">
              <a:xfrm>
                <a:off x="2352" y="232"/>
                <a:ext cx="5" cy="24"/>
              </a:xfrm>
              <a:custGeom>
                <a:avLst/>
                <a:gdLst>
                  <a:gd name="T0" fmla="*/ 2 w 2"/>
                  <a:gd name="T1" fmla="*/ 0 h 10"/>
                  <a:gd name="T2" fmla="*/ 1 w 2"/>
                  <a:gd name="T3" fmla="*/ 6 h 10"/>
                  <a:gd name="T4" fmla="*/ 0 w 2"/>
                  <a:gd name="T5" fmla="*/ 10 h 10"/>
                  <a:gd name="T6" fmla="*/ 2 w 2"/>
                  <a:gd name="T7" fmla="*/ 3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cubicBezTo>
                      <a:pt x="1" y="6"/>
                      <a:pt x="1" y="6"/>
                      <a:pt x="1" y="6"/>
                    </a:cubicBezTo>
                    <a:cubicBezTo>
                      <a:pt x="1" y="7"/>
                      <a:pt x="0" y="9"/>
                      <a:pt x="0" y="10"/>
                    </a:cubicBezTo>
                    <a:cubicBezTo>
                      <a:pt x="1" y="8"/>
                      <a:pt x="1" y="5"/>
                      <a:pt x="2" y="3"/>
                    </a:cubicBezTo>
                    <a:lnTo>
                      <a:pt x="2"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7" name="Freeform 101"/>
              <p:cNvSpPr>
                <a:spLocks/>
              </p:cNvSpPr>
              <p:nvPr/>
            </p:nvSpPr>
            <p:spPr bwMode="auto">
              <a:xfrm>
                <a:off x="2579" y="1676"/>
                <a:ext cx="64" cy="28"/>
              </a:xfrm>
              <a:custGeom>
                <a:avLst/>
                <a:gdLst>
                  <a:gd name="T0" fmla="*/ 7 w 27"/>
                  <a:gd name="T1" fmla="*/ 9 h 12"/>
                  <a:gd name="T2" fmla="*/ 13 w 27"/>
                  <a:gd name="T3" fmla="*/ 8 h 12"/>
                  <a:gd name="T4" fmla="*/ 27 w 27"/>
                  <a:gd name="T5" fmla="*/ 0 h 12"/>
                  <a:gd name="T6" fmla="*/ 7 w 27"/>
                  <a:gd name="T7" fmla="*/ 9 h 12"/>
                </a:gdLst>
                <a:ahLst/>
                <a:cxnLst>
                  <a:cxn ang="0">
                    <a:pos x="T0" y="T1"/>
                  </a:cxn>
                  <a:cxn ang="0">
                    <a:pos x="T2" y="T3"/>
                  </a:cxn>
                  <a:cxn ang="0">
                    <a:pos x="T4" y="T5"/>
                  </a:cxn>
                  <a:cxn ang="0">
                    <a:pos x="T6" y="T7"/>
                  </a:cxn>
                </a:cxnLst>
                <a:rect l="0" t="0" r="r" b="b"/>
                <a:pathLst>
                  <a:path w="27" h="12">
                    <a:moveTo>
                      <a:pt x="7" y="9"/>
                    </a:moveTo>
                    <a:cubicBezTo>
                      <a:pt x="0" y="12"/>
                      <a:pt x="6" y="11"/>
                      <a:pt x="13" y="8"/>
                    </a:cubicBezTo>
                    <a:cubicBezTo>
                      <a:pt x="20" y="5"/>
                      <a:pt x="27" y="0"/>
                      <a:pt x="27" y="0"/>
                    </a:cubicBezTo>
                    <a:cubicBezTo>
                      <a:pt x="23" y="2"/>
                      <a:pt x="15" y="6"/>
                      <a:pt x="7"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8" name="Freeform 102"/>
              <p:cNvSpPr>
                <a:spLocks/>
              </p:cNvSpPr>
              <p:nvPr/>
            </p:nvSpPr>
            <p:spPr bwMode="auto">
              <a:xfrm>
                <a:off x="2513" y="1706"/>
                <a:ext cx="49" cy="7"/>
              </a:xfrm>
              <a:custGeom>
                <a:avLst/>
                <a:gdLst>
                  <a:gd name="T0" fmla="*/ 2 w 21"/>
                  <a:gd name="T1" fmla="*/ 2 h 3"/>
                  <a:gd name="T2" fmla="*/ 19 w 21"/>
                  <a:gd name="T3" fmla="*/ 0 h 3"/>
                  <a:gd name="T4" fmla="*/ 2 w 21"/>
                  <a:gd name="T5" fmla="*/ 2 h 3"/>
                </a:gdLst>
                <a:ahLst/>
                <a:cxnLst>
                  <a:cxn ang="0">
                    <a:pos x="T0" y="T1"/>
                  </a:cxn>
                  <a:cxn ang="0">
                    <a:pos x="T2" y="T3"/>
                  </a:cxn>
                  <a:cxn ang="0">
                    <a:pos x="T4" y="T5"/>
                  </a:cxn>
                </a:cxnLst>
                <a:rect l="0" t="0" r="r" b="b"/>
                <a:pathLst>
                  <a:path w="21" h="3">
                    <a:moveTo>
                      <a:pt x="2" y="2"/>
                    </a:moveTo>
                    <a:cubicBezTo>
                      <a:pt x="0" y="3"/>
                      <a:pt x="21" y="0"/>
                      <a:pt x="19" y="0"/>
                    </a:cubicBezTo>
                    <a:cubicBezTo>
                      <a:pt x="12" y="1"/>
                      <a:pt x="7" y="2"/>
                      <a:pt x="2"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9" name="Freeform 103"/>
              <p:cNvSpPr>
                <a:spLocks/>
              </p:cNvSpPr>
              <p:nvPr/>
            </p:nvSpPr>
            <p:spPr bwMode="auto">
              <a:xfrm>
                <a:off x="2558" y="1702"/>
                <a:ext cx="35" cy="9"/>
              </a:xfrm>
              <a:custGeom>
                <a:avLst/>
                <a:gdLst>
                  <a:gd name="T0" fmla="*/ 0 w 15"/>
                  <a:gd name="T1" fmla="*/ 4 h 4"/>
                  <a:gd name="T2" fmla="*/ 15 w 15"/>
                  <a:gd name="T3" fmla="*/ 0 h 4"/>
                  <a:gd name="T4" fmla="*/ 0 w 15"/>
                  <a:gd name="T5" fmla="*/ 4 h 4"/>
                </a:gdLst>
                <a:ahLst/>
                <a:cxnLst>
                  <a:cxn ang="0">
                    <a:pos x="T0" y="T1"/>
                  </a:cxn>
                  <a:cxn ang="0">
                    <a:pos x="T2" y="T3"/>
                  </a:cxn>
                  <a:cxn ang="0">
                    <a:pos x="T4" y="T5"/>
                  </a:cxn>
                </a:cxnLst>
                <a:rect l="0" t="0" r="r" b="b"/>
                <a:pathLst>
                  <a:path w="15" h="4">
                    <a:moveTo>
                      <a:pt x="0" y="4"/>
                    </a:moveTo>
                    <a:cubicBezTo>
                      <a:pt x="0" y="4"/>
                      <a:pt x="9" y="3"/>
                      <a:pt x="15" y="0"/>
                    </a:cubicBezTo>
                    <a:cubicBezTo>
                      <a:pt x="9" y="2"/>
                      <a:pt x="8" y="2"/>
                      <a:pt x="0"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0" name="Freeform 104"/>
              <p:cNvSpPr>
                <a:spLocks/>
              </p:cNvSpPr>
              <p:nvPr/>
            </p:nvSpPr>
            <p:spPr bwMode="auto">
              <a:xfrm>
                <a:off x="2577" y="1671"/>
                <a:ext cx="96" cy="47"/>
              </a:xfrm>
              <a:custGeom>
                <a:avLst/>
                <a:gdLst>
                  <a:gd name="T0" fmla="*/ 0 w 41"/>
                  <a:gd name="T1" fmla="*/ 20 h 20"/>
                  <a:gd name="T2" fmla="*/ 41 w 41"/>
                  <a:gd name="T3" fmla="*/ 0 h 20"/>
                  <a:gd name="T4" fmla="*/ 0 w 41"/>
                  <a:gd name="T5" fmla="*/ 20 h 20"/>
                </a:gdLst>
                <a:ahLst/>
                <a:cxnLst>
                  <a:cxn ang="0">
                    <a:pos x="T0" y="T1"/>
                  </a:cxn>
                  <a:cxn ang="0">
                    <a:pos x="T2" y="T3"/>
                  </a:cxn>
                  <a:cxn ang="0">
                    <a:pos x="T4" y="T5"/>
                  </a:cxn>
                </a:cxnLst>
                <a:rect l="0" t="0" r="r" b="b"/>
                <a:pathLst>
                  <a:path w="41" h="20">
                    <a:moveTo>
                      <a:pt x="0" y="20"/>
                    </a:moveTo>
                    <a:cubicBezTo>
                      <a:pt x="19" y="14"/>
                      <a:pt x="23" y="14"/>
                      <a:pt x="41" y="0"/>
                    </a:cubicBezTo>
                    <a:cubicBezTo>
                      <a:pt x="34" y="6"/>
                      <a:pt x="18" y="16"/>
                      <a:pt x="0" y="2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1" name="Freeform 105"/>
              <p:cNvSpPr>
                <a:spLocks/>
              </p:cNvSpPr>
              <p:nvPr/>
            </p:nvSpPr>
            <p:spPr bwMode="auto">
              <a:xfrm>
                <a:off x="2598" y="1706"/>
                <a:ext cx="21" cy="7"/>
              </a:xfrm>
              <a:custGeom>
                <a:avLst/>
                <a:gdLst>
                  <a:gd name="T0" fmla="*/ 0 w 9"/>
                  <a:gd name="T1" fmla="*/ 3 h 3"/>
                  <a:gd name="T2" fmla="*/ 9 w 9"/>
                  <a:gd name="T3" fmla="*/ 0 h 3"/>
                  <a:gd name="T4" fmla="*/ 0 w 9"/>
                  <a:gd name="T5" fmla="*/ 3 h 3"/>
                </a:gdLst>
                <a:ahLst/>
                <a:cxnLst>
                  <a:cxn ang="0">
                    <a:pos x="T0" y="T1"/>
                  </a:cxn>
                  <a:cxn ang="0">
                    <a:pos x="T2" y="T3"/>
                  </a:cxn>
                  <a:cxn ang="0">
                    <a:pos x="T4" y="T5"/>
                  </a:cxn>
                </a:cxnLst>
                <a:rect l="0" t="0" r="r" b="b"/>
                <a:pathLst>
                  <a:path w="9" h="3">
                    <a:moveTo>
                      <a:pt x="0" y="3"/>
                    </a:moveTo>
                    <a:cubicBezTo>
                      <a:pt x="2" y="3"/>
                      <a:pt x="3" y="3"/>
                      <a:pt x="9" y="0"/>
                    </a:cubicBezTo>
                    <a:cubicBezTo>
                      <a:pt x="6" y="1"/>
                      <a:pt x="3" y="3"/>
                      <a:pt x="0"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2" name="Freeform 106"/>
              <p:cNvSpPr>
                <a:spLocks/>
              </p:cNvSpPr>
              <p:nvPr/>
            </p:nvSpPr>
            <p:spPr bwMode="auto">
              <a:xfrm>
                <a:off x="2555" y="1720"/>
                <a:ext cx="22" cy="5"/>
              </a:xfrm>
              <a:custGeom>
                <a:avLst/>
                <a:gdLst>
                  <a:gd name="T0" fmla="*/ 0 w 9"/>
                  <a:gd name="T1" fmla="*/ 2 h 2"/>
                  <a:gd name="T2" fmla="*/ 9 w 9"/>
                  <a:gd name="T3" fmla="*/ 0 h 2"/>
                  <a:gd name="T4" fmla="*/ 3 w 9"/>
                  <a:gd name="T5" fmla="*/ 1 h 2"/>
                  <a:gd name="T6" fmla="*/ 0 w 9"/>
                  <a:gd name="T7" fmla="*/ 2 h 2"/>
                </a:gdLst>
                <a:ahLst/>
                <a:cxnLst>
                  <a:cxn ang="0">
                    <a:pos x="T0" y="T1"/>
                  </a:cxn>
                  <a:cxn ang="0">
                    <a:pos x="T2" y="T3"/>
                  </a:cxn>
                  <a:cxn ang="0">
                    <a:pos x="T4" y="T5"/>
                  </a:cxn>
                  <a:cxn ang="0">
                    <a:pos x="T6" y="T7"/>
                  </a:cxn>
                </a:cxnLst>
                <a:rect l="0" t="0" r="r" b="b"/>
                <a:pathLst>
                  <a:path w="9" h="2">
                    <a:moveTo>
                      <a:pt x="0" y="2"/>
                    </a:moveTo>
                    <a:cubicBezTo>
                      <a:pt x="3" y="1"/>
                      <a:pt x="6" y="0"/>
                      <a:pt x="9" y="0"/>
                    </a:cubicBezTo>
                    <a:cubicBezTo>
                      <a:pt x="3" y="1"/>
                      <a:pt x="3" y="1"/>
                      <a:pt x="3" y="1"/>
                    </a:cubicBezTo>
                    <a:lnTo>
                      <a:pt x="0" y="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3" name="Freeform 107"/>
              <p:cNvSpPr>
                <a:spLocks/>
              </p:cNvSpPr>
              <p:nvPr/>
            </p:nvSpPr>
            <p:spPr bwMode="auto">
              <a:xfrm>
                <a:off x="2536" y="1723"/>
                <a:ext cx="29" cy="5"/>
              </a:xfrm>
              <a:custGeom>
                <a:avLst/>
                <a:gdLst>
                  <a:gd name="T0" fmla="*/ 0 w 12"/>
                  <a:gd name="T1" fmla="*/ 2 h 2"/>
                  <a:gd name="T2" fmla="*/ 12 w 12"/>
                  <a:gd name="T3" fmla="*/ 0 h 2"/>
                  <a:gd name="T4" fmla="*/ 2 w 12"/>
                  <a:gd name="T5" fmla="*/ 2 h 2"/>
                  <a:gd name="T6" fmla="*/ 0 w 12"/>
                  <a:gd name="T7" fmla="*/ 2 h 2"/>
                </a:gdLst>
                <a:ahLst/>
                <a:cxnLst>
                  <a:cxn ang="0">
                    <a:pos x="T0" y="T1"/>
                  </a:cxn>
                  <a:cxn ang="0">
                    <a:pos x="T2" y="T3"/>
                  </a:cxn>
                  <a:cxn ang="0">
                    <a:pos x="T4" y="T5"/>
                  </a:cxn>
                  <a:cxn ang="0">
                    <a:pos x="T6" y="T7"/>
                  </a:cxn>
                </a:cxnLst>
                <a:rect l="0" t="0" r="r" b="b"/>
                <a:pathLst>
                  <a:path w="12" h="2">
                    <a:moveTo>
                      <a:pt x="0" y="2"/>
                    </a:moveTo>
                    <a:cubicBezTo>
                      <a:pt x="4" y="2"/>
                      <a:pt x="8" y="1"/>
                      <a:pt x="12" y="0"/>
                    </a:cubicBezTo>
                    <a:cubicBezTo>
                      <a:pt x="9" y="1"/>
                      <a:pt x="6" y="1"/>
                      <a:pt x="2" y="2"/>
                    </a:cubicBezTo>
                    <a:lnTo>
                      <a:pt x="0" y="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4" name="Freeform 108"/>
              <p:cNvSpPr>
                <a:spLocks/>
              </p:cNvSpPr>
              <p:nvPr/>
            </p:nvSpPr>
            <p:spPr bwMode="auto">
              <a:xfrm>
                <a:off x="2284" y="1692"/>
                <a:ext cx="28" cy="10"/>
              </a:xfrm>
              <a:custGeom>
                <a:avLst/>
                <a:gdLst>
                  <a:gd name="T0" fmla="*/ 4 w 12"/>
                  <a:gd name="T1" fmla="*/ 1 h 4"/>
                  <a:gd name="T2" fmla="*/ 12 w 12"/>
                  <a:gd name="T3" fmla="*/ 4 h 4"/>
                  <a:gd name="T4" fmla="*/ 4 w 12"/>
                  <a:gd name="T5" fmla="*/ 1 h 4"/>
                </a:gdLst>
                <a:ahLst/>
                <a:cxnLst>
                  <a:cxn ang="0">
                    <a:pos x="T0" y="T1"/>
                  </a:cxn>
                  <a:cxn ang="0">
                    <a:pos x="T2" y="T3"/>
                  </a:cxn>
                  <a:cxn ang="0">
                    <a:pos x="T4" y="T5"/>
                  </a:cxn>
                </a:cxnLst>
                <a:rect l="0" t="0" r="r" b="b"/>
                <a:pathLst>
                  <a:path w="12" h="4">
                    <a:moveTo>
                      <a:pt x="4" y="1"/>
                    </a:moveTo>
                    <a:cubicBezTo>
                      <a:pt x="0" y="0"/>
                      <a:pt x="9" y="3"/>
                      <a:pt x="12" y="4"/>
                    </a:cubicBezTo>
                    <a:cubicBezTo>
                      <a:pt x="11" y="3"/>
                      <a:pt x="7" y="2"/>
                      <a:pt x="4"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5" name="Freeform 109"/>
              <p:cNvSpPr>
                <a:spLocks/>
              </p:cNvSpPr>
              <p:nvPr/>
            </p:nvSpPr>
            <p:spPr bwMode="auto">
              <a:xfrm>
                <a:off x="2319" y="180"/>
                <a:ext cx="5" cy="50"/>
              </a:xfrm>
              <a:custGeom>
                <a:avLst/>
                <a:gdLst>
                  <a:gd name="T0" fmla="*/ 0 w 2"/>
                  <a:gd name="T1" fmla="*/ 0 h 21"/>
                  <a:gd name="T2" fmla="*/ 0 w 2"/>
                  <a:gd name="T3" fmla="*/ 13 h 21"/>
                  <a:gd name="T4" fmla="*/ 0 w 2"/>
                  <a:gd name="T5" fmla="*/ 0 h 21"/>
                </a:gdLst>
                <a:ahLst/>
                <a:cxnLst>
                  <a:cxn ang="0">
                    <a:pos x="T0" y="T1"/>
                  </a:cxn>
                  <a:cxn ang="0">
                    <a:pos x="T2" y="T3"/>
                  </a:cxn>
                  <a:cxn ang="0">
                    <a:pos x="T4" y="T5"/>
                  </a:cxn>
                </a:cxnLst>
                <a:rect l="0" t="0" r="r" b="b"/>
                <a:pathLst>
                  <a:path w="2" h="21">
                    <a:moveTo>
                      <a:pt x="0" y="0"/>
                    </a:moveTo>
                    <a:cubicBezTo>
                      <a:pt x="0" y="1"/>
                      <a:pt x="1" y="7"/>
                      <a:pt x="0" y="13"/>
                    </a:cubicBezTo>
                    <a:cubicBezTo>
                      <a:pt x="0" y="21"/>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6" name="Freeform 110"/>
              <p:cNvSpPr>
                <a:spLocks/>
              </p:cNvSpPr>
              <p:nvPr/>
            </p:nvSpPr>
            <p:spPr bwMode="auto">
              <a:xfrm>
                <a:off x="4995" y="3206"/>
                <a:ext cx="107" cy="90"/>
              </a:xfrm>
              <a:custGeom>
                <a:avLst/>
                <a:gdLst>
                  <a:gd name="T0" fmla="*/ 22 w 45"/>
                  <a:gd name="T1" fmla="*/ 15 h 38"/>
                  <a:gd name="T2" fmla="*/ 8 w 45"/>
                  <a:gd name="T3" fmla="*/ 6 h 38"/>
                  <a:gd name="T4" fmla="*/ 13 w 45"/>
                  <a:gd name="T5" fmla="*/ 12 h 38"/>
                  <a:gd name="T6" fmla="*/ 23 w 45"/>
                  <a:gd name="T7" fmla="*/ 20 h 38"/>
                  <a:gd name="T8" fmla="*/ 38 w 45"/>
                  <a:gd name="T9" fmla="*/ 30 h 38"/>
                  <a:gd name="T10" fmla="*/ 22 w 45"/>
                  <a:gd name="T11" fmla="*/ 15 h 38"/>
                </a:gdLst>
                <a:ahLst/>
                <a:cxnLst>
                  <a:cxn ang="0">
                    <a:pos x="T0" y="T1"/>
                  </a:cxn>
                  <a:cxn ang="0">
                    <a:pos x="T2" y="T3"/>
                  </a:cxn>
                  <a:cxn ang="0">
                    <a:pos x="T4" y="T5"/>
                  </a:cxn>
                  <a:cxn ang="0">
                    <a:pos x="T6" y="T7"/>
                  </a:cxn>
                  <a:cxn ang="0">
                    <a:pos x="T8" y="T9"/>
                  </a:cxn>
                  <a:cxn ang="0">
                    <a:pos x="T10" y="T11"/>
                  </a:cxn>
                </a:cxnLst>
                <a:rect l="0" t="0" r="r" b="b"/>
                <a:pathLst>
                  <a:path w="45" h="38">
                    <a:moveTo>
                      <a:pt x="22" y="15"/>
                    </a:moveTo>
                    <a:cubicBezTo>
                      <a:pt x="9" y="4"/>
                      <a:pt x="12" y="8"/>
                      <a:pt x="8" y="6"/>
                    </a:cubicBezTo>
                    <a:cubicBezTo>
                      <a:pt x="23" y="19"/>
                      <a:pt x="0" y="0"/>
                      <a:pt x="13" y="12"/>
                    </a:cubicBezTo>
                    <a:cubicBezTo>
                      <a:pt x="16" y="15"/>
                      <a:pt x="20" y="18"/>
                      <a:pt x="23" y="20"/>
                    </a:cubicBezTo>
                    <a:cubicBezTo>
                      <a:pt x="18" y="14"/>
                      <a:pt x="45" y="38"/>
                      <a:pt x="38" y="30"/>
                    </a:cubicBezTo>
                    <a:cubicBezTo>
                      <a:pt x="37" y="28"/>
                      <a:pt x="28" y="20"/>
                      <a:pt x="22" y="1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7" name="Freeform 111"/>
              <p:cNvSpPr>
                <a:spLocks/>
              </p:cNvSpPr>
              <p:nvPr/>
            </p:nvSpPr>
            <p:spPr bwMode="auto">
              <a:xfrm>
                <a:off x="5187" y="3395"/>
                <a:ext cx="47" cy="47"/>
              </a:xfrm>
              <a:custGeom>
                <a:avLst/>
                <a:gdLst>
                  <a:gd name="T0" fmla="*/ 7 w 20"/>
                  <a:gd name="T1" fmla="*/ 6 h 20"/>
                  <a:gd name="T2" fmla="*/ 2 w 20"/>
                  <a:gd name="T3" fmla="*/ 2 h 20"/>
                  <a:gd name="T4" fmla="*/ 13 w 20"/>
                  <a:gd name="T5" fmla="*/ 14 h 20"/>
                  <a:gd name="T6" fmla="*/ 17 w 20"/>
                  <a:gd name="T7" fmla="*/ 17 h 20"/>
                  <a:gd name="T8" fmla="*/ 7 w 20"/>
                  <a:gd name="T9" fmla="*/ 6 h 20"/>
                </a:gdLst>
                <a:ahLst/>
                <a:cxnLst>
                  <a:cxn ang="0">
                    <a:pos x="T0" y="T1"/>
                  </a:cxn>
                  <a:cxn ang="0">
                    <a:pos x="T2" y="T3"/>
                  </a:cxn>
                  <a:cxn ang="0">
                    <a:pos x="T4" y="T5"/>
                  </a:cxn>
                  <a:cxn ang="0">
                    <a:pos x="T6" y="T7"/>
                  </a:cxn>
                  <a:cxn ang="0">
                    <a:pos x="T8" y="T9"/>
                  </a:cxn>
                </a:cxnLst>
                <a:rect l="0" t="0" r="r" b="b"/>
                <a:pathLst>
                  <a:path w="20" h="20">
                    <a:moveTo>
                      <a:pt x="7" y="6"/>
                    </a:moveTo>
                    <a:cubicBezTo>
                      <a:pt x="3" y="2"/>
                      <a:pt x="0" y="0"/>
                      <a:pt x="2" y="2"/>
                    </a:cubicBezTo>
                    <a:cubicBezTo>
                      <a:pt x="3" y="4"/>
                      <a:pt x="9" y="10"/>
                      <a:pt x="13" y="14"/>
                    </a:cubicBezTo>
                    <a:cubicBezTo>
                      <a:pt x="17" y="18"/>
                      <a:pt x="20" y="20"/>
                      <a:pt x="17" y="17"/>
                    </a:cubicBezTo>
                    <a:cubicBezTo>
                      <a:pt x="15" y="14"/>
                      <a:pt x="11" y="10"/>
                      <a:pt x="7" y="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8" name="Freeform 112"/>
              <p:cNvSpPr>
                <a:spLocks/>
              </p:cNvSpPr>
              <p:nvPr/>
            </p:nvSpPr>
            <p:spPr bwMode="auto">
              <a:xfrm>
                <a:off x="5258" y="3480"/>
                <a:ext cx="30" cy="33"/>
              </a:xfrm>
              <a:custGeom>
                <a:avLst/>
                <a:gdLst>
                  <a:gd name="T0" fmla="*/ 2 w 13"/>
                  <a:gd name="T1" fmla="*/ 3 h 14"/>
                  <a:gd name="T2" fmla="*/ 0 w 13"/>
                  <a:gd name="T3" fmla="*/ 1 h 14"/>
                  <a:gd name="T4" fmla="*/ 9 w 13"/>
                  <a:gd name="T5" fmla="*/ 11 h 14"/>
                  <a:gd name="T6" fmla="*/ 13 w 13"/>
                  <a:gd name="T7" fmla="*/ 14 h 14"/>
                  <a:gd name="T8" fmla="*/ 2 w 13"/>
                  <a:gd name="T9" fmla="*/ 3 h 14"/>
                </a:gdLst>
                <a:ahLst/>
                <a:cxnLst>
                  <a:cxn ang="0">
                    <a:pos x="T0" y="T1"/>
                  </a:cxn>
                  <a:cxn ang="0">
                    <a:pos x="T2" y="T3"/>
                  </a:cxn>
                  <a:cxn ang="0">
                    <a:pos x="T4" y="T5"/>
                  </a:cxn>
                  <a:cxn ang="0">
                    <a:pos x="T6" y="T7"/>
                  </a:cxn>
                  <a:cxn ang="0">
                    <a:pos x="T8" y="T9"/>
                  </a:cxn>
                </a:cxnLst>
                <a:rect l="0" t="0" r="r" b="b"/>
                <a:pathLst>
                  <a:path w="13" h="14">
                    <a:moveTo>
                      <a:pt x="2" y="3"/>
                    </a:moveTo>
                    <a:cubicBezTo>
                      <a:pt x="0" y="0"/>
                      <a:pt x="1" y="2"/>
                      <a:pt x="0" y="1"/>
                    </a:cubicBezTo>
                    <a:cubicBezTo>
                      <a:pt x="2" y="3"/>
                      <a:pt x="6" y="8"/>
                      <a:pt x="9" y="11"/>
                    </a:cubicBezTo>
                    <a:cubicBezTo>
                      <a:pt x="13" y="14"/>
                      <a:pt x="13" y="14"/>
                      <a:pt x="13" y="14"/>
                    </a:cubicBezTo>
                    <a:cubicBezTo>
                      <a:pt x="10" y="10"/>
                      <a:pt x="7" y="7"/>
                      <a:pt x="2"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9" name="Freeform 113"/>
              <p:cNvSpPr>
                <a:spLocks/>
              </p:cNvSpPr>
              <p:nvPr/>
            </p:nvSpPr>
            <p:spPr bwMode="auto">
              <a:xfrm>
                <a:off x="5158" y="3372"/>
                <a:ext cx="45" cy="44"/>
              </a:xfrm>
              <a:custGeom>
                <a:avLst/>
                <a:gdLst>
                  <a:gd name="T0" fmla="*/ 4 w 19"/>
                  <a:gd name="T1" fmla="*/ 3 h 19"/>
                  <a:gd name="T2" fmla="*/ 1 w 19"/>
                  <a:gd name="T3" fmla="*/ 1 h 19"/>
                  <a:gd name="T4" fmla="*/ 15 w 19"/>
                  <a:gd name="T5" fmla="*/ 16 h 19"/>
                  <a:gd name="T6" fmla="*/ 17 w 19"/>
                  <a:gd name="T7" fmla="*/ 16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2" y="1"/>
                      <a:pt x="0" y="0"/>
                      <a:pt x="1" y="1"/>
                    </a:cubicBezTo>
                    <a:cubicBezTo>
                      <a:pt x="6" y="6"/>
                      <a:pt x="11" y="12"/>
                      <a:pt x="15" y="16"/>
                    </a:cubicBezTo>
                    <a:cubicBezTo>
                      <a:pt x="19" y="19"/>
                      <a:pt x="17" y="16"/>
                      <a:pt x="17" y="16"/>
                    </a:cubicBezTo>
                    <a:cubicBezTo>
                      <a:pt x="14" y="12"/>
                      <a:pt x="9" y="7"/>
                      <a:pt x="4"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0" name="Freeform 114"/>
              <p:cNvSpPr>
                <a:spLocks/>
              </p:cNvSpPr>
              <p:nvPr/>
            </p:nvSpPr>
            <p:spPr bwMode="auto">
              <a:xfrm>
                <a:off x="5173" y="3402"/>
                <a:ext cx="104" cy="104"/>
              </a:xfrm>
              <a:custGeom>
                <a:avLst/>
                <a:gdLst>
                  <a:gd name="T0" fmla="*/ 24 w 44"/>
                  <a:gd name="T1" fmla="*/ 23 h 44"/>
                  <a:gd name="T2" fmla="*/ 12 w 44"/>
                  <a:gd name="T3" fmla="*/ 11 h 44"/>
                  <a:gd name="T4" fmla="*/ 0 w 44"/>
                  <a:gd name="T5" fmla="*/ 0 h 44"/>
                  <a:gd name="T6" fmla="*/ 3 w 44"/>
                  <a:gd name="T7" fmla="*/ 6 h 44"/>
                  <a:gd name="T8" fmla="*/ 34 w 44"/>
                  <a:gd name="T9" fmla="*/ 38 h 44"/>
                  <a:gd name="T10" fmla="*/ 32 w 44"/>
                  <a:gd name="T11" fmla="*/ 32 h 44"/>
                  <a:gd name="T12" fmla="*/ 24 w 44"/>
                  <a:gd name="T13" fmla="*/ 23 h 44"/>
                </a:gdLst>
                <a:ahLst/>
                <a:cxnLst>
                  <a:cxn ang="0">
                    <a:pos x="T0" y="T1"/>
                  </a:cxn>
                  <a:cxn ang="0">
                    <a:pos x="T2" y="T3"/>
                  </a:cxn>
                  <a:cxn ang="0">
                    <a:pos x="T4" y="T5"/>
                  </a:cxn>
                  <a:cxn ang="0">
                    <a:pos x="T6" y="T7"/>
                  </a:cxn>
                  <a:cxn ang="0">
                    <a:pos x="T8" y="T9"/>
                  </a:cxn>
                  <a:cxn ang="0">
                    <a:pos x="T10" y="T11"/>
                  </a:cxn>
                  <a:cxn ang="0">
                    <a:pos x="T12" y="T13"/>
                  </a:cxn>
                </a:cxnLst>
                <a:rect l="0" t="0" r="r" b="b"/>
                <a:pathLst>
                  <a:path w="44" h="44">
                    <a:moveTo>
                      <a:pt x="24" y="23"/>
                    </a:moveTo>
                    <a:cubicBezTo>
                      <a:pt x="20" y="19"/>
                      <a:pt x="16" y="15"/>
                      <a:pt x="12" y="11"/>
                    </a:cubicBezTo>
                    <a:cubicBezTo>
                      <a:pt x="11" y="11"/>
                      <a:pt x="2" y="2"/>
                      <a:pt x="0" y="0"/>
                    </a:cubicBezTo>
                    <a:cubicBezTo>
                      <a:pt x="7" y="8"/>
                      <a:pt x="2" y="4"/>
                      <a:pt x="3" y="6"/>
                    </a:cubicBezTo>
                    <a:cubicBezTo>
                      <a:pt x="11" y="15"/>
                      <a:pt x="27" y="31"/>
                      <a:pt x="34" y="38"/>
                    </a:cubicBezTo>
                    <a:cubicBezTo>
                      <a:pt x="33" y="35"/>
                      <a:pt x="44" y="44"/>
                      <a:pt x="32" y="32"/>
                    </a:cubicBezTo>
                    <a:cubicBezTo>
                      <a:pt x="29" y="28"/>
                      <a:pt x="25" y="25"/>
                      <a:pt x="24" y="2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1" name="Freeform 115"/>
              <p:cNvSpPr>
                <a:spLocks/>
              </p:cNvSpPr>
              <p:nvPr/>
            </p:nvSpPr>
            <p:spPr bwMode="auto">
              <a:xfrm>
                <a:off x="5106" y="3329"/>
                <a:ext cx="52" cy="45"/>
              </a:xfrm>
              <a:custGeom>
                <a:avLst/>
                <a:gdLst>
                  <a:gd name="T0" fmla="*/ 10 w 22"/>
                  <a:gd name="T1" fmla="*/ 8 h 19"/>
                  <a:gd name="T2" fmla="*/ 0 w 22"/>
                  <a:gd name="T3" fmla="*/ 0 h 19"/>
                  <a:gd name="T4" fmla="*/ 8 w 22"/>
                  <a:gd name="T5" fmla="*/ 9 h 19"/>
                  <a:gd name="T6" fmla="*/ 22 w 22"/>
                  <a:gd name="T7" fmla="*/ 19 h 19"/>
                  <a:gd name="T8" fmla="*/ 10 w 22"/>
                  <a:gd name="T9" fmla="*/ 8 h 19"/>
                </a:gdLst>
                <a:ahLst/>
                <a:cxnLst>
                  <a:cxn ang="0">
                    <a:pos x="T0" y="T1"/>
                  </a:cxn>
                  <a:cxn ang="0">
                    <a:pos x="T2" y="T3"/>
                  </a:cxn>
                  <a:cxn ang="0">
                    <a:pos x="T4" y="T5"/>
                  </a:cxn>
                  <a:cxn ang="0">
                    <a:pos x="T6" y="T7"/>
                  </a:cxn>
                  <a:cxn ang="0">
                    <a:pos x="T8" y="T9"/>
                  </a:cxn>
                </a:cxnLst>
                <a:rect l="0" t="0" r="r" b="b"/>
                <a:pathLst>
                  <a:path w="22" h="19">
                    <a:moveTo>
                      <a:pt x="10" y="8"/>
                    </a:moveTo>
                    <a:cubicBezTo>
                      <a:pt x="6" y="5"/>
                      <a:pt x="2" y="2"/>
                      <a:pt x="0" y="0"/>
                    </a:cubicBezTo>
                    <a:cubicBezTo>
                      <a:pt x="3" y="4"/>
                      <a:pt x="5" y="6"/>
                      <a:pt x="8" y="9"/>
                    </a:cubicBezTo>
                    <a:cubicBezTo>
                      <a:pt x="13" y="13"/>
                      <a:pt x="21" y="19"/>
                      <a:pt x="22" y="19"/>
                    </a:cubicBezTo>
                    <a:cubicBezTo>
                      <a:pt x="22" y="19"/>
                      <a:pt x="16" y="13"/>
                      <a:pt x="10" y="8"/>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2" name="Freeform 116"/>
              <p:cNvSpPr>
                <a:spLocks/>
              </p:cNvSpPr>
              <p:nvPr/>
            </p:nvSpPr>
            <p:spPr bwMode="auto">
              <a:xfrm>
                <a:off x="5036" y="3270"/>
                <a:ext cx="61" cy="52"/>
              </a:xfrm>
              <a:custGeom>
                <a:avLst/>
                <a:gdLst>
                  <a:gd name="T0" fmla="*/ 3 w 26"/>
                  <a:gd name="T1" fmla="*/ 1 h 22"/>
                  <a:gd name="T2" fmla="*/ 15 w 26"/>
                  <a:gd name="T3" fmla="*/ 13 h 22"/>
                  <a:gd name="T4" fmla="*/ 24 w 26"/>
                  <a:gd name="T5" fmla="*/ 21 h 22"/>
                  <a:gd name="T6" fmla="*/ 22 w 26"/>
                  <a:gd name="T7" fmla="*/ 17 h 22"/>
                  <a:gd name="T8" fmla="*/ 3 w 26"/>
                  <a:gd name="T9" fmla="*/ 1 h 22"/>
                </a:gdLst>
                <a:ahLst/>
                <a:cxnLst>
                  <a:cxn ang="0">
                    <a:pos x="T0" y="T1"/>
                  </a:cxn>
                  <a:cxn ang="0">
                    <a:pos x="T2" y="T3"/>
                  </a:cxn>
                  <a:cxn ang="0">
                    <a:pos x="T4" y="T5"/>
                  </a:cxn>
                  <a:cxn ang="0">
                    <a:pos x="T6" y="T7"/>
                  </a:cxn>
                  <a:cxn ang="0">
                    <a:pos x="T8" y="T9"/>
                  </a:cxn>
                </a:cxnLst>
                <a:rect l="0" t="0" r="r" b="b"/>
                <a:pathLst>
                  <a:path w="26" h="22">
                    <a:moveTo>
                      <a:pt x="3" y="1"/>
                    </a:moveTo>
                    <a:cubicBezTo>
                      <a:pt x="0" y="0"/>
                      <a:pt x="11" y="8"/>
                      <a:pt x="15" y="13"/>
                    </a:cubicBezTo>
                    <a:cubicBezTo>
                      <a:pt x="18" y="16"/>
                      <a:pt x="22" y="19"/>
                      <a:pt x="24" y="21"/>
                    </a:cubicBezTo>
                    <a:cubicBezTo>
                      <a:pt x="26" y="22"/>
                      <a:pt x="26" y="21"/>
                      <a:pt x="22" y="17"/>
                    </a:cubicBezTo>
                    <a:cubicBezTo>
                      <a:pt x="15" y="10"/>
                      <a:pt x="10" y="7"/>
                      <a:pt x="3"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3" name="Freeform 117"/>
              <p:cNvSpPr>
                <a:spLocks/>
              </p:cNvSpPr>
              <p:nvPr/>
            </p:nvSpPr>
            <p:spPr bwMode="auto">
              <a:xfrm>
                <a:off x="4847" y="3093"/>
                <a:ext cx="52" cy="42"/>
              </a:xfrm>
              <a:custGeom>
                <a:avLst/>
                <a:gdLst>
                  <a:gd name="T0" fmla="*/ 6 w 22"/>
                  <a:gd name="T1" fmla="*/ 6 h 18"/>
                  <a:gd name="T2" fmla="*/ 2 w 22"/>
                  <a:gd name="T3" fmla="*/ 3 h 18"/>
                  <a:gd name="T4" fmla="*/ 14 w 22"/>
                  <a:gd name="T5" fmla="*/ 13 h 18"/>
                  <a:gd name="T6" fmla="*/ 6 w 22"/>
                  <a:gd name="T7" fmla="*/ 6 h 18"/>
                </a:gdLst>
                <a:ahLst/>
                <a:cxnLst>
                  <a:cxn ang="0">
                    <a:pos x="T0" y="T1"/>
                  </a:cxn>
                  <a:cxn ang="0">
                    <a:pos x="T2" y="T3"/>
                  </a:cxn>
                  <a:cxn ang="0">
                    <a:pos x="T4" y="T5"/>
                  </a:cxn>
                  <a:cxn ang="0">
                    <a:pos x="T6" y="T7"/>
                  </a:cxn>
                </a:cxnLst>
                <a:rect l="0" t="0" r="r" b="b"/>
                <a:pathLst>
                  <a:path w="22" h="18">
                    <a:moveTo>
                      <a:pt x="6" y="6"/>
                    </a:moveTo>
                    <a:cubicBezTo>
                      <a:pt x="0" y="0"/>
                      <a:pt x="3" y="4"/>
                      <a:pt x="2" y="3"/>
                    </a:cubicBezTo>
                    <a:cubicBezTo>
                      <a:pt x="5" y="6"/>
                      <a:pt x="10" y="10"/>
                      <a:pt x="14" y="13"/>
                    </a:cubicBezTo>
                    <a:cubicBezTo>
                      <a:pt x="22" y="18"/>
                      <a:pt x="16" y="13"/>
                      <a:pt x="6" y="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4" name="Freeform 118"/>
              <p:cNvSpPr>
                <a:spLocks/>
              </p:cNvSpPr>
              <p:nvPr/>
            </p:nvSpPr>
            <p:spPr bwMode="auto">
              <a:xfrm>
                <a:off x="4910" y="3183"/>
                <a:ext cx="31" cy="26"/>
              </a:xfrm>
              <a:custGeom>
                <a:avLst/>
                <a:gdLst>
                  <a:gd name="T0" fmla="*/ 4 w 13"/>
                  <a:gd name="T1" fmla="*/ 3 h 11"/>
                  <a:gd name="T2" fmla="*/ 8 w 13"/>
                  <a:gd name="T3" fmla="*/ 7 h 11"/>
                  <a:gd name="T4" fmla="*/ 13 w 13"/>
                  <a:gd name="T5" fmla="*/ 11 h 11"/>
                  <a:gd name="T6" fmla="*/ 4 w 13"/>
                  <a:gd name="T7" fmla="*/ 3 h 11"/>
                </a:gdLst>
                <a:ahLst/>
                <a:cxnLst>
                  <a:cxn ang="0">
                    <a:pos x="T0" y="T1"/>
                  </a:cxn>
                  <a:cxn ang="0">
                    <a:pos x="T2" y="T3"/>
                  </a:cxn>
                  <a:cxn ang="0">
                    <a:pos x="T4" y="T5"/>
                  </a:cxn>
                  <a:cxn ang="0">
                    <a:pos x="T6" y="T7"/>
                  </a:cxn>
                </a:cxnLst>
                <a:rect l="0" t="0" r="r" b="b"/>
                <a:pathLst>
                  <a:path w="13" h="11">
                    <a:moveTo>
                      <a:pt x="4" y="3"/>
                    </a:moveTo>
                    <a:cubicBezTo>
                      <a:pt x="0" y="0"/>
                      <a:pt x="2" y="2"/>
                      <a:pt x="8" y="7"/>
                    </a:cubicBezTo>
                    <a:cubicBezTo>
                      <a:pt x="13" y="11"/>
                      <a:pt x="13" y="11"/>
                      <a:pt x="13" y="11"/>
                    </a:cubicBezTo>
                    <a:cubicBezTo>
                      <a:pt x="10" y="8"/>
                      <a:pt x="8" y="6"/>
                      <a:pt x="4"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5" name="Freeform 119"/>
              <p:cNvSpPr>
                <a:spLocks/>
              </p:cNvSpPr>
              <p:nvPr/>
            </p:nvSpPr>
            <p:spPr bwMode="auto">
              <a:xfrm>
                <a:off x="3578" y="2254"/>
                <a:ext cx="7" cy="3"/>
              </a:xfrm>
              <a:custGeom>
                <a:avLst/>
                <a:gdLst>
                  <a:gd name="T0" fmla="*/ 1 w 3"/>
                  <a:gd name="T1" fmla="*/ 0 h 1"/>
                  <a:gd name="T2" fmla="*/ 0 w 3"/>
                  <a:gd name="T3" fmla="*/ 0 h 1"/>
                  <a:gd name="T4" fmla="*/ 3 w 3"/>
                  <a:gd name="T5" fmla="*/ 1 h 1"/>
                  <a:gd name="T6" fmla="*/ 1 w 3"/>
                  <a:gd name="T7" fmla="*/ 0 h 1"/>
                </a:gdLst>
                <a:ahLst/>
                <a:cxnLst>
                  <a:cxn ang="0">
                    <a:pos x="T0" y="T1"/>
                  </a:cxn>
                  <a:cxn ang="0">
                    <a:pos x="T2" y="T3"/>
                  </a:cxn>
                  <a:cxn ang="0">
                    <a:pos x="T4" y="T5"/>
                  </a:cxn>
                  <a:cxn ang="0">
                    <a:pos x="T6" y="T7"/>
                  </a:cxn>
                </a:cxnLst>
                <a:rect l="0" t="0" r="r" b="b"/>
                <a:pathLst>
                  <a:path w="3" h="1">
                    <a:moveTo>
                      <a:pt x="1" y="0"/>
                    </a:moveTo>
                    <a:cubicBezTo>
                      <a:pt x="0" y="0"/>
                      <a:pt x="0" y="0"/>
                      <a:pt x="0" y="0"/>
                    </a:cubicBezTo>
                    <a:cubicBezTo>
                      <a:pt x="3" y="1"/>
                      <a:pt x="3" y="1"/>
                      <a:pt x="3" y="1"/>
                    </a:cubicBezTo>
                    <a:cubicBezTo>
                      <a:pt x="3" y="1"/>
                      <a:pt x="2" y="0"/>
                      <a:pt x="1"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6" name="Freeform 120"/>
              <p:cNvSpPr>
                <a:spLocks/>
              </p:cNvSpPr>
              <p:nvPr/>
            </p:nvSpPr>
            <p:spPr bwMode="auto">
              <a:xfrm>
                <a:off x="4055" y="2587"/>
                <a:ext cx="272" cy="161"/>
              </a:xfrm>
              <a:custGeom>
                <a:avLst/>
                <a:gdLst>
                  <a:gd name="T0" fmla="*/ 87 w 115"/>
                  <a:gd name="T1" fmla="*/ 44 h 68"/>
                  <a:gd name="T2" fmla="*/ 70 w 115"/>
                  <a:gd name="T3" fmla="*/ 37 h 68"/>
                  <a:gd name="T4" fmla="*/ 27 w 115"/>
                  <a:gd name="T5" fmla="*/ 12 h 68"/>
                  <a:gd name="T6" fmla="*/ 15 w 115"/>
                  <a:gd name="T7" fmla="*/ 6 h 68"/>
                  <a:gd name="T8" fmla="*/ 8 w 115"/>
                  <a:gd name="T9" fmla="*/ 2 h 68"/>
                  <a:gd name="T10" fmla="*/ 0 w 115"/>
                  <a:gd name="T11" fmla="*/ 0 h 68"/>
                  <a:gd name="T12" fmla="*/ 11 w 115"/>
                  <a:gd name="T13" fmla="*/ 9 h 68"/>
                  <a:gd name="T14" fmla="*/ 5 w 115"/>
                  <a:gd name="T15" fmla="*/ 6 h 68"/>
                  <a:gd name="T16" fmla="*/ 37 w 115"/>
                  <a:gd name="T17" fmla="*/ 25 h 68"/>
                  <a:gd name="T18" fmla="*/ 35 w 115"/>
                  <a:gd name="T19" fmla="*/ 24 h 68"/>
                  <a:gd name="T20" fmla="*/ 63 w 115"/>
                  <a:gd name="T21" fmla="*/ 41 h 68"/>
                  <a:gd name="T22" fmla="*/ 69 w 115"/>
                  <a:gd name="T23" fmla="*/ 45 h 68"/>
                  <a:gd name="T24" fmla="*/ 84 w 115"/>
                  <a:gd name="T25" fmla="*/ 53 h 68"/>
                  <a:gd name="T26" fmla="*/ 91 w 115"/>
                  <a:gd name="T27" fmla="*/ 58 h 68"/>
                  <a:gd name="T28" fmla="*/ 89 w 115"/>
                  <a:gd name="T29" fmla="*/ 55 h 68"/>
                  <a:gd name="T30" fmla="*/ 100 w 115"/>
                  <a:gd name="T31" fmla="*/ 62 h 68"/>
                  <a:gd name="T32" fmla="*/ 108 w 115"/>
                  <a:gd name="T33" fmla="*/ 63 h 68"/>
                  <a:gd name="T34" fmla="*/ 106 w 115"/>
                  <a:gd name="T35" fmla="*/ 60 h 68"/>
                  <a:gd name="T36" fmla="*/ 99 w 115"/>
                  <a:gd name="T37" fmla="*/ 57 h 68"/>
                  <a:gd name="T38" fmla="*/ 91 w 115"/>
                  <a:gd name="T39" fmla="*/ 49 h 68"/>
                  <a:gd name="T40" fmla="*/ 86 w 115"/>
                  <a:gd name="T41" fmla="*/ 47 h 68"/>
                  <a:gd name="T42" fmla="*/ 87 w 115"/>
                  <a:gd name="T43"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68">
                    <a:moveTo>
                      <a:pt x="87" y="44"/>
                    </a:moveTo>
                    <a:cubicBezTo>
                      <a:pt x="82" y="42"/>
                      <a:pt x="84" y="45"/>
                      <a:pt x="70" y="37"/>
                    </a:cubicBezTo>
                    <a:cubicBezTo>
                      <a:pt x="56" y="27"/>
                      <a:pt x="42" y="21"/>
                      <a:pt x="27" y="12"/>
                    </a:cubicBezTo>
                    <a:cubicBezTo>
                      <a:pt x="28" y="13"/>
                      <a:pt x="23" y="11"/>
                      <a:pt x="15" y="6"/>
                    </a:cubicBezTo>
                    <a:cubicBezTo>
                      <a:pt x="12" y="4"/>
                      <a:pt x="9" y="2"/>
                      <a:pt x="8" y="2"/>
                    </a:cubicBezTo>
                    <a:cubicBezTo>
                      <a:pt x="6" y="1"/>
                      <a:pt x="8" y="4"/>
                      <a:pt x="0" y="0"/>
                    </a:cubicBezTo>
                    <a:cubicBezTo>
                      <a:pt x="4" y="3"/>
                      <a:pt x="11" y="9"/>
                      <a:pt x="11" y="9"/>
                    </a:cubicBezTo>
                    <a:cubicBezTo>
                      <a:pt x="9" y="9"/>
                      <a:pt x="7" y="7"/>
                      <a:pt x="5" y="6"/>
                    </a:cubicBezTo>
                    <a:cubicBezTo>
                      <a:pt x="14" y="11"/>
                      <a:pt x="26" y="19"/>
                      <a:pt x="37" y="25"/>
                    </a:cubicBezTo>
                    <a:cubicBezTo>
                      <a:pt x="35" y="24"/>
                      <a:pt x="35" y="24"/>
                      <a:pt x="35" y="24"/>
                    </a:cubicBezTo>
                    <a:cubicBezTo>
                      <a:pt x="43" y="30"/>
                      <a:pt x="55" y="36"/>
                      <a:pt x="63" y="41"/>
                    </a:cubicBezTo>
                    <a:cubicBezTo>
                      <a:pt x="68" y="44"/>
                      <a:pt x="67" y="44"/>
                      <a:pt x="69" y="45"/>
                    </a:cubicBezTo>
                    <a:cubicBezTo>
                      <a:pt x="71" y="46"/>
                      <a:pt x="73" y="46"/>
                      <a:pt x="84" y="53"/>
                    </a:cubicBezTo>
                    <a:cubicBezTo>
                      <a:pt x="91" y="58"/>
                      <a:pt x="91" y="58"/>
                      <a:pt x="91" y="58"/>
                    </a:cubicBezTo>
                    <a:cubicBezTo>
                      <a:pt x="91" y="57"/>
                      <a:pt x="83" y="52"/>
                      <a:pt x="89" y="55"/>
                    </a:cubicBezTo>
                    <a:cubicBezTo>
                      <a:pt x="94" y="58"/>
                      <a:pt x="99" y="61"/>
                      <a:pt x="100" y="62"/>
                    </a:cubicBezTo>
                    <a:cubicBezTo>
                      <a:pt x="96" y="58"/>
                      <a:pt x="115" y="68"/>
                      <a:pt x="108" y="63"/>
                    </a:cubicBezTo>
                    <a:cubicBezTo>
                      <a:pt x="97" y="56"/>
                      <a:pt x="104" y="59"/>
                      <a:pt x="106" y="60"/>
                    </a:cubicBezTo>
                    <a:cubicBezTo>
                      <a:pt x="99" y="57"/>
                      <a:pt x="99" y="57"/>
                      <a:pt x="99" y="57"/>
                    </a:cubicBezTo>
                    <a:cubicBezTo>
                      <a:pt x="102" y="57"/>
                      <a:pt x="96" y="53"/>
                      <a:pt x="91" y="49"/>
                    </a:cubicBezTo>
                    <a:cubicBezTo>
                      <a:pt x="86" y="47"/>
                      <a:pt x="86" y="47"/>
                      <a:pt x="86" y="47"/>
                    </a:cubicBezTo>
                    <a:cubicBezTo>
                      <a:pt x="78" y="41"/>
                      <a:pt x="90" y="47"/>
                      <a:pt x="87" y="4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7" name="Freeform 121"/>
              <p:cNvSpPr>
                <a:spLocks/>
              </p:cNvSpPr>
              <p:nvPr/>
            </p:nvSpPr>
            <p:spPr bwMode="auto">
              <a:xfrm>
                <a:off x="4273" y="2703"/>
                <a:ext cx="9" cy="5"/>
              </a:xfrm>
              <a:custGeom>
                <a:avLst/>
                <a:gdLst>
                  <a:gd name="T0" fmla="*/ 0 w 4"/>
                  <a:gd name="T1" fmla="*/ 0 h 2"/>
                  <a:gd name="T2" fmla="*/ 1 w 4"/>
                  <a:gd name="T3" fmla="*/ 1 h 2"/>
                  <a:gd name="T4" fmla="*/ 4 w 4"/>
                  <a:gd name="T5" fmla="*/ 2 h 2"/>
                  <a:gd name="T6" fmla="*/ 0 w 4"/>
                  <a:gd name="T7" fmla="*/ 0 h 2"/>
                </a:gdLst>
                <a:ahLst/>
                <a:cxnLst>
                  <a:cxn ang="0">
                    <a:pos x="T0" y="T1"/>
                  </a:cxn>
                  <a:cxn ang="0">
                    <a:pos x="T2" y="T3"/>
                  </a:cxn>
                  <a:cxn ang="0">
                    <a:pos x="T4" y="T5"/>
                  </a:cxn>
                  <a:cxn ang="0">
                    <a:pos x="T6" y="T7"/>
                  </a:cxn>
                </a:cxnLst>
                <a:rect l="0" t="0" r="r" b="b"/>
                <a:pathLst>
                  <a:path w="4" h="2">
                    <a:moveTo>
                      <a:pt x="0" y="0"/>
                    </a:moveTo>
                    <a:cubicBezTo>
                      <a:pt x="1" y="1"/>
                      <a:pt x="1" y="1"/>
                      <a:pt x="1" y="1"/>
                    </a:cubicBezTo>
                    <a:cubicBezTo>
                      <a:pt x="4" y="2"/>
                      <a:pt x="4" y="2"/>
                      <a:pt x="4" y="2"/>
                    </a:cubicBezTo>
                    <a:cubicBezTo>
                      <a:pt x="1" y="0"/>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8" name="Freeform 122"/>
              <p:cNvSpPr>
                <a:spLocks/>
              </p:cNvSpPr>
              <p:nvPr/>
            </p:nvSpPr>
            <p:spPr bwMode="auto">
              <a:xfrm>
                <a:off x="4320" y="2743"/>
                <a:ext cx="12" cy="7"/>
              </a:xfrm>
              <a:custGeom>
                <a:avLst/>
                <a:gdLst>
                  <a:gd name="T0" fmla="*/ 2 w 5"/>
                  <a:gd name="T1" fmla="*/ 1 h 3"/>
                  <a:gd name="T2" fmla="*/ 1 w 5"/>
                  <a:gd name="T3" fmla="*/ 1 h 3"/>
                  <a:gd name="T4" fmla="*/ 2 w 5"/>
                  <a:gd name="T5" fmla="*/ 1 h 3"/>
                </a:gdLst>
                <a:ahLst/>
                <a:cxnLst>
                  <a:cxn ang="0">
                    <a:pos x="T0" y="T1"/>
                  </a:cxn>
                  <a:cxn ang="0">
                    <a:pos x="T2" y="T3"/>
                  </a:cxn>
                  <a:cxn ang="0">
                    <a:pos x="T4" y="T5"/>
                  </a:cxn>
                </a:cxnLst>
                <a:rect l="0" t="0" r="r" b="b"/>
                <a:pathLst>
                  <a:path w="5" h="3">
                    <a:moveTo>
                      <a:pt x="2" y="1"/>
                    </a:moveTo>
                    <a:cubicBezTo>
                      <a:pt x="2" y="1"/>
                      <a:pt x="0" y="0"/>
                      <a:pt x="1" y="1"/>
                    </a:cubicBezTo>
                    <a:cubicBezTo>
                      <a:pt x="3" y="2"/>
                      <a:pt x="5" y="3"/>
                      <a:pt x="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9" name="Freeform 123"/>
              <p:cNvSpPr>
                <a:spLocks/>
              </p:cNvSpPr>
              <p:nvPr/>
            </p:nvSpPr>
            <p:spPr bwMode="auto">
              <a:xfrm>
                <a:off x="5140" y="3438"/>
                <a:ext cx="21" cy="21"/>
              </a:xfrm>
              <a:custGeom>
                <a:avLst/>
                <a:gdLst>
                  <a:gd name="T0" fmla="*/ 0 w 9"/>
                  <a:gd name="T1" fmla="*/ 0 h 9"/>
                  <a:gd name="T2" fmla="*/ 9 w 9"/>
                  <a:gd name="T3" fmla="*/ 9 h 9"/>
                  <a:gd name="T4" fmla="*/ 0 w 9"/>
                  <a:gd name="T5" fmla="*/ 0 h 9"/>
                </a:gdLst>
                <a:ahLst/>
                <a:cxnLst>
                  <a:cxn ang="0">
                    <a:pos x="T0" y="T1"/>
                  </a:cxn>
                  <a:cxn ang="0">
                    <a:pos x="T2" y="T3"/>
                  </a:cxn>
                  <a:cxn ang="0">
                    <a:pos x="T4" y="T5"/>
                  </a:cxn>
                </a:cxnLst>
                <a:rect l="0" t="0" r="r" b="b"/>
                <a:pathLst>
                  <a:path w="9" h="9">
                    <a:moveTo>
                      <a:pt x="0" y="0"/>
                    </a:moveTo>
                    <a:cubicBezTo>
                      <a:pt x="2" y="3"/>
                      <a:pt x="6" y="6"/>
                      <a:pt x="9" y="9"/>
                    </a:cubicBezTo>
                    <a:cubicBezTo>
                      <a:pt x="7" y="6"/>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0" name="Freeform 124"/>
              <p:cNvSpPr>
                <a:spLocks/>
              </p:cNvSpPr>
              <p:nvPr/>
            </p:nvSpPr>
            <p:spPr bwMode="auto">
              <a:xfrm>
                <a:off x="4301" y="2736"/>
                <a:ext cx="7" cy="5"/>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0"/>
                    </a:cubicBezTo>
                    <a:cubicBezTo>
                      <a:pt x="3" y="2"/>
                      <a:pt x="3" y="2"/>
                      <a:pt x="3" y="2"/>
                    </a:cubicBezTo>
                    <a:cubicBezTo>
                      <a:pt x="3" y="2"/>
                      <a:pt x="2" y="1"/>
                      <a:pt x="1"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1" name="Freeform 125"/>
              <p:cNvSpPr>
                <a:spLocks/>
              </p:cNvSpPr>
              <p:nvPr/>
            </p:nvSpPr>
            <p:spPr bwMode="auto">
              <a:xfrm>
                <a:off x="4095" y="2599"/>
                <a:ext cx="8" cy="5"/>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1" y="1"/>
                      <a:pt x="2" y="2"/>
                      <a:pt x="3" y="2"/>
                    </a:cubicBezTo>
                    <a:cubicBezTo>
                      <a:pt x="3" y="2"/>
                      <a:pt x="1"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2" name="Freeform 126"/>
              <p:cNvSpPr>
                <a:spLocks/>
              </p:cNvSpPr>
              <p:nvPr/>
            </p:nvSpPr>
            <p:spPr bwMode="auto">
              <a:xfrm>
                <a:off x="4006" y="2550"/>
                <a:ext cx="9" cy="4"/>
              </a:xfrm>
              <a:custGeom>
                <a:avLst/>
                <a:gdLst>
                  <a:gd name="T0" fmla="*/ 2 w 4"/>
                  <a:gd name="T1" fmla="*/ 1 h 2"/>
                  <a:gd name="T2" fmla="*/ 0 w 4"/>
                  <a:gd name="T3" fmla="*/ 0 h 2"/>
                  <a:gd name="T4" fmla="*/ 3 w 4"/>
                  <a:gd name="T5" fmla="*/ 2 h 2"/>
                  <a:gd name="T6" fmla="*/ 2 w 4"/>
                  <a:gd name="T7" fmla="*/ 1 h 2"/>
                </a:gdLst>
                <a:ahLst/>
                <a:cxnLst>
                  <a:cxn ang="0">
                    <a:pos x="T0" y="T1"/>
                  </a:cxn>
                  <a:cxn ang="0">
                    <a:pos x="T2" y="T3"/>
                  </a:cxn>
                  <a:cxn ang="0">
                    <a:pos x="T4" y="T5"/>
                  </a:cxn>
                  <a:cxn ang="0">
                    <a:pos x="T6" y="T7"/>
                  </a:cxn>
                </a:cxnLst>
                <a:rect l="0" t="0" r="r" b="b"/>
                <a:pathLst>
                  <a:path w="4" h="2">
                    <a:moveTo>
                      <a:pt x="2" y="1"/>
                    </a:moveTo>
                    <a:cubicBezTo>
                      <a:pt x="1" y="1"/>
                      <a:pt x="0" y="0"/>
                      <a:pt x="0" y="0"/>
                    </a:cubicBezTo>
                    <a:cubicBezTo>
                      <a:pt x="3" y="2"/>
                      <a:pt x="3" y="2"/>
                      <a:pt x="3" y="2"/>
                    </a:cubicBezTo>
                    <a:cubicBezTo>
                      <a:pt x="4" y="2"/>
                      <a:pt x="3" y="1"/>
                      <a:pt x="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3" name="Freeform 127"/>
              <p:cNvSpPr>
                <a:spLocks/>
              </p:cNvSpPr>
              <p:nvPr/>
            </p:nvSpPr>
            <p:spPr bwMode="auto">
              <a:xfrm>
                <a:off x="4018" y="2566"/>
                <a:ext cx="9" cy="7"/>
              </a:xfrm>
              <a:custGeom>
                <a:avLst/>
                <a:gdLst>
                  <a:gd name="T0" fmla="*/ 1 w 4"/>
                  <a:gd name="T1" fmla="*/ 1 h 3"/>
                  <a:gd name="T2" fmla="*/ 0 w 4"/>
                  <a:gd name="T3" fmla="*/ 0 h 3"/>
                  <a:gd name="T4" fmla="*/ 4 w 4"/>
                  <a:gd name="T5" fmla="*/ 3 h 3"/>
                  <a:gd name="T6" fmla="*/ 1 w 4"/>
                  <a:gd name="T7" fmla="*/ 1 h 3"/>
                </a:gdLst>
                <a:ahLst/>
                <a:cxnLst>
                  <a:cxn ang="0">
                    <a:pos x="T0" y="T1"/>
                  </a:cxn>
                  <a:cxn ang="0">
                    <a:pos x="T2" y="T3"/>
                  </a:cxn>
                  <a:cxn ang="0">
                    <a:pos x="T4" y="T5"/>
                  </a:cxn>
                  <a:cxn ang="0">
                    <a:pos x="T6" y="T7"/>
                  </a:cxn>
                </a:cxnLst>
                <a:rect l="0" t="0" r="r" b="b"/>
                <a:pathLst>
                  <a:path w="4" h="3">
                    <a:moveTo>
                      <a:pt x="1" y="1"/>
                    </a:moveTo>
                    <a:cubicBezTo>
                      <a:pt x="0" y="0"/>
                      <a:pt x="0" y="0"/>
                      <a:pt x="0" y="0"/>
                    </a:cubicBezTo>
                    <a:cubicBezTo>
                      <a:pt x="4" y="3"/>
                      <a:pt x="4" y="3"/>
                      <a:pt x="4" y="3"/>
                    </a:cubicBezTo>
                    <a:cubicBezTo>
                      <a:pt x="3" y="2"/>
                      <a:pt x="3" y="2"/>
                      <a:pt x="1"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4" name="Freeform 128"/>
              <p:cNvSpPr>
                <a:spLocks/>
              </p:cNvSpPr>
              <p:nvPr/>
            </p:nvSpPr>
            <p:spPr bwMode="auto">
              <a:xfrm>
                <a:off x="3800" y="2460"/>
                <a:ext cx="116" cy="61"/>
              </a:xfrm>
              <a:custGeom>
                <a:avLst/>
                <a:gdLst>
                  <a:gd name="T0" fmla="*/ 35 w 49"/>
                  <a:gd name="T1" fmla="*/ 17 h 26"/>
                  <a:gd name="T2" fmla="*/ 10 w 49"/>
                  <a:gd name="T3" fmla="*/ 4 h 26"/>
                  <a:gd name="T4" fmla="*/ 8 w 49"/>
                  <a:gd name="T5" fmla="*/ 4 h 26"/>
                  <a:gd name="T6" fmla="*/ 0 w 49"/>
                  <a:gd name="T7" fmla="*/ 0 h 26"/>
                  <a:gd name="T8" fmla="*/ 9 w 49"/>
                  <a:gd name="T9" fmla="*/ 6 h 26"/>
                  <a:gd name="T10" fmla="*/ 2 w 49"/>
                  <a:gd name="T11" fmla="*/ 2 h 26"/>
                  <a:gd name="T12" fmla="*/ 39 w 49"/>
                  <a:gd name="T13" fmla="*/ 22 h 26"/>
                  <a:gd name="T14" fmla="*/ 45 w 49"/>
                  <a:gd name="T15" fmla="*/ 23 h 26"/>
                  <a:gd name="T16" fmla="*/ 35 w 4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6">
                    <a:moveTo>
                      <a:pt x="35" y="17"/>
                    </a:moveTo>
                    <a:cubicBezTo>
                      <a:pt x="32" y="15"/>
                      <a:pt x="19" y="9"/>
                      <a:pt x="10" y="4"/>
                    </a:cubicBezTo>
                    <a:cubicBezTo>
                      <a:pt x="12" y="5"/>
                      <a:pt x="17" y="9"/>
                      <a:pt x="8" y="4"/>
                    </a:cubicBezTo>
                    <a:cubicBezTo>
                      <a:pt x="1" y="1"/>
                      <a:pt x="5" y="2"/>
                      <a:pt x="0" y="0"/>
                    </a:cubicBezTo>
                    <a:cubicBezTo>
                      <a:pt x="7" y="4"/>
                      <a:pt x="10" y="6"/>
                      <a:pt x="9" y="6"/>
                    </a:cubicBezTo>
                    <a:cubicBezTo>
                      <a:pt x="2" y="2"/>
                      <a:pt x="2" y="2"/>
                      <a:pt x="2" y="2"/>
                    </a:cubicBezTo>
                    <a:cubicBezTo>
                      <a:pt x="14" y="9"/>
                      <a:pt x="27" y="16"/>
                      <a:pt x="39" y="22"/>
                    </a:cubicBezTo>
                    <a:cubicBezTo>
                      <a:pt x="49" y="26"/>
                      <a:pt x="39" y="20"/>
                      <a:pt x="45" y="23"/>
                    </a:cubicBezTo>
                    <a:cubicBezTo>
                      <a:pt x="38" y="20"/>
                      <a:pt x="40" y="20"/>
                      <a:pt x="35" y="1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5" name="Freeform 129"/>
              <p:cNvSpPr>
                <a:spLocks/>
              </p:cNvSpPr>
              <p:nvPr/>
            </p:nvSpPr>
            <p:spPr bwMode="auto">
              <a:xfrm>
                <a:off x="4105" y="2649"/>
                <a:ext cx="33" cy="19"/>
              </a:xfrm>
              <a:custGeom>
                <a:avLst/>
                <a:gdLst>
                  <a:gd name="T0" fmla="*/ 6 w 14"/>
                  <a:gd name="T1" fmla="*/ 3 h 8"/>
                  <a:gd name="T2" fmla="*/ 3 w 14"/>
                  <a:gd name="T3" fmla="*/ 2 h 8"/>
                  <a:gd name="T4" fmla="*/ 6 w 14"/>
                  <a:gd name="T5" fmla="*/ 3 h 8"/>
                </a:gdLst>
                <a:ahLst/>
                <a:cxnLst>
                  <a:cxn ang="0">
                    <a:pos x="T0" y="T1"/>
                  </a:cxn>
                  <a:cxn ang="0">
                    <a:pos x="T2" y="T3"/>
                  </a:cxn>
                  <a:cxn ang="0">
                    <a:pos x="T4" y="T5"/>
                  </a:cxn>
                </a:cxnLst>
                <a:rect l="0" t="0" r="r" b="b"/>
                <a:pathLst>
                  <a:path w="14" h="8">
                    <a:moveTo>
                      <a:pt x="6" y="3"/>
                    </a:moveTo>
                    <a:cubicBezTo>
                      <a:pt x="2" y="1"/>
                      <a:pt x="0" y="0"/>
                      <a:pt x="3" y="2"/>
                    </a:cubicBezTo>
                    <a:cubicBezTo>
                      <a:pt x="10" y="6"/>
                      <a:pt x="14" y="8"/>
                      <a:pt x="6"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6" name="Freeform 130"/>
              <p:cNvSpPr>
                <a:spLocks/>
              </p:cNvSpPr>
              <p:nvPr/>
            </p:nvSpPr>
            <p:spPr bwMode="auto">
              <a:xfrm>
                <a:off x="3746" y="2424"/>
                <a:ext cx="26" cy="12"/>
              </a:xfrm>
              <a:custGeom>
                <a:avLst/>
                <a:gdLst>
                  <a:gd name="T0" fmla="*/ 7 w 11"/>
                  <a:gd name="T1" fmla="*/ 3 h 5"/>
                  <a:gd name="T2" fmla="*/ 2 w 11"/>
                  <a:gd name="T3" fmla="*/ 1 h 5"/>
                  <a:gd name="T4" fmla="*/ 11 w 11"/>
                  <a:gd name="T5" fmla="*/ 5 h 5"/>
                  <a:gd name="T6" fmla="*/ 7 w 11"/>
                  <a:gd name="T7" fmla="*/ 3 h 5"/>
                </a:gdLst>
                <a:ahLst/>
                <a:cxnLst>
                  <a:cxn ang="0">
                    <a:pos x="T0" y="T1"/>
                  </a:cxn>
                  <a:cxn ang="0">
                    <a:pos x="T2" y="T3"/>
                  </a:cxn>
                  <a:cxn ang="0">
                    <a:pos x="T4" y="T5"/>
                  </a:cxn>
                  <a:cxn ang="0">
                    <a:pos x="T6" y="T7"/>
                  </a:cxn>
                </a:cxnLst>
                <a:rect l="0" t="0" r="r" b="b"/>
                <a:pathLst>
                  <a:path w="11" h="5">
                    <a:moveTo>
                      <a:pt x="7" y="3"/>
                    </a:moveTo>
                    <a:cubicBezTo>
                      <a:pt x="5" y="2"/>
                      <a:pt x="0" y="0"/>
                      <a:pt x="2" y="1"/>
                    </a:cubicBezTo>
                    <a:cubicBezTo>
                      <a:pt x="6" y="3"/>
                      <a:pt x="10" y="5"/>
                      <a:pt x="11" y="5"/>
                    </a:cubicBezTo>
                    <a:cubicBezTo>
                      <a:pt x="10" y="4"/>
                      <a:pt x="8" y="3"/>
                      <a:pt x="7"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7" name="Freeform 131"/>
              <p:cNvSpPr>
                <a:spLocks/>
              </p:cNvSpPr>
              <p:nvPr/>
            </p:nvSpPr>
            <p:spPr bwMode="auto">
              <a:xfrm>
                <a:off x="3257" y="2240"/>
                <a:ext cx="168" cy="69"/>
              </a:xfrm>
              <a:custGeom>
                <a:avLst/>
                <a:gdLst>
                  <a:gd name="T0" fmla="*/ 54 w 71"/>
                  <a:gd name="T1" fmla="*/ 20 h 29"/>
                  <a:gd name="T2" fmla="*/ 30 w 71"/>
                  <a:gd name="T3" fmla="*/ 8 h 29"/>
                  <a:gd name="T4" fmla="*/ 36 w 71"/>
                  <a:gd name="T5" fmla="*/ 11 h 29"/>
                  <a:gd name="T6" fmla="*/ 5 w 71"/>
                  <a:gd name="T7" fmla="*/ 0 h 29"/>
                  <a:gd name="T8" fmla="*/ 0 w 71"/>
                  <a:gd name="T9" fmla="*/ 1 h 29"/>
                  <a:gd name="T10" fmla="*/ 15 w 71"/>
                  <a:gd name="T11" fmla="*/ 8 h 29"/>
                  <a:gd name="T12" fmla="*/ 12 w 71"/>
                  <a:gd name="T13" fmla="*/ 7 h 29"/>
                  <a:gd name="T14" fmla="*/ 36 w 71"/>
                  <a:gd name="T15" fmla="*/ 17 h 29"/>
                  <a:gd name="T16" fmla="*/ 35 w 71"/>
                  <a:gd name="T17" fmla="*/ 17 h 29"/>
                  <a:gd name="T18" fmla="*/ 37 w 71"/>
                  <a:gd name="T19" fmla="*/ 17 h 29"/>
                  <a:gd name="T20" fmla="*/ 48 w 71"/>
                  <a:gd name="T21" fmla="*/ 21 h 29"/>
                  <a:gd name="T22" fmla="*/ 71 w 71"/>
                  <a:gd name="T23" fmla="*/ 29 h 29"/>
                  <a:gd name="T24" fmla="*/ 54 w 71"/>
                  <a:gd name="T25"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9">
                    <a:moveTo>
                      <a:pt x="54" y="20"/>
                    </a:moveTo>
                    <a:cubicBezTo>
                      <a:pt x="53" y="18"/>
                      <a:pt x="31" y="10"/>
                      <a:pt x="30" y="8"/>
                    </a:cubicBezTo>
                    <a:cubicBezTo>
                      <a:pt x="33" y="10"/>
                      <a:pt x="29" y="9"/>
                      <a:pt x="36" y="11"/>
                    </a:cubicBezTo>
                    <a:cubicBezTo>
                      <a:pt x="28" y="8"/>
                      <a:pt x="19" y="6"/>
                      <a:pt x="5" y="0"/>
                    </a:cubicBezTo>
                    <a:cubicBezTo>
                      <a:pt x="4" y="1"/>
                      <a:pt x="4" y="2"/>
                      <a:pt x="0" y="1"/>
                    </a:cubicBezTo>
                    <a:cubicBezTo>
                      <a:pt x="7" y="4"/>
                      <a:pt x="13" y="7"/>
                      <a:pt x="15" y="8"/>
                    </a:cubicBezTo>
                    <a:cubicBezTo>
                      <a:pt x="12" y="7"/>
                      <a:pt x="12" y="7"/>
                      <a:pt x="12" y="7"/>
                    </a:cubicBezTo>
                    <a:cubicBezTo>
                      <a:pt x="24" y="12"/>
                      <a:pt x="30" y="14"/>
                      <a:pt x="36" y="17"/>
                    </a:cubicBezTo>
                    <a:cubicBezTo>
                      <a:pt x="35" y="17"/>
                      <a:pt x="35" y="17"/>
                      <a:pt x="35" y="17"/>
                    </a:cubicBezTo>
                    <a:cubicBezTo>
                      <a:pt x="40" y="18"/>
                      <a:pt x="35" y="16"/>
                      <a:pt x="37" y="17"/>
                    </a:cubicBezTo>
                    <a:cubicBezTo>
                      <a:pt x="40" y="18"/>
                      <a:pt x="46" y="20"/>
                      <a:pt x="48" y="21"/>
                    </a:cubicBezTo>
                    <a:cubicBezTo>
                      <a:pt x="55" y="24"/>
                      <a:pt x="60" y="25"/>
                      <a:pt x="71" y="29"/>
                    </a:cubicBezTo>
                    <a:cubicBezTo>
                      <a:pt x="53" y="21"/>
                      <a:pt x="71" y="27"/>
                      <a:pt x="54" y="2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8" name="Freeform 132"/>
              <p:cNvSpPr>
                <a:spLocks/>
              </p:cNvSpPr>
              <p:nvPr/>
            </p:nvSpPr>
            <p:spPr bwMode="auto">
              <a:xfrm>
                <a:off x="3448" y="2323"/>
                <a:ext cx="22" cy="9"/>
              </a:xfrm>
              <a:custGeom>
                <a:avLst/>
                <a:gdLst>
                  <a:gd name="T0" fmla="*/ 0 w 9"/>
                  <a:gd name="T1" fmla="*/ 0 h 4"/>
                  <a:gd name="T2" fmla="*/ 6 w 9"/>
                  <a:gd name="T3" fmla="*/ 3 h 4"/>
                  <a:gd name="T4" fmla="*/ 7 w 9"/>
                  <a:gd name="T5" fmla="*/ 3 h 4"/>
                  <a:gd name="T6" fmla="*/ 0 w 9"/>
                  <a:gd name="T7" fmla="*/ 0 h 4"/>
                </a:gdLst>
                <a:ahLst/>
                <a:cxnLst>
                  <a:cxn ang="0">
                    <a:pos x="T0" y="T1"/>
                  </a:cxn>
                  <a:cxn ang="0">
                    <a:pos x="T2" y="T3"/>
                  </a:cxn>
                  <a:cxn ang="0">
                    <a:pos x="T4" y="T5"/>
                  </a:cxn>
                  <a:cxn ang="0">
                    <a:pos x="T6" y="T7"/>
                  </a:cxn>
                </a:cxnLst>
                <a:rect l="0" t="0" r="r" b="b"/>
                <a:pathLst>
                  <a:path w="9" h="4">
                    <a:moveTo>
                      <a:pt x="0" y="0"/>
                    </a:moveTo>
                    <a:cubicBezTo>
                      <a:pt x="0" y="1"/>
                      <a:pt x="2" y="2"/>
                      <a:pt x="6" y="3"/>
                    </a:cubicBezTo>
                    <a:cubicBezTo>
                      <a:pt x="8" y="4"/>
                      <a:pt x="9" y="4"/>
                      <a:pt x="7" y="3"/>
                    </a:cubicBezTo>
                    <a:cubicBezTo>
                      <a:pt x="4" y="2"/>
                      <a:pt x="1"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9" name="Freeform 133"/>
              <p:cNvSpPr>
                <a:spLocks/>
              </p:cNvSpPr>
              <p:nvPr/>
            </p:nvSpPr>
            <p:spPr bwMode="auto">
              <a:xfrm>
                <a:off x="3259" y="2235"/>
                <a:ext cx="5" cy="3"/>
              </a:xfrm>
              <a:custGeom>
                <a:avLst/>
                <a:gdLst>
                  <a:gd name="T0" fmla="*/ 0 w 5"/>
                  <a:gd name="T1" fmla="*/ 0 h 3"/>
                  <a:gd name="T2" fmla="*/ 5 w 5"/>
                  <a:gd name="T3" fmla="*/ 3 h 3"/>
                  <a:gd name="T4" fmla="*/ 0 w 5"/>
                  <a:gd name="T5" fmla="*/ 0 h 3"/>
                  <a:gd name="T6" fmla="*/ 0 w 5"/>
                  <a:gd name="T7" fmla="*/ 0 h 3"/>
                </a:gdLst>
                <a:ahLst/>
                <a:cxnLst>
                  <a:cxn ang="0">
                    <a:pos x="T0" y="T1"/>
                  </a:cxn>
                  <a:cxn ang="0">
                    <a:pos x="T2" y="T3"/>
                  </a:cxn>
                  <a:cxn ang="0">
                    <a:pos x="T4" y="T5"/>
                  </a:cxn>
                  <a:cxn ang="0">
                    <a:pos x="T6" y="T7"/>
                  </a:cxn>
                </a:cxnLst>
                <a:rect l="0" t="0" r="r" b="b"/>
                <a:pathLst>
                  <a:path w="5" h="3">
                    <a:moveTo>
                      <a:pt x="0" y="0"/>
                    </a:moveTo>
                    <a:lnTo>
                      <a:pt x="5" y="3"/>
                    </a:lnTo>
                    <a:lnTo>
                      <a:pt x="0"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0" name="Freeform 134"/>
              <p:cNvSpPr>
                <a:spLocks/>
              </p:cNvSpPr>
              <p:nvPr/>
            </p:nvSpPr>
            <p:spPr bwMode="auto">
              <a:xfrm>
                <a:off x="3252" y="2245"/>
                <a:ext cx="7" cy="2"/>
              </a:xfrm>
              <a:custGeom>
                <a:avLst/>
                <a:gdLst>
                  <a:gd name="T0" fmla="*/ 0 w 7"/>
                  <a:gd name="T1" fmla="*/ 0 h 2"/>
                  <a:gd name="T2" fmla="*/ 7 w 7"/>
                  <a:gd name="T3" fmla="*/ 2 h 2"/>
                  <a:gd name="T4" fmla="*/ 5 w 7"/>
                  <a:gd name="T5" fmla="*/ 0 h 2"/>
                  <a:gd name="T6" fmla="*/ 0 w 7"/>
                  <a:gd name="T7" fmla="*/ 0 h 2"/>
                </a:gdLst>
                <a:ahLst/>
                <a:cxnLst>
                  <a:cxn ang="0">
                    <a:pos x="T0" y="T1"/>
                  </a:cxn>
                  <a:cxn ang="0">
                    <a:pos x="T2" y="T3"/>
                  </a:cxn>
                  <a:cxn ang="0">
                    <a:pos x="T4" y="T5"/>
                  </a:cxn>
                  <a:cxn ang="0">
                    <a:pos x="T6" y="T7"/>
                  </a:cxn>
                </a:cxnLst>
                <a:rect l="0" t="0" r="r" b="b"/>
                <a:pathLst>
                  <a:path w="7" h="2">
                    <a:moveTo>
                      <a:pt x="0" y="0"/>
                    </a:moveTo>
                    <a:lnTo>
                      <a:pt x="7" y="2"/>
                    </a:lnTo>
                    <a:lnTo>
                      <a:pt x="5"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1" name="Freeform 135"/>
              <p:cNvSpPr>
                <a:spLocks/>
              </p:cNvSpPr>
              <p:nvPr/>
            </p:nvSpPr>
            <p:spPr bwMode="auto">
              <a:xfrm>
                <a:off x="3125" y="2193"/>
                <a:ext cx="16" cy="9"/>
              </a:xfrm>
              <a:custGeom>
                <a:avLst/>
                <a:gdLst>
                  <a:gd name="T0" fmla="*/ 5 w 7"/>
                  <a:gd name="T1" fmla="*/ 2 h 4"/>
                  <a:gd name="T2" fmla="*/ 6 w 7"/>
                  <a:gd name="T3" fmla="*/ 3 h 4"/>
                  <a:gd name="T4" fmla="*/ 5 w 7"/>
                  <a:gd name="T5" fmla="*/ 2 h 4"/>
                </a:gdLst>
                <a:ahLst/>
                <a:cxnLst>
                  <a:cxn ang="0">
                    <a:pos x="T0" y="T1"/>
                  </a:cxn>
                  <a:cxn ang="0">
                    <a:pos x="T2" y="T3"/>
                  </a:cxn>
                  <a:cxn ang="0">
                    <a:pos x="T4" y="T5"/>
                  </a:cxn>
                </a:cxnLst>
                <a:rect l="0" t="0" r="r" b="b"/>
                <a:pathLst>
                  <a:path w="7" h="4">
                    <a:moveTo>
                      <a:pt x="5" y="2"/>
                    </a:moveTo>
                    <a:cubicBezTo>
                      <a:pt x="0" y="0"/>
                      <a:pt x="7" y="4"/>
                      <a:pt x="6" y="3"/>
                    </a:cubicBezTo>
                    <a:cubicBezTo>
                      <a:pt x="7" y="3"/>
                      <a:pt x="5" y="2"/>
                      <a:pt x="5"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2" name="Freeform 136"/>
              <p:cNvSpPr>
                <a:spLocks/>
              </p:cNvSpPr>
              <p:nvPr/>
            </p:nvSpPr>
            <p:spPr bwMode="auto">
              <a:xfrm>
                <a:off x="2893" y="2124"/>
                <a:ext cx="321" cy="116"/>
              </a:xfrm>
              <a:custGeom>
                <a:avLst/>
                <a:gdLst>
                  <a:gd name="T0" fmla="*/ 116 w 136"/>
                  <a:gd name="T1" fmla="*/ 39 h 49"/>
                  <a:gd name="T2" fmla="*/ 118 w 136"/>
                  <a:gd name="T3" fmla="*/ 39 h 49"/>
                  <a:gd name="T4" fmla="*/ 103 w 136"/>
                  <a:gd name="T5" fmla="*/ 32 h 49"/>
                  <a:gd name="T6" fmla="*/ 56 w 136"/>
                  <a:gd name="T7" fmla="*/ 15 h 49"/>
                  <a:gd name="T8" fmla="*/ 58 w 136"/>
                  <a:gd name="T9" fmla="*/ 16 h 49"/>
                  <a:gd name="T10" fmla="*/ 28 w 136"/>
                  <a:gd name="T11" fmla="*/ 8 h 49"/>
                  <a:gd name="T12" fmla="*/ 23 w 136"/>
                  <a:gd name="T13" fmla="*/ 7 h 49"/>
                  <a:gd name="T14" fmla="*/ 2 w 136"/>
                  <a:gd name="T15" fmla="*/ 0 h 49"/>
                  <a:gd name="T16" fmla="*/ 13 w 136"/>
                  <a:gd name="T17" fmla="*/ 3 h 49"/>
                  <a:gd name="T18" fmla="*/ 14 w 136"/>
                  <a:gd name="T19" fmla="*/ 5 h 49"/>
                  <a:gd name="T20" fmla="*/ 6 w 136"/>
                  <a:gd name="T21" fmla="*/ 3 h 49"/>
                  <a:gd name="T22" fmla="*/ 13 w 136"/>
                  <a:gd name="T23" fmla="*/ 5 h 49"/>
                  <a:gd name="T24" fmla="*/ 0 w 136"/>
                  <a:gd name="T25" fmla="*/ 2 h 49"/>
                  <a:gd name="T26" fmla="*/ 23 w 136"/>
                  <a:gd name="T27" fmla="*/ 12 h 49"/>
                  <a:gd name="T28" fmla="*/ 17 w 136"/>
                  <a:gd name="T29" fmla="*/ 10 h 49"/>
                  <a:gd name="T30" fmla="*/ 33 w 136"/>
                  <a:gd name="T31" fmla="*/ 15 h 49"/>
                  <a:gd name="T32" fmla="*/ 64 w 136"/>
                  <a:gd name="T33" fmla="*/ 27 h 49"/>
                  <a:gd name="T34" fmla="*/ 96 w 136"/>
                  <a:gd name="T35" fmla="*/ 38 h 49"/>
                  <a:gd name="T36" fmla="*/ 96 w 136"/>
                  <a:gd name="T37" fmla="*/ 38 h 49"/>
                  <a:gd name="T38" fmla="*/ 136 w 136"/>
                  <a:gd name="T39" fmla="*/ 49 h 49"/>
                  <a:gd name="T40" fmla="*/ 124 w 136"/>
                  <a:gd name="T41" fmla="*/ 42 h 49"/>
                  <a:gd name="T42" fmla="*/ 129 w 136"/>
                  <a:gd name="T43" fmla="*/ 43 h 49"/>
                  <a:gd name="T44" fmla="*/ 116 w 136"/>
                  <a:gd name="T45"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49">
                    <a:moveTo>
                      <a:pt x="116" y="39"/>
                    </a:moveTo>
                    <a:cubicBezTo>
                      <a:pt x="114" y="38"/>
                      <a:pt x="116" y="38"/>
                      <a:pt x="118" y="39"/>
                    </a:cubicBezTo>
                    <a:cubicBezTo>
                      <a:pt x="107" y="35"/>
                      <a:pt x="107" y="34"/>
                      <a:pt x="103" y="32"/>
                    </a:cubicBezTo>
                    <a:cubicBezTo>
                      <a:pt x="88" y="27"/>
                      <a:pt x="73" y="21"/>
                      <a:pt x="56" y="15"/>
                    </a:cubicBezTo>
                    <a:cubicBezTo>
                      <a:pt x="56" y="15"/>
                      <a:pt x="57" y="16"/>
                      <a:pt x="58" y="16"/>
                    </a:cubicBezTo>
                    <a:cubicBezTo>
                      <a:pt x="53" y="15"/>
                      <a:pt x="39" y="10"/>
                      <a:pt x="28" y="8"/>
                    </a:cubicBezTo>
                    <a:cubicBezTo>
                      <a:pt x="38" y="11"/>
                      <a:pt x="27" y="8"/>
                      <a:pt x="23" y="7"/>
                    </a:cubicBezTo>
                    <a:cubicBezTo>
                      <a:pt x="19" y="5"/>
                      <a:pt x="8" y="1"/>
                      <a:pt x="2" y="0"/>
                    </a:cubicBezTo>
                    <a:cubicBezTo>
                      <a:pt x="13" y="3"/>
                      <a:pt x="13" y="3"/>
                      <a:pt x="13" y="3"/>
                    </a:cubicBezTo>
                    <a:cubicBezTo>
                      <a:pt x="13" y="4"/>
                      <a:pt x="19" y="6"/>
                      <a:pt x="14" y="5"/>
                    </a:cubicBezTo>
                    <a:cubicBezTo>
                      <a:pt x="12" y="4"/>
                      <a:pt x="8" y="3"/>
                      <a:pt x="6" y="3"/>
                    </a:cubicBezTo>
                    <a:cubicBezTo>
                      <a:pt x="8" y="4"/>
                      <a:pt x="10" y="4"/>
                      <a:pt x="13" y="5"/>
                    </a:cubicBezTo>
                    <a:cubicBezTo>
                      <a:pt x="12" y="6"/>
                      <a:pt x="6" y="4"/>
                      <a:pt x="0" y="2"/>
                    </a:cubicBezTo>
                    <a:cubicBezTo>
                      <a:pt x="13" y="7"/>
                      <a:pt x="17" y="9"/>
                      <a:pt x="23" y="12"/>
                    </a:cubicBezTo>
                    <a:cubicBezTo>
                      <a:pt x="17" y="10"/>
                      <a:pt x="17" y="10"/>
                      <a:pt x="17" y="10"/>
                    </a:cubicBezTo>
                    <a:cubicBezTo>
                      <a:pt x="20" y="11"/>
                      <a:pt x="29" y="14"/>
                      <a:pt x="33" y="15"/>
                    </a:cubicBezTo>
                    <a:cubicBezTo>
                      <a:pt x="36" y="17"/>
                      <a:pt x="59" y="24"/>
                      <a:pt x="64" y="27"/>
                    </a:cubicBezTo>
                    <a:cubicBezTo>
                      <a:pt x="74" y="29"/>
                      <a:pt x="84" y="33"/>
                      <a:pt x="96" y="38"/>
                    </a:cubicBezTo>
                    <a:cubicBezTo>
                      <a:pt x="96" y="38"/>
                      <a:pt x="96" y="38"/>
                      <a:pt x="96" y="38"/>
                    </a:cubicBezTo>
                    <a:cubicBezTo>
                      <a:pt x="118" y="45"/>
                      <a:pt x="120" y="44"/>
                      <a:pt x="136" y="49"/>
                    </a:cubicBezTo>
                    <a:cubicBezTo>
                      <a:pt x="126" y="45"/>
                      <a:pt x="135" y="47"/>
                      <a:pt x="124" y="42"/>
                    </a:cubicBezTo>
                    <a:cubicBezTo>
                      <a:pt x="129" y="43"/>
                      <a:pt x="129" y="43"/>
                      <a:pt x="129" y="43"/>
                    </a:cubicBezTo>
                    <a:cubicBezTo>
                      <a:pt x="123" y="41"/>
                      <a:pt x="122" y="41"/>
                      <a:pt x="116" y="3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3" name="Freeform 137"/>
              <p:cNvSpPr>
                <a:spLocks/>
              </p:cNvSpPr>
              <p:nvPr/>
            </p:nvSpPr>
            <p:spPr bwMode="auto">
              <a:xfrm>
                <a:off x="3028" y="2160"/>
                <a:ext cx="9" cy="2"/>
              </a:xfrm>
              <a:custGeom>
                <a:avLst/>
                <a:gdLst>
                  <a:gd name="T0" fmla="*/ 9 w 9"/>
                  <a:gd name="T1" fmla="*/ 2 h 2"/>
                  <a:gd name="T2" fmla="*/ 0 w 9"/>
                  <a:gd name="T3" fmla="*/ 0 h 2"/>
                  <a:gd name="T4" fmla="*/ 9 w 9"/>
                  <a:gd name="T5" fmla="*/ 2 h 2"/>
                </a:gdLst>
                <a:ahLst/>
                <a:cxnLst>
                  <a:cxn ang="0">
                    <a:pos x="T0" y="T1"/>
                  </a:cxn>
                  <a:cxn ang="0">
                    <a:pos x="T2" y="T3"/>
                  </a:cxn>
                  <a:cxn ang="0">
                    <a:pos x="T4" y="T5"/>
                  </a:cxn>
                </a:cxnLst>
                <a:rect l="0" t="0" r="r" b="b"/>
                <a:pathLst>
                  <a:path w="9" h="2">
                    <a:moveTo>
                      <a:pt x="9" y="2"/>
                    </a:moveTo>
                    <a:lnTo>
                      <a:pt x="0" y="0"/>
                    </a:lnTo>
                    <a:lnTo>
                      <a:pt x="9" y="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4" name="Freeform 138"/>
              <p:cNvSpPr>
                <a:spLocks/>
              </p:cNvSpPr>
              <p:nvPr/>
            </p:nvSpPr>
            <p:spPr bwMode="auto">
              <a:xfrm>
                <a:off x="2992" y="2146"/>
                <a:ext cx="12" cy="7"/>
              </a:xfrm>
              <a:custGeom>
                <a:avLst/>
                <a:gdLst>
                  <a:gd name="T0" fmla="*/ 12 w 12"/>
                  <a:gd name="T1" fmla="*/ 7 h 7"/>
                  <a:gd name="T2" fmla="*/ 0 w 12"/>
                  <a:gd name="T3" fmla="*/ 0 h 7"/>
                  <a:gd name="T4" fmla="*/ 12 w 12"/>
                  <a:gd name="T5" fmla="*/ 7 h 7"/>
                </a:gdLst>
                <a:ahLst/>
                <a:cxnLst>
                  <a:cxn ang="0">
                    <a:pos x="T0" y="T1"/>
                  </a:cxn>
                  <a:cxn ang="0">
                    <a:pos x="T2" y="T3"/>
                  </a:cxn>
                  <a:cxn ang="0">
                    <a:pos x="T4" y="T5"/>
                  </a:cxn>
                </a:cxnLst>
                <a:rect l="0" t="0" r="r" b="b"/>
                <a:pathLst>
                  <a:path w="12" h="7">
                    <a:moveTo>
                      <a:pt x="12" y="7"/>
                    </a:moveTo>
                    <a:lnTo>
                      <a:pt x="0" y="0"/>
                    </a:lnTo>
                    <a:lnTo>
                      <a:pt x="12" y="7"/>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5" name="Freeform 139"/>
              <p:cNvSpPr>
                <a:spLocks/>
              </p:cNvSpPr>
              <p:nvPr/>
            </p:nvSpPr>
            <p:spPr bwMode="auto">
              <a:xfrm>
                <a:off x="3635" y="2474"/>
                <a:ext cx="14" cy="5"/>
              </a:xfrm>
              <a:custGeom>
                <a:avLst/>
                <a:gdLst>
                  <a:gd name="T0" fmla="*/ 14 w 14"/>
                  <a:gd name="T1" fmla="*/ 5 h 5"/>
                  <a:gd name="T2" fmla="*/ 12 w 14"/>
                  <a:gd name="T3" fmla="*/ 5 h 5"/>
                  <a:gd name="T4" fmla="*/ 0 w 14"/>
                  <a:gd name="T5" fmla="*/ 0 h 5"/>
                  <a:gd name="T6" fmla="*/ 0 w 14"/>
                  <a:gd name="T7" fmla="*/ 0 h 5"/>
                  <a:gd name="T8" fmla="*/ 14 w 14"/>
                  <a:gd name="T9" fmla="*/ 5 h 5"/>
                </a:gdLst>
                <a:ahLst/>
                <a:cxnLst>
                  <a:cxn ang="0">
                    <a:pos x="T0" y="T1"/>
                  </a:cxn>
                  <a:cxn ang="0">
                    <a:pos x="T2" y="T3"/>
                  </a:cxn>
                  <a:cxn ang="0">
                    <a:pos x="T4" y="T5"/>
                  </a:cxn>
                  <a:cxn ang="0">
                    <a:pos x="T6" y="T7"/>
                  </a:cxn>
                  <a:cxn ang="0">
                    <a:pos x="T8" y="T9"/>
                  </a:cxn>
                </a:cxnLst>
                <a:rect l="0" t="0" r="r" b="b"/>
                <a:pathLst>
                  <a:path w="14" h="5">
                    <a:moveTo>
                      <a:pt x="14" y="5"/>
                    </a:moveTo>
                    <a:lnTo>
                      <a:pt x="12" y="5"/>
                    </a:lnTo>
                    <a:lnTo>
                      <a:pt x="0" y="0"/>
                    </a:lnTo>
                    <a:lnTo>
                      <a:pt x="0" y="0"/>
                    </a:lnTo>
                    <a:lnTo>
                      <a:pt x="14" y="5"/>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6" name="Freeform 140"/>
              <p:cNvSpPr>
                <a:spLocks/>
              </p:cNvSpPr>
              <p:nvPr/>
            </p:nvSpPr>
            <p:spPr bwMode="auto">
              <a:xfrm>
                <a:off x="3550" y="2427"/>
                <a:ext cx="19" cy="7"/>
              </a:xfrm>
              <a:custGeom>
                <a:avLst/>
                <a:gdLst>
                  <a:gd name="T0" fmla="*/ 1 w 8"/>
                  <a:gd name="T1" fmla="*/ 0 h 3"/>
                  <a:gd name="T2" fmla="*/ 4 w 8"/>
                  <a:gd name="T3" fmla="*/ 2 h 3"/>
                  <a:gd name="T4" fmla="*/ 1 w 8"/>
                  <a:gd name="T5" fmla="*/ 0 h 3"/>
                </a:gdLst>
                <a:ahLst/>
                <a:cxnLst>
                  <a:cxn ang="0">
                    <a:pos x="T0" y="T1"/>
                  </a:cxn>
                  <a:cxn ang="0">
                    <a:pos x="T2" y="T3"/>
                  </a:cxn>
                  <a:cxn ang="0">
                    <a:pos x="T4" y="T5"/>
                  </a:cxn>
                </a:cxnLst>
                <a:rect l="0" t="0" r="r" b="b"/>
                <a:pathLst>
                  <a:path w="8" h="3">
                    <a:moveTo>
                      <a:pt x="1" y="0"/>
                    </a:moveTo>
                    <a:cubicBezTo>
                      <a:pt x="0" y="0"/>
                      <a:pt x="2" y="1"/>
                      <a:pt x="4" y="2"/>
                    </a:cubicBezTo>
                    <a:cubicBezTo>
                      <a:pt x="8" y="3"/>
                      <a:pt x="3" y="1"/>
                      <a:pt x="1"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7" name="Freeform 141"/>
              <p:cNvSpPr>
                <a:spLocks/>
              </p:cNvSpPr>
              <p:nvPr/>
            </p:nvSpPr>
            <p:spPr bwMode="auto">
              <a:xfrm>
                <a:off x="2855" y="2106"/>
                <a:ext cx="10" cy="2"/>
              </a:xfrm>
              <a:custGeom>
                <a:avLst/>
                <a:gdLst>
                  <a:gd name="T0" fmla="*/ 10 w 10"/>
                  <a:gd name="T1" fmla="*/ 2 h 2"/>
                  <a:gd name="T2" fmla="*/ 0 w 10"/>
                  <a:gd name="T3" fmla="*/ 0 h 2"/>
                  <a:gd name="T4" fmla="*/ 10 w 10"/>
                  <a:gd name="T5" fmla="*/ 2 h 2"/>
                </a:gdLst>
                <a:ahLst/>
                <a:cxnLst>
                  <a:cxn ang="0">
                    <a:pos x="T0" y="T1"/>
                  </a:cxn>
                  <a:cxn ang="0">
                    <a:pos x="T2" y="T3"/>
                  </a:cxn>
                  <a:cxn ang="0">
                    <a:pos x="T4" y="T5"/>
                  </a:cxn>
                </a:cxnLst>
                <a:rect l="0" t="0" r="r" b="b"/>
                <a:pathLst>
                  <a:path w="10" h="2">
                    <a:moveTo>
                      <a:pt x="10" y="2"/>
                    </a:moveTo>
                    <a:lnTo>
                      <a:pt x="0" y="0"/>
                    </a:lnTo>
                    <a:lnTo>
                      <a:pt x="10" y="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8" name="Freeform 142"/>
              <p:cNvSpPr>
                <a:spLocks/>
              </p:cNvSpPr>
              <p:nvPr/>
            </p:nvSpPr>
            <p:spPr bwMode="auto">
              <a:xfrm>
                <a:off x="2844" y="2108"/>
                <a:ext cx="35" cy="9"/>
              </a:xfrm>
              <a:custGeom>
                <a:avLst/>
                <a:gdLst>
                  <a:gd name="T0" fmla="*/ 0 w 15"/>
                  <a:gd name="T1" fmla="*/ 0 h 4"/>
                  <a:gd name="T2" fmla="*/ 15 w 15"/>
                  <a:gd name="T3" fmla="*/ 4 h 4"/>
                  <a:gd name="T4" fmla="*/ 0 w 15"/>
                  <a:gd name="T5" fmla="*/ 0 h 4"/>
                </a:gdLst>
                <a:ahLst/>
                <a:cxnLst>
                  <a:cxn ang="0">
                    <a:pos x="T0" y="T1"/>
                  </a:cxn>
                  <a:cxn ang="0">
                    <a:pos x="T2" y="T3"/>
                  </a:cxn>
                  <a:cxn ang="0">
                    <a:pos x="T4" y="T5"/>
                  </a:cxn>
                </a:cxnLst>
                <a:rect l="0" t="0" r="r" b="b"/>
                <a:pathLst>
                  <a:path w="15" h="4">
                    <a:moveTo>
                      <a:pt x="0" y="0"/>
                    </a:moveTo>
                    <a:cubicBezTo>
                      <a:pt x="3" y="1"/>
                      <a:pt x="11" y="3"/>
                      <a:pt x="15" y="4"/>
                    </a:cubicBezTo>
                    <a:cubicBezTo>
                      <a:pt x="9" y="3"/>
                      <a:pt x="5"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9" name="Freeform 143"/>
              <p:cNvSpPr>
                <a:spLocks/>
              </p:cNvSpPr>
              <p:nvPr/>
            </p:nvSpPr>
            <p:spPr bwMode="auto">
              <a:xfrm>
                <a:off x="2877" y="2120"/>
                <a:ext cx="9" cy="2"/>
              </a:xfrm>
              <a:custGeom>
                <a:avLst/>
                <a:gdLst>
                  <a:gd name="T0" fmla="*/ 0 w 9"/>
                  <a:gd name="T1" fmla="*/ 0 h 2"/>
                  <a:gd name="T2" fmla="*/ 9 w 9"/>
                  <a:gd name="T3" fmla="*/ 2 h 2"/>
                  <a:gd name="T4" fmla="*/ 4 w 9"/>
                  <a:gd name="T5" fmla="*/ 2 h 2"/>
                  <a:gd name="T6" fmla="*/ 0 w 9"/>
                  <a:gd name="T7" fmla="*/ 0 h 2"/>
                </a:gdLst>
                <a:ahLst/>
                <a:cxnLst>
                  <a:cxn ang="0">
                    <a:pos x="T0" y="T1"/>
                  </a:cxn>
                  <a:cxn ang="0">
                    <a:pos x="T2" y="T3"/>
                  </a:cxn>
                  <a:cxn ang="0">
                    <a:pos x="T4" y="T5"/>
                  </a:cxn>
                  <a:cxn ang="0">
                    <a:pos x="T6" y="T7"/>
                  </a:cxn>
                </a:cxnLst>
                <a:rect l="0" t="0" r="r" b="b"/>
                <a:pathLst>
                  <a:path w="9" h="2">
                    <a:moveTo>
                      <a:pt x="0" y="0"/>
                    </a:moveTo>
                    <a:lnTo>
                      <a:pt x="9" y="2"/>
                    </a:lnTo>
                    <a:lnTo>
                      <a:pt x="4" y="2"/>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0" name="Freeform 144"/>
              <p:cNvSpPr>
                <a:spLocks/>
              </p:cNvSpPr>
              <p:nvPr/>
            </p:nvSpPr>
            <p:spPr bwMode="auto">
              <a:xfrm>
                <a:off x="2725" y="2068"/>
                <a:ext cx="22" cy="4"/>
              </a:xfrm>
              <a:custGeom>
                <a:avLst/>
                <a:gdLst>
                  <a:gd name="T0" fmla="*/ 4 w 9"/>
                  <a:gd name="T1" fmla="*/ 1 h 2"/>
                  <a:gd name="T2" fmla="*/ 9 w 9"/>
                  <a:gd name="T3" fmla="*/ 2 h 2"/>
                  <a:gd name="T4" fmla="*/ 4 w 9"/>
                  <a:gd name="T5" fmla="*/ 1 h 2"/>
                </a:gdLst>
                <a:ahLst/>
                <a:cxnLst>
                  <a:cxn ang="0">
                    <a:pos x="T0" y="T1"/>
                  </a:cxn>
                  <a:cxn ang="0">
                    <a:pos x="T2" y="T3"/>
                  </a:cxn>
                  <a:cxn ang="0">
                    <a:pos x="T4" y="T5"/>
                  </a:cxn>
                </a:cxnLst>
                <a:rect l="0" t="0" r="r" b="b"/>
                <a:pathLst>
                  <a:path w="9" h="2">
                    <a:moveTo>
                      <a:pt x="4" y="1"/>
                    </a:moveTo>
                    <a:cubicBezTo>
                      <a:pt x="0" y="0"/>
                      <a:pt x="5" y="2"/>
                      <a:pt x="9" y="2"/>
                    </a:cubicBezTo>
                    <a:cubicBezTo>
                      <a:pt x="9" y="2"/>
                      <a:pt x="8" y="2"/>
                      <a:pt x="4"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1" name="Freeform 145"/>
              <p:cNvSpPr>
                <a:spLocks/>
              </p:cNvSpPr>
              <p:nvPr/>
            </p:nvSpPr>
            <p:spPr bwMode="auto">
              <a:xfrm>
                <a:off x="2789" y="2091"/>
                <a:ext cx="17" cy="5"/>
              </a:xfrm>
              <a:custGeom>
                <a:avLst/>
                <a:gdLst>
                  <a:gd name="T0" fmla="*/ 0 w 17"/>
                  <a:gd name="T1" fmla="*/ 0 h 5"/>
                  <a:gd name="T2" fmla="*/ 17 w 17"/>
                  <a:gd name="T3" fmla="*/ 5 h 5"/>
                  <a:gd name="T4" fmla="*/ 12 w 17"/>
                  <a:gd name="T5" fmla="*/ 3 h 5"/>
                  <a:gd name="T6" fmla="*/ 0 w 17"/>
                  <a:gd name="T7" fmla="*/ 0 h 5"/>
                </a:gdLst>
                <a:ahLst/>
                <a:cxnLst>
                  <a:cxn ang="0">
                    <a:pos x="T0" y="T1"/>
                  </a:cxn>
                  <a:cxn ang="0">
                    <a:pos x="T2" y="T3"/>
                  </a:cxn>
                  <a:cxn ang="0">
                    <a:pos x="T4" y="T5"/>
                  </a:cxn>
                  <a:cxn ang="0">
                    <a:pos x="T6" y="T7"/>
                  </a:cxn>
                </a:cxnLst>
                <a:rect l="0" t="0" r="r" b="b"/>
                <a:pathLst>
                  <a:path w="17" h="5">
                    <a:moveTo>
                      <a:pt x="0" y="0"/>
                    </a:moveTo>
                    <a:lnTo>
                      <a:pt x="17" y="5"/>
                    </a:lnTo>
                    <a:lnTo>
                      <a:pt x="12" y="3"/>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2" name="Freeform 146"/>
              <p:cNvSpPr>
                <a:spLocks/>
              </p:cNvSpPr>
              <p:nvPr/>
            </p:nvSpPr>
            <p:spPr bwMode="auto">
              <a:xfrm>
                <a:off x="2631" y="2075"/>
                <a:ext cx="85" cy="19"/>
              </a:xfrm>
              <a:custGeom>
                <a:avLst/>
                <a:gdLst>
                  <a:gd name="T0" fmla="*/ 15 w 36"/>
                  <a:gd name="T1" fmla="*/ 2 h 8"/>
                  <a:gd name="T2" fmla="*/ 1 w 36"/>
                  <a:gd name="T3" fmla="*/ 0 h 8"/>
                  <a:gd name="T4" fmla="*/ 3 w 36"/>
                  <a:gd name="T5" fmla="*/ 1 h 8"/>
                  <a:gd name="T6" fmla="*/ 30 w 36"/>
                  <a:gd name="T7" fmla="*/ 7 h 8"/>
                  <a:gd name="T8" fmla="*/ 15 w 36"/>
                  <a:gd name="T9" fmla="*/ 2 h 8"/>
                </a:gdLst>
                <a:ahLst/>
                <a:cxnLst>
                  <a:cxn ang="0">
                    <a:pos x="T0" y="T1"/>
                  </a:cxn>
                  <a:cxn ang="0">
                    <a:pos x="T2" y="T3"/>
                  </a:cxn>
                  <a:cxn ang="0">
                    <a:pos x="T4" y="T5"/>
                  </a:cxn>
                  <a:cxn ang="0">
                    <a:pos x="T6" y="T7"/>
                  </a:cxn>
                  <a:cxn ang="0">
                    <a:pos x="T8" y="T9"/>
                  </a:cxn>
                </a:cxnLst>
                <a:rect l="0" t="0" r="r" b="b"/>
                <a:pathLst>
                  <a:path w="36" h="8">
                    <a:moveTo>
                      <a:pt x="15" y="2"/>
                    </a:moveTo>
                    <a:cubicBezTo>
                      <a:pt x="7" y="0"/>
                      <a:pt x="4" y="0"/>
                      <a:pt x="1" y="0"/>
                    </a:cubicBezTo>
                    <a:cubicBezTo>
                      <a:pt x="0" y="0"/>
                      <a:pt x="9" y="2"/>
                      <a:pt x="3" y="1"/>
                    </a:cubicBezTo>
                    <a:cubicBezTo>
                      <a:pt x="8" y="2"/>
                      <a:pt x="24" y="7"/>
                      <a:pt x="30" y="7"/>
                    </a:cubicBezTo>
                    <a:cubicBezTo>
                      <a:pt x="36" y="8"/>
                      <a:pt x="26" y="5"/>
                      <a:pt x="15"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3" name="Freeform 147"/>
              <p:cNvSpPr>
                <a:spLocks/>
              </p:cNvSpPr>
              <p:nvPr/>
            </p:nvSpPr>
            <p:spPr bwMode="auto">
              <a:xfrm>
                <a:off x="2402" y="2018"/>
                <a:ext cx="165" cy="36"/>
              </a:xfrm>
              <a:custGeom>
                <a:avLst/>
                <a:gdLst>
                  <a:gd name="T0" fmla="*/ 64 w 70"/>
                  <a:gd name="T1" fmla="*/ 13 h 15"/>
                  <a:gd name="T2" fmla="*/ 62 w 70"/>
                  <a:gd name="T3" fmla="*/ 11 h 15"/>
                  <a:gd name="T4" fmla="*/ 30 w 70"/>
                  <a:gd name="T5" fmla="*/ 4 h 15"/>
                  <a:gd name="T6" fmla="*/ 17 w 70"/>
                  <a:gd name="T7" fmla="*/ 2 h 15"/>
                  <a:gd name="T8" fmla="*/ 0 w 70"/>
                  <a:gd name="T9" fmla="*/ 1 h 15"/>
                  <a:gd name="T10" fmla="*/ 10 w 70"/>
                  <a:gd name="T11" fmla="*/ 4 h 15"/>
                  <a:gd name="T12" fmla="*/ 29 w 70"/>
                  <a:gd name="T13" fmla="*/ 8 h 15"/>
                  <a:gd name="T14" fmla="*/ 64 w 70"/>
                  <a:gd name="T15" fmla="*/ 14 h 15"/>
                  <a:gd name="T16" fmla="*/ 70 w 70"/>
                  <a:gd name="T17" fmla="*/ 14 h 15"/>
                  <a:gd name="T18" fmla="*/ 64 w 70"/>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15">
                    <a:moveTo>
                      <a:pt x="64" y="13"/>
                    </a:moveTo>
                    <a:cubicBezTo>
                      <a:pt x="69" y="13"/>
                      <a:pt x="54" y="10"/>
                      <a:pt x="62" y="11"/>
                    </a:cubicBezTo>
                    <a:cubicBezTo>
                      <a:pt x="53" y="9"/>
                      <a:pt x="41" y="7"/>
                      <a:pt x="30" y="4"/>
                    </a:cubicBezTo>
                    <a:cubicBezTo>
                      <a:pt x="32" y="5"/>
                      <a:pt x="17" y="2"/>
                      <a:pt x="17" y="2"/>
                    </a:cubicBezTo>
                    <a:cubicBezTo>
                      <a:pt x="11" y="1"/>
                      <a:pt x="3" y="0"/>
                      <a:pt x="0" y="1"/>
                    </a:cubicBezTo>
                    <a:cubicBezTo>
                      <a:pt x="5" y="2"/>
                      <a:pt x="18" y="5"/>
                      <a:pt x="10" y="4"/>
                    </a:cubicBezTo>
                    <a:cubicBezTo>
                      <a:pt x="18" y="5"/>
                      <a:pt x="31" y="8"/>
                      <a:pt x="29" y="8"/>
                    </a:cubicBezTo>
                    <a:cubicBezTo>
                      <a:pt x="43" y="11"/>
                      <a:pt x="52" y="12"/>
                      <a:pt x="64" y="14"/>
                    </a:cubicBezTo>
                    <a:cubicBezTo>
                      <a:pt x="67" y="15"/>
                      <a:pt x="58" y="11"/>
                      <a:pt x="70" y="14"/>
                    </a:cubicBezTo>
                    <a:cubicBezTo>
                      <a:pt x="68" y="14"/>
                      <a:pt x="66" y="13"/>
                      <a:pt x="64" y="1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4" name="Freeform 148"/>
              <p:cNvSpPr>
                <a:spLocks/>
              </p:cNvSpPr>
              <p:nvPr/>
            </p:nvSpPr>
            <p:spPr bwMode="auto">
              <a:xfrm>
                <a:off x="3094" y="2273"/>
                <a:ext cx="85" cy="31"/>
              </a:xfrm>
              <a:custGeom>
                <a:avLst/>
                <a:gdLst>
                  <a:gd name="T0" fmla="*/ 12 w 36"/>
                  <a:gd name="T1" fmla="*/ 3 h 13"/>
                  <a:gd name="T2" fmla="*/ 0 w 36"/>
                  <a:gd name="T3" fmla="*/ 0 h 13"/>
                  <a:gd name="T4" fmla="*/ 9 w 36"/>
                  <a:gd name="T5" fmla="*/ 4 h 13"/>
                  <a:gd name="T6" fmla="*/ 34 w 36"/>
                  <a:gd name="T7" fmla="*/ 13 h 13"/>
                  <a:gd name="T8" fmla="*/ 32 w 36"/>
                  <a:gd name="T9" fmla="*/ 11 h 13"/>
                  <a:gd name="T10" fmla="*/ 12 w 36"/>
                  <a:gd name="T11" fmla="*/ 3 h 13"/>
                </a:gdLst>
                <a:ahLst/>
                <a:cxnLst>
                  <a:cxn ang="0">
                    <a:pos x="T0" y="T1"/>
                  </a:cxn>
                  <a:cxn ang="0">
                    <a:pos x="T2" y="T3"/>
                  </a:cxn>
                  <a:cxn ang="0">
                    <a:pos x="T4" y="T5"/>
                  </a:cxn>
                  <a:cxn ang="0">
                    <a:pos x="T6" y="T7"/>
                  </a:cxn>
                  <a:cxn ang="0">
                    <a:pos x="T8" y="T9"/>
                  </a:cxn>
                  <a:cxn ang="0">
                    <a:pos x="T10" y="T11"/>
                  </a:cxn>
                </a:cxnLst>
                <a:rect l="0" t="0" r="r" b="b"/>
                <a:pathLst>
                  <a:path w="36" h="13">
                    <a:moveTo>
                      <a:pt x="12" y="3"/>
                    </a:moveTo>
                    <a:cubicBezTo>
                      <a:pt x="7" y="2"/>
                      <a:pt x="6" y="2"/>
                      <a:pt x="0" y="0"/>
                    </a:cubicBezTo>
                    <a:cubicBezTo>
                      <a:pt x="0" y="0"/>
                      <a:pt x="9" y="4"/>
                      <a:pt x="9" y="4"/>
                    </a:cubicBezTo>
                    <a:cubicBezTo>
                      <a:pt x="21" y="9"/>
                      <a:pt x="27" y="11"/>
                      <a:pt x="34" y="13"/>
                    </a:cubicBezTo>
                    <a:cubicBezTo>
                      <a:pt x="36" y="13"/>
                      <a:pt x="32" y="11"/>
                      <a:pt x="32" y="11"/>
                    </a:cubicBezTo>
                    <a:cubicBezTo>
                      <a:pt x="29" y="9"/>
                      <a:pt x="18" y="5"/>
                      <a:pt x="12"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5" name="Freeform 149"/>
              <p:cNvSpPr>
                <a:spLocks/>
              </p:cNvSpPr>
              <p:nvPr/>
            </p:nvSpPr>
            <p:spPr bwMode="auto">
              <a:xfrm>
                <a:off x="2397" y="2013"/>
                <a:ext cx="12" cy="3"/>
              </a:xfrm>
              <a:custGeom>
                <a:avLst/>
                <a:gdLst>
                  <a:gd name="T0" fmla="*/ 0 w 12"/>
                  <a:gd name="T1" fmla="*/ 0 h 3"/>
                  <a:gd name="T2" fmla="*/ 12 w 12"/>
                  <a:gd name="T3" fmla="*/ 3 h 3"/>
                  <a:gd name="T4" fmla="*/ 5 w 12"/>
                  <a:gd name="T5" fmla="*/ 0 h 3"/>
                  <a:gd name="T6" fmla="*/ 0 w 12"/>
                  <a:gd name="T7" fmla="*/ 0 h 3"/>
                </a:gdLst>
                <a:ahLst/>
                <a:cxnLst>
                  <a:cxn ang="0">
                    <a:pos x="T0" y="T1"/>
                  </a:cxn>
                  <a:cxn ang="0">
                    <a:pos x="T2" y="T3"/>
                  </a:cxn>
                  <a:cxn ang="0">
                    <a:pos x="T4" y="T5"/>
                  </a:cxn>
                  <a:cxn ang="0">
                    <a:pos x="T6" y="T7"/>
                  </a:cxn>
                </a:cxnLst>
                <a:rect l="0" t="0" r="r" b="b"/>
                <a:pathLst>
                  <a:path w="12" h="3">
                    <a:moveTo>
                      <a:pt x="0" y="0"/>
                    </a:moveTo>
                    <a:lnTo>
                      <a:pt x="12" y="3"/>
                    </a:lnTo>
                    <a:lnTo>
                      <a:pt x="5"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6" name="Freeform 150"/>
              <p:cNvSpPr>
                <a:spLocks/>
              </p:cNvSpPr>
              <p:nvPr/>
            </p:nvSpPr>
            <p:spPr bwMode="auto">
              <a:xfrm>
                <a:off x="2754" y="2141"/>
                <a:ext cx="73" cy="21"/>
              </a:xfrm>
              <a:custGeom>
                <a:avLst/>
                <a:gdLst>
                  <a:gd name="T0" fmla="*/ 7 w 31"/>
                  <a:gd name="T1" fmla="*/ 2 h 9"/>
                  <a:gd name="T2" fmla="*/ 0 w 31"/>
                  <a:gd name="T3" fmla="*/ 0 h 9"/>
                  <a:gd name="T4" fmla="*/ 15 w 31"/>
                  <a:gd name="T5" fmla="*/ 6 h 9"/>
                  <a:gd name="T6" fmla="*/ 29 w 31"/>
                  <a:gd name="T7" fmla="*/ 9 h 9"/>
                  <a:gd name="T8" fmla="*/ 28 w 31"/>
                  <a:gd name="T9" fmla="*/ 8 h 9"/>
                  <a:gd name="T10" fmla="*/ 7 w 31"/>
                  <a:gd name="T11" fmla="*/ 2 h 9"/>
                </a:gdLst>
                <a:ahLst/>
                <a:cxnLst>
                  <a:cxn ang="0">
                    <a:pos x="T0" y="T1"/>
                  </a:cxn>
                  <a:cxn ang="0">
                    <a:pos x="T2" y="T3"/>
                  </a:cxn>
                  <a:cxn ang="0">
                    <a:pos x="T4" y="T5"/>
                  </a:cxn>
                  <a:cxn ang="0">
                    <a:pos x="T6" y="T7"/>
                  </a:cxn>
                  <a:cxn ang="0">
                    <a:pos x="T8" y="T9"/>
                  </a:cxn>
                  <a:cxn ang="0">
                    <a:pos x="T10" y="T11"/>
                  </a:cxn>
                </a:cxnLst>
                <a:rect l="0" t="0" r="r" b="b"/>
                <a:pathLst>
                  <a:path w="31" h="9">
                    <a:moveTo>
                      <a:pt x="7" y="2"/>
                    </a:moveTo>
                    <a:cubicBezTo>
                      <a:pt x="4" y="1"/>
                      <a:pt x="3" y="1"/>
                      <a:pt x="0" y="0"/>
                    </a:cubicBezTo>
                    <a:cubicBezTo>
                      <a:pt x="2" y="2"/>
                      <a:pt x="3" y="2"/>
                      <a:pt x="15" y="6"/>
                    </a:cubicBezTo>
                    <a:cubicBezTo>
                      <a:pt x="19" y="7"/>
                      <a:pt x="26" y="9"/>
                      <a:pt x="29" y="9"/>
                    </a:cubicBezTo>
                    <a:cubicBezTo>
                      <a:pt x="29" y="9"/>
                      <a:pt x="31" y="9"/>
                      <a:pt x="28" y="8"/>
                    </a:cubicBezTo>
                    <a:cubicBezTo>
                      <a:pt x="21" y="6"/>
                      <a:pt x="14" y="3"/>
                      <a:pt x="7"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7" name="Freeform 151"/>
              <p:cNvSpPr>
                <a:spLocks/>
              </p:cNvSpPr>
              <p:nvPr/>
            </p:nvSpPr>
            <p:spPr bwMode="auto">
              <a:xfrm>
                <a:off x="2503" y="2072"/>
                <a:ext cx="104" cy="19"/>
              </a:xfrm>
              <a:custGeom>
                <a:avLst/>
                <a:gdLst>
                  <a:gd name="T0" fmla="*/ 43 w 44"/>
                  <a:gd name="T1" fmla="*/ 8 h 8"/>
                  <a:gd name="T2" fmla="*/ 25 w 44"/>
                  <a:gd name="T3" fmla="*/ 3 h 8"/>
                  <a:gd name="T4" fmla="*/ 8 w 44"/>
                  <a:gd name="T5" fmla="*/ 1 h 8"/>
                  <a:gd name="T6" fmla="*/ 29 w 44"/>
                  <a:gd name="T7" fmla="*/ 7 h 8"/>
                  <a:gd name="T8" fmla="*/ 44 w 44"/>
                  <a:gd name="T9" fmla="*/ 8 h 8"/>
                  <a:gd name="T10" fmla="*/ 43 w 44"/>
                  <a:gd name="T11" fmla="*/ 8 h 8"/>
                </a:gdLst>
                <a:ahLst/>
                <a:cxnLst>
                  <a:cxn ang="0">
                    <a:pos x="T0" y="T1"/>
                  </a:cxn>
                  <a:cxn ang="0">
                    <a:pos x="T2" y="T3"/>
                  </a:cxn>
                  <a:cxn ang="0">
                    <a:pos x="T4" y="T5"/>
                  </a:cxn>
                  <a:cxn ang="0">
                    <a:pos x="T6" y="T7"/>
                  </a:cxn>
                  <a:cxn ang="0">
                    <a:pos x="T8" y="T9"/>
                  </a:cxn>
                  <a:cxn ang="0">
                    <a:pos x="T10" y="T11"/>
                  </a:cxn>
                </a:cxnLst>
                <a:rect l="0" t="0" r="r" b="b"/>
                <a:pathLst>
                  <a:path w="44" h="8">
                    <a:moveTo>
                      <a:pt x="43" y="8"/>
                    </a:moveTo>
                    <a:cubicBezTo>
                      <a:pt x="40" y="7"/>
                      <a:pt x="31" y="5"/>
                      <a:pt x="25" y="3"/>
                    </a:cubicBezTo>
                    <a:cubicBezTo>
                      <a:pt x="17" y="2"/>
                      <a:pt x="12" y="1"/>
                      <a:pt x="8" y="1"/>
                    </a:cubicBezTo>
                    <a:cubicBezTo>
                      <a:pt x="0" y="0"/>
                      <a:pt x="25" y="5"/>
                      <a:pt x="29" y="7"/>
                    </a:cubicBezTo>
                    <a:cubicBezTo>
                      <a:pt x="35" y="8"/>
                      <a:pt x="41" y="8"/>
                      <a:pt x="44" y="8"/>
                    </a:cubicBezTo>
                    <a:lnTo>
                      <a:pt x="43" y="8"/>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8" name="Freeform 152"/>
              <p:cNvSpPr>
                <a:spLocks/>
              </p:cNvSpPr>
              <p:nvPr/>
            </p:nvSpPr>
            <p:spPr bwMode="auto">
              <a:xfrm>
                <a:off x="1920" y="1933"/>
                <a:ext cx="7" cy="0"/>
              </a:xfrm>
              <a:custGeom>
                <a:avLst/>
                <a:gdLst>
                  <a:gd name="T0" fmla="*/ 0 w 3"/>
                  <a:gd name="T1" fmla="*/ 1 w 3"/>
                  <a:gd name="T2" fmla="*/ 3 w 3"/>
                  <a:gd name="T3" fmla="*/ 0 w 3"/>
                </a:gdLst>
                <a:ahLst/>
                <a:cxnLst>
                  <a:cxn ang="0">
                    <a:pos x="T0" y="0"/>
                  </a:cxn>
                  <a:cxn ang="0">
                    <a:pos x="T1" y="0"/>
                  </a:cxn>
                  <a:cxn ang="0">
                    <a:pos x="T2" y="0"/>
                  </a:cxn>
                  <a:cxn ang="0">
                    <a:pos x="T3" y="0"/>
                  </a:cxn>
                </a:cxnLst>
                <a:rect l="0" t="0" r="r" b="b"/>
                <a:pathLst>
                  <a:path w="3">
                    <a:moveTo>
                      <a:pt x="0" y="0"/>
                    </a:moveTo>
                    <a:cubicBezTo>
                      <a:pt x="0" y="0"/>
                      <a:pt x="0" y="0"/>
                      <a:pt x="1" y="0"/>
                    </a:cubicBezTo>
                    <a:cubicBezTo>
                      <a:pt x="3" y="0"/>
                      <a:pt x="3" y="0"/>
                      <a:pt x="3" y="0"/>
                    </a:cubicBezTo>
                    <a:cubicBezTo>
                      <a:pt x="2" y="0"/>
                      <a:pt x="1" y="0"/>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9" name="Freeform 153"/>
              <p:cNvSpPr>
                <a:spLocks/>
              </p:cNvSpPr>
              <p:nvPr/>
            </p:nvSpPr>
            <p:spPr bwMode="auto">
              <a:xfrm>
                <a:off x="2829" y="2186"/>
                <a:ext cx="71" cy="21"/>
              </a:xfrm>
              <a:custGeom>
                <a:avLst/>
                <a:gdLst>
                  <a:gd name="T0" fmla="*/ 13 w 30"/>
                  <a:gd name="T1" fmla="*/ 3 h 9"/>
                  <a:gd name="T2" fmla="*/ 6 w 30"/>
                  <a:gd name="T3" fmla="*/ 2 h 9"/>
                  <a:gd name="T4" fmla="*/ 21 w 30"/>
                  <a:gd name="T5" fmla="*/ 7 h 9"/>
                  <a:gd name="T6" fmla="*/ 28 w 30"/>
                  <a:gd name="T7" fmla="*/ 8 h 9"/>
                  <a:gd name="T8" fmla="*/ 13 w 30"/>
                  <a:gd name="T9" fmla="*/ 3 h 9"/>
                </a:gdLst>
                <a:ahLst/>
                <a:cxnLst>
                  <a:cxn ang="0">
                    <a:pos x="T0" y="T1"/>
                  </a:cxn>
                  <a:cxn ang="0">
                    <a:pos x="T2" y="T3"/>
                  </a:cxn>
                  <a:cxn ang="0">
                    <a:pos x="T4" y="T5"/>
                  </a:cxn>
                  <a:cxn ang="0">
                    <a:pos x="T6" y="T7"/>
                  </a:cxn>
                  <a:cxn ang="0">
                    <a:pos x="T8" y="T9"/>
                  </a:cxn>
                </a:cxnLst>
                <a:rect l="0" t="0" r="r" b="b"/>
                <a:pathLst>
                  <a:path w="30" h="9">
                    <a:moveTo>
                      <a:pt x="13" y="3"/>
                    </a:moveTo>
                    <a:cubicBezTo>
                      <a:pt x="6" y="1"/>
                      <a:pt x="0" y="0"/>
                      <a:pt x="6" y="2"/>
                    </a:cubicBezTo>
                    <a:cubicBezTo>
                      <a:pt x="9" y="4"/>
                      <a:pt x="16" y="6"/>
                      <a:pt x="21" y="7"/>
                    </a:cubicBezTo>
                    <a:cubicBezTo>
                      <a:pt x="28" y="9"/>
                      <a:pt x="30" y="9"/>
                      <a:pt x="28" y="8"/>
                    </a:cubicBezTo>
                    <a:cubicBezTo>
                      <a:pt x="24" y="7"/>
                      <a:pt x="19" y="5"/>
                      <a:pt x="13"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0" name="Freeform 154"/>
              <p:cNvSpPr>
                <a:spLocks/>
              </p:cNvSpPr>
              <p:nvPr/>
            </p:nvSpPr>
            <p:spPr bwMode="auto">
              <a:xfrm>
                <a:off x="2019" y="1964"/>
                <a:ext cx="7" cy="0"/>
              </a:xfrm>
              <a:custGeom>
                <a:avLst/>
                <a:gdLst>
                  <a:gd name="T0" fmla="*/ 7 w 7"/>
                  <a:gd name="T1" fmla="*/ 0 w 7"/>
                  <a:gd name="T2" fmla="*/ 7 w 7"/>
                </a:gdLst>
                <a:ahLst/>
                <a:cxnLst>
                  <a:cxn ang="0">
                    <a:pos x="T0" y="0"/>
                  </a:cxn>
                  <a:cxn ang="0">
                    <a:pos x="T1" y="0"/>
                  </a:cxn>
                  <a:cxn ang="0">
                    <a:pos x="T2" y="0"/>
                  </a:cxn>
                </a:cxnLst>
                <a:rect l="0" t="0" r="r" b="b"/>
                <a:pathLst>
                  <a:path w="7">
                    <a:moveTo>
                      <a:pt x="7" y="0"/>
                    </a:moveTo>
                    <a:lnTo>
                      <a:pt x="0" y="0"/>
                    </a:lnTo>
                    <a:lnTo>
                      <a:pt x="7"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1" name="Freeform 155"/>
              <p:cNvSpPr>
                <a:spLocks/>
              </p:cNvSpPr>
              <p:nvPr/>
            </p:nvSpPr>
            <p:spPr bwMode="auto">
              <a:xfrm>
                <a:off x="2107" y="1983"/>
                <a:ext cx="49" cy="7"/>
              </a:xfrm>
              <a:custGeom>
                <a:avLst/>
                <a:gdLst>
                  <a:gd name="T0" fmla="*/ 0 w 21"/>
                  <a:gd name="T1" fmla="*/ 0 h 3"/>
                  <a:gd name="T2" fmla="*/ 13 w 21"/>
                  <a:gd name="T3" fmla="*/ 2 h 3"/>
                  <a:gd name="T4" fmla="*/ 17 w 21"/>
                  <a:gd name="T5" fmla="*/ 2 h 3"/>
                  <a:gd name="T6" fmla="*/ 0 w 21"/>
                  <a:gd name="T7" fmla="*/ 0 h 3"/>
                </a:gdLst>
                <a:ahLst/>
                <a:cxnLst>
                  <a:cxn ang="0">
                    <a:pos x="T0" y="T1"/>
                  </a:cxn>
                  <a:cxn ang="0">
                    <a:pos x="T2" y="T3"/>
                  </a:cxn>
                  <a:cxn ang="0">
                    <a:pos x="T4" y="T5"/>
                  </a:cxn>
                  <a:cxn ang="0">
                    <a:pos x="T6" y="T7"/>
                  </a:cxn>
                </a:cxnLst>
                <a:rect l="0" t="0" r="r" b="b"/>
                <a:pathLst>
                  <a:path w="21" h="3">
                    <a:moveTo>
                      <a:pt x="0" y="0"/>
                    </a:moveTo>
                    <a:cubicBezTo>
                      <a:pt x="2" y="1"/>
                      <a:pt x="6" y="2"/>
                      <a:pt x="13" y="2"/>
                    </a:cubicBezTo>
                    <a:cubicBezTo>
                      <a:pt x="21" y="3"/>
                      <a:pt x="16" y="2"/>
                      <a:pt x="17" y="2"/>
                    </a:cubicBezTo>
                    <a:cubicBezTo>
                      <a:pt x="11" y="1"/>
                      <a:pt x="2" y="0"/>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2" name="Freeform 156"/>
              <p:cNvSpPr>
                <a:spLocks/>
              </p:cNvSpPr>
              <p:nvPr/>
            </p:nvSpPr>
            <p:spPr bwMode="auto">
              <a:xfrm>
                <a:off x="4464" y="2864"/>
                <a:ext cx="298" cy="227"/>
              </a:xfrm>
              <a:custGeom>
                <a:avLst/>
                <a:gdLst>
                  <a:gd name="T0" fmla="*/ 102 w 126"/>
                  <a:gd name="T1" fmla="*/ 73 h 96"/>
                  <a:gd name="T2" fmla="*/ 93 w 126"/>
                  <a:gd name="T3" fmla="*/ 64 h 96"/>
                  <a:gd name="T4" fmla="*/ 86 w 126"/>
                  <a:gd name="T5" fmla="*/ 60 h 96"/>
                  <a:gd name="T6" fmla="*/ 55 w 126"/>
                  <a:gd name="T7" fmla="*/ 35 h 96"/>
                  <a:gd name="T8" fmla="*/ 59 w 126"/>
                  <a:gd name="T9" fmla="*/ 40 h 96"/>
                  <a:gd name="T10" fmla="*/ 41 w 126"/>
                  <a:gd name="T11" fmla="*/ 28 h 96"/>
                  <a:gd name="T12" fmla="*/ 37 w 126"/>
                  <a:gd name="T13" fmla="*/ 26 h 96"/>
                  <a:gd name="T14" fmla="*/ 0 w 126"/>
                  <a:gd name="T15" fmla="*/ 0 h 96"/>
                  <a:gd name="T16" fmla="*/ 26 w 126"/>
                  <a:gd name="T17" fmla="*/ 19 h 96"/>
                  <a:gd name="T18" fmla="*/ 5 w 126"/>
                  <a:gd name="T19" fmla="*/ 7 h 96"/>
                  <a:gd name="T20" fmla="*/ 12 w 126"/>
                  <a:gd name="T21" fmla="*/ 11 h 96"/>
                  <a:gd name="T22" fmla="*/ 4 w 126"/>
                  <a:gd name="T23" fmla="*/ 8 h 96"/>
                  <a:gd name="T24" fmla="*/ 43 w 126"/>
                  <a:gd name="T25" fmla="*/ 40 h 96"/>
                  <a:gd name="T26" fmla="*/ 83 w 126"/>
                  <a:gd name="T27" fmla="*/ 67 h 96"/>
                  <a:gd name="T28" fmla="*/ 83 w 126"/>
                  <a:gd name="T29" fmla="*/ 68 h 96"/>
                  <a:gd name="T30" fmla="*/ 119 w 126"/>
                  <a:gd name="T31" fmla="*/ 92 h 96"/>
                  <a:gd name="T32" fmla="*/ 117 w 126"/>
                  <a:gd name="T33" fmla="*/ 90 h 96"/>
                  <a:gd name="T34" fmla="*/ 126 w 126"/>
                  <a:gd name="T35" fmla="*/ 95 h 96"/>
                  <a:gd name="T36" fmla="*/ 121 w 126"/>
                  <a:gd name="T37" fmla="*/ 88 h 96"/>
                  <a:gd name="T38" fmla="*/ 102 w 126"/>
                  <a:gd name="T39" fmla="*/ 7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 h="96">
                    <a:moveTo>
                      <a:pt x="102" y="73"/>
                    </a:moveTo>
                    <a:cubicBezTo>
                      <a:pt x="99" y="69"/>
                      <a:pt x="94" y="66"/>
                      <a:pt x="93" y="64"/>
                    </a:cubicBezTo>
                    <a:cubicBezTo>
                      <a:pt x="90" y="62"/>
                      <a:pt x="91" y="63"/>
                      <a:pt x="86" y="60"/>
                    </a:cubicBezTo>
                    <a:cubicBezTo>
                      <a:pt x="75" y="52"/>
                      <a:pt x="60" y="41"/>
                      <a:pt x="55" y="35"/>
                    </a:cubicBezTo>
                    <a:cubicBezTo>
                      <a:pt x="56" y="37"/>
                      <a:pt x="62" y="41"/>
                      <a:pt x="59" y="40"/>
                    </a:cubicBezTo>
                    <a:cubicBezTo>
                      <a:pt x="54" y="37"/>
                      <a:pt x="48" y="33"/>
                      <a:pt x="41" y="28"/>
                    </a:cubicBezTo>
                    <a:cubicBezTo>
                      <a:pt x="47" y="32"/>
                      <a:pt x="37" y="26"/>
                      <a:pt x="37" y="26"/>
                    </a:cubicBezTo>
                    <a:cubicBezTo>
                      <a:pt x="24" y="18"/>
                      <a:pt x="10" y="7"/>
                      <a:pt x="0" y="0"/>
                    </a:cubicBezTo>
                    <a:cubicBezTo>
                      <a:pt x="7" y="6"/>
                      <a:pt x="23" y="17"/>
                      <a:pt x="26" y="19"/>
                    </a:cubicBezTo>
                    <a:cubicBezTo>
                      <a:pt x="23" y="18"/>
                      <a:pt x="10" y="10"/>
                      <a:pt x="5" y="7"/>
                    </a:cubicBezTo>
                    <a:cubicBezTo>
                      <a:pt x="5" y="7"/>
                      <a:pt x="10" y="10"/>
                      <a:pt x="12" y="11"/>
                    </a:cubicBezTo>
                    <a:cubicBezTo>
                      <a:pt x="10" y="11"/>
                      <a:pt x="16" y="16"/>
                      <a:pt x="4" y="8"/>
                    </a:cubicBezTo>
                    <a:cubicBezTo>
                      <a:pt x="7" y="12"/>
                      <a:pt x="29" y="28"/>
                      <a:pt x="43" y="40"/>
                    </a:cubicBezTo>
                    <a:cubicBezTo>
                      <a:pt x="56" y="49"/>
                      <a:pt x="69" y="58"/>
                      <a:pt x="83" y="67"/>
                    </a:cubicBezTo>
                    <a:cubicBezTo>
                      <a:pt x="83" y="68"/>
                      <a:pt x="84" y="68"/>
                      <a:pt x="83" y="68"/>
                    </a:cubicBezTo>
                    <a:cubicBezTo>
                      <a:pt x="91" y="72"/>
                      <a:pt x="108" y="85"/>
                      <a:pt x="119" y="92"/>
                    </a:cubicBezTo>
                    <a:cubicBezTo>
                      <a:pt x="124" y="96"/>
                      <a:pt x="112" y="87"/>
                      <a:pt x="117" y="90"/>
                    </a:cubicBezTo>
                    <a:cubicBezTo>
                      <a:pt x="116" y="89"/>
                      <a:pt x="123" y="93"/>
                      <a:pt x="126" y="95"/>
                    </a:cubicBezTo>
                    <a:cubicBezTo>
                      <a:pt x="123" y="91"/>
                      <a:pt x="122" y="89"/>
                      <a:pt x="121" y="88"/>
                    </a:cubicBezTo>
                    <a:cubicBezTo>
                      <a:pt x="113" y="83"/>
                      <a:pt x="109" y="77"/>
                      <a:pt x="102" y="7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3" name="Freeform 157"/>
              <p:cNvSpPr>
                <a:spLocks/>
              </p:cNvSpPr>
              <p:nvPr/>
            </p:nvSpPr>
            <p:spPr bwMode="auto">
              <a:xfrm>
                <a:off x="1433" y="1928"/>
                <a:ext cx="326" cy="26"/>
              </a:xfrm>
              <a:custGeom>
                <a:avLst/>
                <a:gdLst>
                  <a:gd name="T0" fmla="*/ 122 w 138"/>
                  <a:gd name="T1" fmla="*/ 1 h 11"/>
                  <a:gd name="T2" fmla="*/ 120 w 138"/>
                  <a:gd name="T3" fmla="*/ 1 h 11"/>
                  <a:gd name="T4" fmla="*/ 103 w 138"/>
                  <a:gd name="T5" fmla="*/ 0 h 11"/>
                  <a:gd name="T6" fmla="*/ 103 w 138"/>
                  <a:gd name="T7" fmla="*/ 0 h 11"/>
                  <a:gd name="T8" fmla="*/ 63 w 138"/>
                  <a:gd name="T9" fmla="*/ 1 h 11"/>
                  <a:gd name="T10" fmla="*/ 6 w 138"/>
                  <a:gd name="T11" fmla="*/ 9 h 11"/>
                  <a:gd name="T12" fmla="*/ 17 w 138"/>
                  <a:gd name="T13" fmla="*/ 8 h 11"/>
                  <a:gd name="T14" fmla="*/ 12 w 138"/>
                  <a:gd name="T15" fmla="*/ 9 h 11"/>
                  <a:gd name="T16" fmla="*/ 24 w 138"/>
                  <a:gd name="T17" fmla="*/ 9 h 11"/>
                  <a:gd name="T18" fmla="*/ 17 w 138"/>
                  <a:gd name="T19" fmla="*/ 10 h 11"/>
                  <a:gd name="T20" fmla="*/ 35 w 138"/>
                  <a:gd name="T21" fmla="*/ 10 h 11"/>
                  <a:gd name="T22" fmla="*/ 20 w 138"/>
                  <a:gd name="T23" fmla="*/ 11 h 11"/>
                  <a:gd name="T24" fmla="*/ 64 w 138"/>
                  <a:gd name="T25" fmla="*/ 8 h 11"/>
                  <a:gd name="T26" fmla="*/ 62 w 138"/>
                  <a:gd name="T27" fmla="*/ 9 h 11"/>
                  <a:gd name="T28" fmla="*/ 84 w 138"/>
                  <a:gd name="T29" fmla="*/ 7 h 11"/>
                  <a:gd name="T30" fmla="*/ 83 w 138"/>
                  <a:gd name="T31" fmla="*/ 7 h 11"/>
                  <a:gd name="T32" fmla="*/ 121 w 138"/>
                  <a:gd name="T33" fmla="*/ 5 h 11"/>
                  <a:gd name="T34" fmla="*/ 122 w 138"/>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1">
                    <a:moveTo>
                      <a:pt x="122" y="1"/>
                    </a:moveTo>
                    <a:cubicBezTo>
                      <a:pt x="122" y="1"/>
                      <a:pt x="121" y="1"/>
                      <a:pt x="120" y="1"/>
                    </a:cubicBezTo>
                    <a:cubicBezTo>
                      <a:pt x="103" y="0"/>
                      <a:pt x="103" y="0"/>
                      <a:pt x="103" y="0"/>
                    </a:cubicBezTo>
                    <a:cubicBezTo>
                      <a:pt x="103" y="0"/>
                      <a:pt x="103" y="0"/>
                      <a:pt x="103" y="0"/>
                    </a:cubicBezTo>
                    <a:cubicBezTo>
                      <a:pt x="89" y="0"/>
                      <a:pt x="79" y="1"/>
                      <a:pt x="63" y="1"/>
                    </a:cubicBezTo>
                    <a:cubicBezTo>
                      <a:pt x="39" y="3"/>
                      <a:pt x="26" y="6"/>
                      <a:pt x="6" y="9"/>
                    </a:cubicBezTo>
                    <a:cubicBezTo>
                      <a:pt x="0" y="10"/>
                      <a:pt x="12" y="8"/>
                      <a:pt x="17" y="8"/>
                    </a:cubicBezTo>
                    <a:cubicBezTo>
                      <a:pt x="15" y="8"/>
                      <a:pt x="20" y="9"/>
                      <a:pt x="12" y="9"/>
                    </a:cubicBezTo>
                    <a:cubicBezTo>
                      <a:pt x="18" y="9"/>
                      <a:pt x="18" y="9"/>
                      <a:pt x="24" y="9"/>
                    </a:cubicBezTo>
                    <a:cubicBezTo>
                      <a:pt x="17" y="10"/>
                      <a:pt x="17" y="10"/>
                      <a:pt x="17" y="10"/>
                    </a:cubicBezTo>
                    <a:cubicBezTo>
                      <a:pt x="25" y="10"/>
                      <a:pt x="32" y="9"/>
                      <a:pt x="35" y="10"/>
                    </a:cubicBezTo>
                    <a:cubicBezTo>
                      <a:pt x="29" y="11"/>
                      <a:pt x="25" y="10"/>
                      <a:pt x="20" y="11"/>
                    </a:cubicBezTo>
                    <a:cubicBezTo>
                      <a:pt x="35" y="9"/>
                      <a:pt x="47" y="9"/>
                      <a:pt x="64" y="8"/>
                    </a:cubicBezTo>
                    <a:cubicBezTo>
                      <a:pt x="62" y="9"/>
                      <a:pt x="62" y="9"/>
                      <a:pt x="62" y="9"/>
                    </a:cubicBezTo>
                    <a:cubicBezTo>
                      <a:pt x="70" y="8"/>
                      <a:pt x="75" y="7"/>
                      <a:pt x="84" y="7"/>
                    </a:cubicBezTo>
                    <a:cubicBezTo>
                      <a:pt x="83" y="7"/>
                      <a:pt x="83" y="7"/>
                      <a:pt x="83" y="7"/>
                    </a:cubicBezTo>
                    <a:cubicBezTo>
                      <a:pt x="98" y="6"/>
                      <a:pt x="107" y="5"/>
                      <a:pt x="121" y="5"/>
                    </a:cubicBezTo>
                    <a:cubicBezTo>
                      <a:pt x="138" y="3"/>
                      <a:pt x="126" y="2"/>
                      <a:pt x="12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4" name="Freeform 158"/>
              <p:cNvSpPr>
                <a:spLocks/>
              </p:cNvSpPr>
              <p:nvPr/>
            </p:nvSpPr>
            <p:spPr bwMode="auto">
              <a:xfrm>
                <a:off x="2168" y="2002"/>
                <a:ext cx="35" cy="4"/>
              </a:xfrm>
              <a:custGeom>
                <a:avLst/>
                <a:gdLst>
                  <a:gd name="T0" fmla="*/ 4 w 15"/>
                  <a:gd name="T1" fmla="*/ 0 h 2"/>
                  <a:gd name="T2" fmla="*/ 0 w 15"/>
                  <a:gd name="T3" fmla="*/ 0 h 2"/>
                  <a:gd name="T4" fmla="*/ 12 w 15"/>
                  <a:gd name="T5" fmla="*/ 2 h 2"/>
                  <a:gd name="T6" fmla="*/ 4 w 15"/>
                  <a:gd name="T7" fmla="*/ 0 h 2"/>
                </a:gdLst>
                <a:ahLst/>
                <a:cxnLst>
                  <a:cxn ang="0">
                    <a:pos x="T0" y="T1"/>
                  </a:cxn>
                  <a:cxn ang="0">
                    <a:pos x="T2" y="T3"/>
                  </a:cxn>
                  <a:cxn ang="0">
                    <a:pos x="T4" y="T5"/>
                  </a:cxn>
                  <a:cxn ang="0">
                    <a:pos x="T6" y="T7"/>
                  </a:cxn>
                </a:cxnLst>
                <a:rect l="0" t="0" r="r" b="b"/>
                <a:pathLst>
                  <a:path w="15" h="2">
                    <a:moveTo>
                      <a:pt x="4" y="0"/>
                    </a:moveTo>
                    <a:cubicBezTo>
                      <a:pt x="1" y="0"/>
                      <a:pt x="0" y="0"/>
                      <a:pt x="0" y="0"/>
                    </a:cubicBezTo>
                    <a:cubicBezTo>
                      <a:pt x="2" y="1"/>
                      <a:pt x="8" y="2"/>
                      <a:pt x="12" y="2"/>
                    </a:cubicBezTo>
                    <a:cubicBezTo>
                      <a:pt x="15" y="2"/>
                      <a:pt x="8" y="1"/>
                      <a:pt x="4"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5" name="Freeform 159"/>
              <p:cNvSpPr>
                <a:spLocks/>
              </p:cNvSpPr>
              <p:nvPr/>
            </p:nvSpPr>
            <p:spPr bwMode="auto">
              <a:xfrm>
                <a:off x="2102" y="1987"/>
                <a:ext cx="23" cy="5"/>
              </a:xfrm>
              <a:custGeom>
                <a:avLst/>
                <a:gdLst>
                  <a:gd name="T0" fmla="*/ 3 w 10"/>
                  <a:gd name="T1" fmla="*/ 0 h 2"/>
                  <a:gd name="T2" fmla="*/ 2 w 10"/>
                  <a:gd name="T3" fmla="*/ 1 h 2"/>
                  <a:gd name="T4" fmla="*/ 8 w 10"/>
                  <a:gd name="T5" fmla="*/ 1 h 2"/>
                  <a:gd name="T6" fmla="*/ 3 w 10"/>
                  <a:gd name="T7" fmla="*/ 0 h 2"/>
                </a:gdLst>
                <a:ahLst/>
                <a:cxnLst>
                  <a:cxn ang="0">
                    <a:pos x="T0" y="T1"/>
                  </a:cxn>
                  <a:cxn ang="0">
                    <a:pos x="T2" y="T3"/>
                  </a:cxn>
                  <a:cxn ang="0">
                    <a:pos x="T4" y="T5"/>
                  </a:cxn>
                  <a:cxn ang="0">
                    <a:pos x="T6" y="T7"/>
                  </a:cxn>
                </a:cxnLst>
                <a:rect l="0" t="0" r="r" b="b"/>
                <a:pathLst>
                  <a:path w="10" h="2">
                    <a:moveTo>
                      <a:pt x="3" y="0"/>
                    </a:moveTo>
                    <a:cubicBezTo>
                      <a:pt x="0" y="0"/>
                      <a:pt x="2" y="1"/>
                      <a:pt x="2" y="1"/>
                    </a:cubicBezTo>
                    <a:cubicBezTo>
                      <a:pt x="4" y="1"/>
                      <a:pt x="10" y="2"/>
                      <a:pt x="8" y="1"/>
                    </a:cubicBezTo>
                    <a:cubicBezTo>
                      <a:pt x="7" y="1"/>
                      <a:pt x="5" y="1"/>
                      <a:pt x="3"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6" name="Freeform 160"/>
              <p:cNvSpPr>
                <a:spLocks/>
              </p:cNvSpPr>
              <p:nvPr/>
            </p:nvSpPr>
            <p:spPr bwMode="auto">
              <a:xfrm>
                <a:off x="1792" y="1952"/>
                <a:ext cx="8"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7" name="Freeform 161"/>
              <p:cNvSpPr>
                <a:spLocks/>
              </p:cNvSpPr>
              <p:nvPr/>
            </p:nvSpPr>
            <p:spPr bwMode="auto">
              <a:xfrm>
                <a:off x="1736" y="1950"/>
                <a:ext cx="26" cy="2"/>
              </a:xfrm>
              <a:custGeom>
                <a:avLst/>
                <a:gdLst>
                  <a:gd name="T0" fmla="*/ 2 w 11"/>
                  <a:gd name="T1" fmla="*/ 1 h 1"/>
                  <a:gd name="T2" fmla="*/ 11 w 11"/>
                  <a:gd name="T3" fmla="*/ 1 h 1"/>
                  <a:gd name="T4" fmla="*/ 2 w 11"/>
                  <a:gd name="T5" fmla="*/ 1 h 1"/>
                </a:gdLst>
                <a:ahLst/>
                <a:cxnLst>
                  <a:cxn ang="0">
                    <a:pos x="T0" y="T1"/>
                  </a:cxn>
                  <a:cxn ang="0">
                    <a:pos x="T2" y="T3"/>
                  </a:cxn>
                  <a:cxn ang="0">
                    <a:pos x="T4" y="T5"/>
                  </a:cxn>
                </a:cxnLst>
                <a:rect l="0" t="0" r="r" b="b"/>
                <a:pathLst>
                  <a:path w="11" h="1">
                    <a:moveTo>
                      <a:pt x="2" y="1"/>
                    </a:moveTo>
                    <a:cubicBezTo>
                      <a:pt x="0" y="1"/>
                      <a:pt x="7" y="1"/>
                      <a:pt x="11" y="1"/>
                    </a:cubicBezTo>
                    <a:cubicBezTo>
                      <a:pt x="9" y="1"/>
                      <a:pt x="6" y="0"/>
                      <a:pt x="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8" name="Freeform 162"/>
              <p:cNvSpPr>
                <a:spLocks/>
              </p:cNvSpPr>
              <p:nvPr/>
            </p:nvSpPr>
            <p:spPr bwMode="auto">
              <a:xfrm>
                <a:off x="1462" y="1945"/>
                <a:ext cx="14" cy="2"/>
              </a:xfrm>
              <a:custGeom>
                <a:avLst/>
                <a:gdLst>
                  <a:gd name="T0" fmla="*/ 14 w 14"/>
                  <a:gd name="T1" fmla="*/ 0 h 2"/>
                  <a:gd name="T2" fmla="*/ 12 w 14"/>
                  <a:gd name="T3" fmla="*/ 0 h 2"/>
                  <a:gd name="T4" fmla="*/ 0 w 14"/>
                  <a:gd name="T5" fmla="*/ 2 h 2"/>
                  <a:gd name="T6" fmla="*/ 2 w 14"/>
                  <a:gd name="T7" fmla="*/ 2 h 2"/>
                  <a:gd name="T8" fmla="*/ 14 w 14"/>
                  <a:gd name="T9" fmla="*/ 0 h 2"/>
                </a:gdLst>
                <a:ahLst/>
                <a:cxnLst>
                  <a:cxn ang="0">
                    <a:pos x="T0" y="T1"/>
                  </a:cxn>
                  <a:cxn ang="0">
                    <a:pos x="T2" y="T3"/>
                  </a:cxn>
                  <a:cxn ang="0">
                    <a:pos x="T4" y="T5"/>
                  </a:cxn>
                  <a:cxn ang="0">
                    <a:pos x="T6" y="T7"/>
                  </a:cxn>
                  <a:cxn ang="0">
                    <a:pos x="T8" y="T9"/>
                  </a:cxn>
                </a:cxnLst>
                <a:rect l="0" t="0" r="r" b="b"/>
                <a:pathLst>
                  <a:path w="14" h="2">
                    <a:moveTo>
                      <a:pt x="14" y="0"/>
                    </a:moveTo>
                    <a:lnTo>
                      <a:pt x="12" y="0"/>
                    </a:lnTo>
                    <a:lnTo>
                      <a:pt x="0" y="2"/>
                    </a:lnTo>
                    <a:lnTo>
                      <a:pt x="2" y="2"/>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9" name="Freeform 163"/>
              <p:cNvSpPr>
                <a:spLocks/>
              </p:cNvSpPr>
              <p:nvPr/>
            </p:nvSpPr>
            <p:spPr bwMode="auto">
              <a:xfrm>
                <a:off x="1603" y="1947"/>
                <a:ext cx="19" cy="3"/>
              </a:xfrm>
              <a:custGeom>
                <a:avLst/>
                <a:gdLst>
                  <a:gd name="T0" fmla="*/ 0 w 19"/>
                  <a:gd name="T1" fmla="*/ 3 h 3"/>
                  <a:gd name="T2" fmla="*/ 19 w 19"/>
                  <a:gd name="T3" fmla="*/ 0 h 3"/>
                  <a:gd name="T4" fmla="*/ 3 w 19"/>
                  <a:gd name="T5" fmla="*/ 3 h 3"/>
                  <a:gd name="T6" fmla="*/ 0 w 19"/>
                  <a:gd name="T7" fmla="*/ 3 h 3"/>
                </a:gdLst>
                <a:ahLst/>
                <a:cxnLst>
                  <a:cxn ang="0">
                    <a:pos x="T0" y="T1"/>
                  </a:cxn>
                  <a:cxn ang="0">
                    <a:pos x="T2" y="T3"/>
                  </a:cxn>
                  <a:cxn ang="0">
                    <a:pos x="T4" y="T5"/>
                  </a:cxn>
                  <a:cxn ang="0">
                    <a:pos x="T6" y="T7"/>
                  </a:cxn>
                </a:cxnLst>
                <a:rect l="0" t="0" r="r" b="b"/>
                <a:pathLst>
                  <a:path w="19" h="3">
                    <a:moveTo>
                      <a:pt x="0" y="3"/>
                    </a:moveTo>
                    <a:lnTo>
                      <a:pt x="19" y="0"/>
                    </a:lnTo>
                    <a:lnTo>
                      <a:pt x="3" y="3"/>
                    </a:lnTo>
                    <a:lnTo>
                      <a:pt x="0" y="3"/>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0" name="Freeform 164"/>
              <p:cNvSpPr>
                <a:spLocks/>
              </p:cNvSpPr>
              <p:nvPr/>
            </p:nvSpPr>
            <p:spPr bwMode="auto">
              <a:xfrm>
                <a:off x="1412" y="1950"/>
                <a:ext cx="12" cy="2"/>
              </a:xfrm>
              <a:custGeom>
                <a:avLst/>
                <a:gdLst>
                  <a:gd name="T0" fmla="*/ 2 w 5"/>
                  <a:gd name="T1" fmla="*/ 0 h 1"/>
                  <a:gd name="T2" fmla="*/ 3 w 5"/>
                  <a:gd name="T3" fmla="*/ 1 h 1"/>
                  <a:gd name="T4" fmla="*/ 2 w 5"/>
                  <a:gd name="T5" fmla="*/ 0 h 1"/>
                </a:gdLst>
                <a:ahLst/>
                <a:cxnLst>
                  <a:cxn ang="0">
                    <a:pos x="T0" y="T1"/>
                  </a:cxn>
                  <a:cxn ang="0">
                    <a:pos x="T2" y="T3"/>
                  </a:cxn>
                  <a:cxn ang="0">
                    <a:pos x="T4" y="T5"/>
                  </a:cxn>
                </a:cxnLst>
                <a:rect l="0" t="0" r="r" b="b"/>
                <a:pathLst>
                  <a:path w="5" h="1">
                    <a:moveTo>
                      <a:pt x="2" y="0"/>
                    </a:moveTo>
                    <a:cubicBezTo>
                      <a:pt x="0" y="1"/>
                      <a:pt x="1" y="1"/>
                      <a:pt x="3" y="1"/>
                    </a:cubicBezTo>
                    <a:cubicBezTo>
                      <a:pt x="5" y="0"/>
                      <a:pt x="4" y="0"/>
                      <a:pt x="2"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1" name="Freeform 165"/>
              <p:cNvSpPr>
                <a:spLocks/>
              </p:cNvSpPr>
              <p:nvPr/>
            </p:nvSpPr>
            <p:spPr bwMode="auto">
              <a:xfrm>
                <a:off x="1396" y="1954"/>
                <a:ext cx="18" cy="5"/>
              </a:xfrm>
              <a:custGeom>
                <a:avLst/>
                <a:gdLst>
                  <a:gd name="T0" fmla="*/ 18 w 18"/>
                  <a:gd name="T1" fmla="*/ 0 h 5"/>
                  <a:gd name="T2" fmla="*/ 0 w 18"/>
                  <a:gd name="T3" fmla="*/ 5 h 5"/>
                  <a:gd name="T4" fmla="*/ 18 w 18"/>
                  <a:gd name="T5" fmla="*/ 0 h 5"/>
                </a:gdLst>
                <a:ahLst/>
                <a:cxnLst>
                  <a:cxn ang="0">
                    <a:pos x="T0" y="T1"/>
                  </a:cxn>
                  <a:cxn ang="0">
                    <a:pos x="T2" y="T3"/>
                  </a:cxn>
                  <a:cxn ang="0">
                    <a:pos x="T4" y="T5"/>
                  </a:cxn>
                </a:cxnLst>
                <a:rect l="0" t="0" r="r" b="b"/>
                <a:pathLst>
                  <a:path w="18" h="5">
                    <a:moveTo>
                      <a:pt x="18" y="0"/>
                    </a:moveTo>
                    <a:lnTo>
                      <a:pt x="0" y="5"/>
                    </a:lnTo>
                    <a:lnTo>
                      <a:pt x="18"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2" name="Freeform 166"/>
              <p:cNvSpPr>
                <a:spLocks/>
              </p:cNvSpPr>
              <p:nvPr/>
            </p:nvSpPr>
            <p:spPr bwMode="auto">
              <a:xfrm>
                <a:off x="1403" y="1957"/>
                <a:ext cx="47" cy="4"/>
              </a:xfrm>
              <a:custGeom>
                <a:avLst/>
                <a:gdLst>
                  <a:gd name="T0" fmla="*/ 7 w 20"/>
                  <a:gd name="T1" fmla="*/ 1 h 2"/>
                  <a:gd name="T2" fmla="*/ 0 w 20"/>
                  <a:gd name="T3" fmla="*/ 2 h 2"/>
                  <a:gd name="T4" fmla="*/ 20 w 20"/>
                  <a:gd name="T5" fmla="*/ 0 h 2"/>
                  <a:gd name="T6" fmla="*/ 7 w 20"/>
                  <a:gd name="T7" fmla="*/ 1 h 2"/>
                </a:gdLst>
                <a:ahLst/>
                <a:cxnLst>
                  <a:cxn ang="0">
                    <a:pos x="T0" y="T1"/>
                  </a:cxn>
                  <a:cxn ang="0">
                    <a:pos x="T2" y="T3"/>
                  </a:cxn>
                  <a:cxn ang="0">
                    <a:pos x="T4" y="T5"/>
                  </a:cxn>
                  <a:cxn ang="0">
                    <a:pos x="T6" y="T7"/>
                  </a:cxn>
                </a:cxnLst>
                <a:rect l="0" t="0" r="r" b="b"/>
                <a:pathLst>
                  <a:path w="20" h="2">
                    <a:moveTo>
                      <a:pt x="7" y="1"/>
                    </a:moveTo>
                    <a:cubicBezTo>
                      <a:pt x="8" y="1"/>
                      <a:pt x="2" y="2"/>
                      <a:pt x="0" y="2"/>
                    </a:cubicBezTo>
                    <a:cubicBezTo>
                      <a:pt x="6" y="2"/>
                      <a:pt x="11" y="0"/>
                      <a:pt x="20" y="0"/>
                    </a:cubicBezTo>
                    <a:cubicBezTo>
                      <a:pt x="16" y="0"/>
                      <a:pt x="11" y="0"/>
                      <a:pt x="7"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3" name="Freeform 167"/>
              <p:cNvSpPr>
                <a:spLocks/>
              </p:cNvSpPr>
              <p:nvPr/>
            </p:nvSpPr>
            <p:spPr bwMode="auto">
              <a:xfrm>
                <a:off x="1922" y="1990"/>
                <a:ext cx="33" cy="2"/>
              </a:xfrm>
              <a:custGeom>
                <a:avLst/>
                <a:gdLst>
                  <a:gd name="T0" fmla="*/ 5 w 14"/>
                  <a:gd name="T1" fmla="*/ 0 h 1"/>
                  <a:gd name="T2" fmla="*/ 2 w 14"/>
                  <a:gd name="T3" fmla="*/ 0 h 1"/>
                  <a:gd name="T4" fmla="*/ 14 w 14"/>
                  <a:gd name="T5" fmla="*/ 1 h 1"/>
                  <a:gd name="T6" fmla="*/ 5 w 14"/>
                  <a:gd name="T7" fmla="*/ 0 h 1"/>
                </a:gdLst>
                <a:ahLst/>
                <a:cxnLst>
                  <a:cxn ang="0">
                    <a:pos x="T0" y="T1"/>
                  </a:cxn>
                  <a:cxn ang="0">
                    <a:pos x="T2" y="T3"/>
                  </a:cxn>
                  <a:cxn ang="0">
                    <a:pos x="T4" y="T5"/>
                  </a:cxn>
                  <a:cxn ang="0">
                    <a:pos x="T6" y="T7"/>
                  </a:cxn>
                </a:cxnLst>
                <a:rect l="0" t="0" r="r" b="b"/>
                <a:pathLst>
                  <a:path w="14" h="1">
                    <a:moveTo>
                      <a:pt x="5" y="0"/>
                    </a:moveTo>
                    <a:cubicBezTo>
                      <a:pt x="0" y="0"/>
                      <a:pt x="1" y="0"/>
                      <a:pt x="2" y="0"/>
                    </a:cubicBezTo>
                    <a:cubicBezTo>
                      <a:pt x="7" y="1"/>
                      <a:pt x="12" y="1"/>
                      <a:pt x="14" y="1"/>
                    </a:cubicBezTo>
                    <a:cubicBezTo>
                      <a:pt x="14" y="0"/>
                      <a:pt x="8" y="0"/>
                      <a:pt x="5"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4" name="Freeform 168"/>
              <p:cNvSpPr>
                <a:spLocks/>
              </p:cNvSpPr>
              <p:nvPr/>
            </p:nvSpPr>
            <p:spPr bwMode="auto">
              <a:xfrm>
                <a:off x="1176" y="1990"/>
                <a:ext cx="14" cy="2"/>
              </a:xfrm>
              <a:custGeom>
                <a:avLst/>
                <a:gdLst>
                  <a:gd name="T0" fmla="*/ 14 w 14"/>
                  <a:gd name="T1" fmla="*/ 0 h 2"/>
                  <a:gd name="T2" fmla="*/ 0 w 14"/>
                  <a:gd name="T3" fmla="*/ 2 h 2"/>
                  <a:gd name="T4" fmla="*/ 14 w 14"/>
                  <a:gd name="T5" fmla="*/ 0 h 2"/>
                </a:gdLst>
                <a:ahLst/>
                <a:cxnLst>
                  <a:cxn ang="0">
                    <a:pos x="T0" y="T1"/>
                  </a:cxn>
                  <a:cxn ang="0">
                    <a:pos x="T2" y="T3"/>
                  </a:cxn>
                  <a:cxn ang="0">
                    <a:pos x="T4" y="T5"/>
                  </a:cxn>
                </a:cxnLst>
                <a:rect l="0" t="0" r="r" b="b"/>
                <a:pathLst>
                  <a:path w="14" h="2">
                    <a:moveTo>
                      <a:pt x="14" y="0"/>
                    </a:moveTo>
                    <a:lnTo>
                      <a:pt x="0" y="2"/>
                    </a:lnTo>
                    <a:lnTo>
                      <a:pt x="14"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5" name="Freeform 169"/>
              <p:cNvSpPr>
                <a:spLocks/>
              </p:cNvSpPr>
              <p:nvPr/>
            </p:nvSpPr>
            <p:spPr bwMode="auto">
              <a:xfrm>
                <a:off x="1625" y="1966"/>
                <a:ext cx="12" cy="3"/>
              </a:xfrm>
              <a:custGeom>
                <a:avLst/>
                <a:gdLst>
                  <a:gd name="T0" fmla="*/ 2 w 5"/>
                  <a:gd name="T1" fmla="*/ 1 h 1"/>
                  <a:gd name="T2" fmla="*/ 0 w 5"/>
                  <a:gd name="T3" fmla="*/ 1 h 1"/>
                  <a:gd name="T4" fmla="*/ 5 w 5"/>
                  <a:gd name="T5" fmla="*/ 1 h 1"/>
                  <a:gd name="T6" fmla="*/ 2 w 5"/>
                  <a:gd name="T7" fmla="*/ 1 h 1"/>
                </a:gdLst>
                <a:ahLst/>
                <a:cxnLst>
                  <a:cxn ang="0">
                    <a:pos x="T0" y="T1"/>
                  </a:cxn>
                  <a:cxn ang="0">
                    <a:pos x="T2" y="T3"/>
                  </a:cxn>
                  <a:cxn ang="0">
                    <a:pos x="T4" y="T5"/>
                  </a:cxn>
                  <a:cxn ang="0">
                    <a:pos x="T6" y="T7"/>
                  </a:cxn>
                </a:cxnLst>
                <a:rect l="0" t="0" r="r" b="b"/>
                <a:pathLst>
                  <a:path w="5" h="1">
                    <a:moveTo>
                      <a:pt x="2" y="1"/>
                    </a:moveTo>
                    <a:cubicBezTo>
                      <a:pt x="0" y="1"/>
                      <a:pt x="0" y="1"/>
                      <a:pt x="0" y="1"/>
                    </a:cubicBezTo>
                    <a:cubicBezTo>
                      <a:pt x="5" y="1"/>
                      <a:pt x="5" y="1"/>
                      <a:pt x="5" y="1"/>
                    </a:cubicBezTo>
                    <a:cubicBezTo>
                      <a:pt x="4" y="0"/>
                      <a:pt x="3" y="1"/>
                      <a:pt x="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6" name="Freeform 170"/>
              <p:cNvSpPr>
                <a:spLocks/>
              </p:cNvSpPr>
              <p:nvPr/>
            </p:nvSpPr>
            <p:spPr bwMode="auto">
              <a:xfrm>
                <a:off x="1589" y="1971"/>
                <a:ext cx="10"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cubicBezTo>
                      <a:pt x="0" y="0"/>
                      <a:pt x="0" y="0"/>
                      <a:pt x="0" y="0"/>
                    </a:cubicBezTo>
                    <a:cubicBezTo>
                      <a:pt x="4" y="0"/>
                      <a:pt x="4" y="0"/>
                      <a:pt x="4" y="0"/>
                    </a:cubicBezTo>
                    <a:cubicBezTo>
                      <a:pt x="2" y="0"/>
                      <a:pt x="1" y="0"/>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7" name="Freeform 171"/>
              <p:cNvSpPr>
                <a:spLocks/>
              </p:cNvSpPr>
              <p:nvPr/>
            </p:nvSpPr>
            <p:spPr bwMode="auto">
              <a:xfrm>
                <a:off x="1577" y="1973"/>
                <a:ext cx="83" cy="5"/>
              </a:xfrm>
              <a:custGeom>
                <a:avLst/>
                <a:gdLst>
                  <a:gd name="T0" fmla="*/ 11 w 35"/>
                  <a:gd name="T1" fmla="*/ 1 h 2"/>
                  <a:gd name="T2" fmla="*/ 0 w 35"/>
                  <a:gd name="T3" fmla="*/ 1 h 2"/>
                  <a:gd name="T4" fmla="*/ 14 w 35"/>
                  <a:gd name="T5" fmla="*/ 2 h 2"/>
                  <a:gd name="T6" fmla="*/ 33 w 35"/>
                  <a:gd name="T7" fmla="*/ 1 h 2"/>
                  <a:gd name="T8" fmla="*/ 31 w 35"/>
                  <a:gd name="T9" fmla="*/ 0 h 2"/>
                  <a:gd name="T10" fmla="*/ 11 w 35"/>
                  <a:gd name="T11" fmla="*/ 1 h 2"/>
                </a:gdLst>
                <a:ahLst/>
                <a:cxnLst>
                  <a:cxn ang="0">
                    <a:pos x="T0" y="T1"/>
                  </a:cxn>
                  <a:cxn ang="0">
                    <a:pos x="T2" y="T3"/>
                  </a:cxn>
                  <a:cxn ang="0">
                    <a:pos x="T4" y="T5"/>
                  </a:cxn>
                  <a:cxn ang="0">
                    <a:pos x="T6" y="T7"/>
                  </a:cxn>
                  <a:cxn ang="0">
                    <a:pos x="T8" y="T9"/>
                  </a:cxn>
                  <a:cxn ang="0">
                    <a:pos x="T10" y="T11"/>
                  </a:cxn>
                </a:cxnLst>
                <a:rect l="0" t="0" r="r" b="b"/>
                <a:pathLst>
                  <a:path w="35" h="2">
                    <a:moveTo>
                      <a:pt x="11" y="1"/>
                    </a:moveTo>
                    <a:cubicBezTo>
                      <a:pt x="0" y="1"/>
                      <a:pt x="0" y="1"/>
                      <a:pt x="0" y="1"/>
                    </a:cubicBezTo>
                    <a:cubicBezTo>
                      <a:pt x="10" y="1"/>
                      <a:pt x="5" y="2"/>
                      <a:pt x="14" y="2"/>
                    </a:cubicBezTo>
                    <a:cubicBezTo>
                      <a:pt x="18" y="1"/>
                      <a:pt x="27" y="2"/>
                      <a:pt x="33" y="1"/>
                    </a:cubicBezTo>
                    <a:cubicBezTo>
                      <a:pt x="35" y="0"/>
                      <a:pt x="35" y="0"/>
                      <a:pt x="31" y="0"/>
                    </a:cubicBezTo>
                    <a:cubicBezTo>
                      <a:pt x="24" y="0"/>
                      <a:pt x="10" y="0"/>
                      <a:pt x="11"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8" name="Freeform 172"/>
              <p:cNvSpPr>
                <a:spLocks/>
              </p:cNvSpPr>
              <p:nvPr/>
            </p:nvSpPr>
            <p:spPr bwMode="auto">
              <a:xfrm>
                <a:off x="1599" y="1973"/>
                <a:ext cx="4" cy="0"/>
              </a:xfrm>
              <a:custGeom>
                <a:avLst/>
                <a:gdLst>
                  <a:gd name="T0" fmla="*/ 2 w 4"/>
                  <a:gd name="T1" fmla="*/ 4 w 4"/>
                  <a:gd name="T2" fmla="*/ 0 w 4"/>
                  <a:gd name="T3" fmla="*/ 2 w 4"/>
                </a:gdLst>
                <a:ahLst/>
                <a:cxnLst>
                  <a:cxn ang="0">
                    <a:pos x="T0" y="0"/>
                  </a:cxn>
                  <a:cxn ang="0">
                    <a:pos x="T1" y="0"/>
                  </a:cxn>
                  <a:cxn ang="0">
                    <a:pos x="T2" y="0"/>
                  </a:cxn>
                  <a:cxn ang="0">
                    <a:pos x="T3" y="0"/>
                  </a:cxn>
                </a:cxnLst>
                <a:rect l="0" t="0" r="r" b="b"/>
                <a:pathLst>
                  <a:path w="4">
                    <a:moveTo>
                      <a:pt x="2" y="0"/>
                    </a:moveTo>
                    <a:lnTo>
                      <a:pt x="4" y="0"/>
                    </a:lnTo>
                    <a:lnTo>
                      <a:pt x="0" y="0"/>
                    </a:lnTo>
                    <a:lnTo>
                      <a:pt x="2"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9" name="Freeform 173"/>
              <p:cNvSpPr>
                <a:spLocks/>
              </p:cNvSpPr>
              <p:nvPr/>
            </p:nvSpPr>
            <p:spPr bwMode="auto">
              <a:xfrm>
                <a:off x="1627" y="1978"/>
                <a:ext cx="10" cy="0"/>
              </a:xfrm>
              <a:custGeom>
                <a:avLst/>
                <a:gdLst>
                  <a:gd name="T0" fmla="*/ 10 w 10"/>
                  <a:gd name="T1" fmla="*/ 0 w 10"/>
                  <a:gd name="T2" fmla="*/ 10 w 10"/>
                </a:gdLst>
                <a:ahLst/>
                <a:cxnLst>
                  <a:cxn ang="0">
                    <a:pos x="T0" y="0"/>
                  </a:cxn>
                  <a:cxn ang="0">
                    <a:pos x="T1" y="0"/>
                  </a:cxn>
                  <a:cxn ang="0">
                    <a:pos x="T2" y="0"/>
                  </a:cxn>
                </a:cxnLst>
                <a:rect l="0" t="0" r="r" b="b"/>
                <a:pathLst>
                  <a:path w="10">
                    <a:moveTo>
                      <a:pt x="10" y="0"/>
                    </a:moveTo>
                    <a:lnTo>
                      <a:pt x="0" y="0"/>
                    </a:lnTo>
                    <a:lnTo>
                      <a:pt x="1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0" name="Freeform 174"/>
              <p:cNvSpPr>
                <a:spLocks/>
              </p:cNvSpPr>
              <p:nvPr/>
            </p:nvSpPr>
            <p:spPr bwMode="auto">
              <a:xfrm>
                <a:off x="1474" y="1990"/>
                <a:ext cx="35" cy="2"/>
              </a:xfrm>
              <a:custGeom>
                <a:avLst/>
                <a:gdLst>
                  <a:gd name="T0" fmla="*/ 6 w 15"/>
                  <a:gd name="T1" fmla="*/ 0 h 1"/>
                  <a:gd name="T2" fmla="*/ 15 w 15"/>
                  <a:gd name="T3" fmla="*/ 0 h 1"/>
                  <a:gd name="T4" fmla="*/ 6 w 15"/>
                  <a:gd name="T5" fmla="*/ 0 h 1"/>
                </a:gdLst>
                <a:ahLst/>
                <a:cxnLst>
                  <a:cxn ang="0">
                    <a:pos x="T0" y="T1"/>
                  </a:cxn>
                  <a:cxn ang="0">
                    <a:pos x="T2" y="T3"/>
                  </a:cxn>
                  <a:cxn ang="0">
                    <a:pos x="T4" y="T5"/>
                  </a:cxn>
                </a:cxnLst>
                <a:rect l="0" t="0" r="r" b="b"/>
                <a:pathLst>
                  <a:path w="15" h="1">
                    <a:moveTo>
                      <a:pt x="6" y="0"/>
                    </a:moveTo>
                    <a:cubicBezTo>
                      <a:pt x="0" y="1"/>
                      <a:pt x="15" y="0"/>
                      <a:pt x="15" y="0"/>
                    </a:cubicBezTo>
                    <a:cubicBezTo>
                      <a:pt x="13" y="0"/>
                      <a:pt x="9" y="0"/>
                      <a:pt x="6"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1" name="Freeform 175"/>
              <p:cNvSpPr>
                <a:spLocks/>
              </p:cNvSpPr>
              <p:nvPr/>
            </p:nvSpPr>
            <p:spPr bwMode="auto">
              <a:xfrm>
                <a:off x="1455" y="1990"/>
                <a:ext cx="19" cy="2"/>
              </a:xfrm>
              <a:custGeom>
                <a:avLst/>
                <a:gdLst>
                  <a:gd name="T0" fmla="*/ 0 w 8"/>
                  <a:gd name="T1" fmla="*/ 1 h 1"/>
                  <a:gd name="T2" fmla="*/ 8 w 8"/>
                  <a:gd name="T3" fmla="*/ 0 h 1"/>
                  <a:gd name="T4" fmla="*/ 0 w 8"/>
                  <a:gd name="T5" fmla="*/ 1 h 1"/>
                </a:gdLst>
                <a:ahLst/>
                <a:cxnLst>
                  <a:cxn ang="0">
                    <a:pos x="T0" y="T1"/>
                  </a:cxn>
                  <a:cxn ang="0">
                    <a:pos x="T2" y="T3"/>
                  </a:cxn>
                  <a:cxn ang="0">
                    <a:pos x="T4" y="T5"/>
                  </a:cxn>
                </a:cxnLst>
                <a:rect l="0" t="0" r="r" b="b"/>
                <a:pathLst>
                  <a:path w="8" h="1">
                    <a:moveTo>
                      <a:pt x="0" y="1"/>
                    </a:moveTo>
                    <a:cubicBezTo>
                      <a:pt x="0" y="1"/>
                      <a:pt x="8" y="0"/>
                      <a:pt x="8" y="0"/>
                    </a:cubicBezTo>
                    <a:cubicBezTo>
                      <a:pt x="4" y="0"/>
                      <a:pt x="2" y="1"/>
                      <a:pt x="0"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2" name="Freeform 176"/>
              <p:cNvSpPr>
                <a:spLocks/>
              </p:cNvSpPr>
              <p:nvPr/>
            </p:nvSpPr>
            <p:spPr bwMode="auto">
              <a:xfrm>
                <a:off x="1471" y="1994"/>
                <a:ext cx="17" cy="3"/>
              </a:xfrm>
              <a:custGeom>
                <a:avLst/>
                <a:gdLst>
                  <a:gd name="T0" fmla="*/ 0 w 7"/>
                  <a:gd name="T1" fmla="*/ 0 h 1"/>
                  <a:gd name="T2" fmla="*/ 7 w 7"/>
                  <a:gd name="T3" fmla="*/ 0 h 1"/>
                  <a:gd name="T4" fmla="*/ 0 w 7"/>
                  <a:gd name="T5" fmla="*/ 0 h 1"/>
                </a:gdLst>
                <a:ahLst/>
                <a:cxnLst>
                  <a:cxn ang="0">
                    <a:pos x="T0" y="T1"/>
                  </a:cxn>
                  <a:cxn ang="0">
                    <a:pos x="T2" y="T3"/>
                  </a:cxn>
                  <a:cxn ang="0">
                    <a:pos x="T4" y="T5"/>
                  </a:cxn>
                </a:cxnLst>
                <a:rect l="0" t="0" r="r" b="b"/>
                <a:pathLst>
                  <a:path w="7" h="1">
                    <a:moveTo>
                      <a:pt x="0" y="0"/>
                    </a:moveTo>
                    <a:cubicBezTo>
                      <a:pt x="1" y="1"/>
                      <a:pt x="4" y="0"/>
                      <a:pt x="7" y="0"/>
                    </a:cubicBezTo>
                    <a:cubicBezTo>
                      <a:pt x="4" y="0"/>
                      <a:pt x="4" y="0"/>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3" name="Freeform 177"/>
              <p:cNvSpPr>
                <a:spLocks/>
              </p:cNvSpPr>
              <p:nvPr/>
            </p:nvSpPr>
            <p:spPr bwMode="auto">
              <a:xfrm>
                <a:off x="1481" y="2004"/>
                <a:ext cx="40" cy="2"/>
              </a:xfrm>
              <a:custGeom>
                <a:avLst/>
                <a:gdLst>
                  <a:gd name="T0" fmla="*/ 0 w 17"/>
                  <a:gd name="T1" fmla="*/ 1 h 1"/>
                  <a:gd name="T2" fmla="*/ 17 w 17"/>
                  <a:gd name="T3" fmla="*/ 0 h 1"/>
                  <a:gd name="T4" fmla="*/ 0 w 17"/>
                  <a:gd name="T5" fmla="*/ 1 h 1"/>
                </a:gdLst>
                <a:ahLst/>
                <a:cxnLst>
                  <a:cxn ang="0">
                    <a:pos x="T0" y="T1"/>
                  </a:cxn>
                  <a:cxn ang="0">
                    <a:pos x="T2" y="T3"/>
                  </a:cxn>
                  <a:cxn ang="0">
                    <a:pos x="T4" y="T5"/>
                  </a:cxn>
                </a:cxnLst>
                <a:rect l="0" t="0" r="r" b="b"/>
                <a:pathLst>
                  <a:path w="17" h="1">
                    <a:moveTo>
                      <a:pt x="0" y="1"/>
                    </a:moveTo>
                    <a:cubicBezTo>
                      <a:pt x="8" y="0"/>
                      <a:pt x="8" y="1"/>
                      <a:pt x="17" y="0"/>
                    </a:cubicBezTo>
                    <a:cubicBezTo>
                      <a:pt x="13" y="0"/>
                      <a:pt x="7" y="0"/>
                      <a:pt x="0"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4" name="Freeform 178"/>
              <p:cNvSpPr>
                <a:spLocks/>
              </p:cNvSpPr>
              <p:nvPr/>
            </p:nvSpPr>
            <p:spPr bwMode="auto">
              <a:xfrm>
                <a:off x="1488" y="2006"/>
                <a:ext cx="9"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1" y="0"/>
                      <a:pt x="2" y="0"/>
                      <a:pt x="4" y="0"/>
                    </a:cubicBez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5" name="Freeform 179"/>
              <p:cNvSpPr>
                <a:spLocks/>
              </p:cNvSpPr>
              <p:nvPr/>
            </p:nvSpPr>
            <p:spPr bwMode="auto">
              <a:xfrm>
                <a:off x="1471" y="2006"/>
                <a:ext cx="10" cy="3"/>
              </a:xfrm>
              <a:custGeom>
                <a:avLst/>
                <a:gdLst>
                  <a:gd name="T0" fmla="*/ 0 w 10"/>
                  <a:gd name="T1" fmla="*/ 3 h 3"/>
                  <a:gd name="T2" fmla="*/ 10 w 10"/>
                  <a:gd name="T3" fmla="*/ 0 h 3"/>
                  <a:gd name="T4" fmla="*/ 3 w 10"/>
                  <a:gd name="T5" fmla="*/ 0 h 3"/>
                  <a:gd name="T6" fmla="*/ 0 w 10"/>
                  <a:gd name="T7" fmla="*/ 3 h 3"/>
                </a:gdLst>
                <a:ahLst/>
                <a:cxnLst>
                  <a:cxn ang="0">
                    <a:pos x="T0" y="T1"/>
                  </a:cxn>
                  <a:cxn ang="0">
                    <a:pos x="T2" y="T3"/>
                  </a:cxn>
                  <a:cxn ang="0">
                    <a:pos x="T4" y="T5"/>
                  </a:cxn>
                  <a:cxn ang="0">
                    <a:pos x="T6" y="T7"/>
                  </a:cxn>
                </a:cxnLst>
                <a:rect l="0" t="0" r="r" b="b"/>
                <a:pathLst>
                  <a:path w="10" h="3">
                    <a:moveTo>
                      <a:pt x="0" y="3"/>
                    </a:moveTo>
                    <a:lnTo>
                      <a:pt x="10" y="0"/>
                    </a:lnTo>
                    <a:lnTo>
                      <a:pt x="3" y="0"/>
                    </a:lnTo>
                    <a:lnTo>
                      <a:pt x="0" y="3"/>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6" name="Freeform 180"/>
              <p:cNvSpPr>
                <a:spLocks/>
              </p:cNvSpPr>
              <p:nvPr/>
            </p:nvSpPr>
            <p:spPr bwMode="auto">
              <a:xfrm>
                <a:off x="1464" y="2009"/>
                <a:ext cx="12" cy="0"/>
              </a:xfrm>
              <a:custGeom>
                <a:avLst/>
                <a:gdLst>
                  <a:gd name="T0" fmla="*/ 0 w 12"/>
                  <a:gd name="T1" fmla="*/ 12 w 12"/>
                  <a:gd name="T2" fmla="*/ 2 w 12"/>
                  <a:gd name="T3" fmla="*/ 0 w 12"/>
                </a:gdLst>
                <a:ahLst/>
                <a:cxnLst>
                  <a:cxn ang="0">
                    <a:pos x="T0" y="0"/>
                  </a:cxn>
                  <a:cxn ang="0">
                    <a:pos x="T1" y="0"/>
                  </a:cxn>
                  <a:cxn ang="0">
                    <a:pos x="T2" y="0"/>
                  </a:cxn>
                  <a:cxn ang="0">
                    <a:pos x="T3" y="0"/>
                  </a:cxn>
                </a:cxnLst>
                <a:rect l="0" t="0" r="r" b="b"/>
                <a:pathLst>
                  <a:path w="12">
                    <a:moveTo>
                      <a:pt x="0" y="0"/>
                    </a:moveTo>
                    <a:lnTo>
                      <a:pt x="12" y="0"/>
                    </a:lnTo>
                    <a:lnTo>
                      <a:pt x="2"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7" name="Freeform 181"/>
              <p:cNvSpPr>
                <a:spLocks/>
              </p:cNvSpPr>
              <p:nvPr/>
            </p:nvSpPr>
            <p:spPr bwMode="auto">
              <a:xfrm>
                <a:off x="1353" y="2023"/>
                <a:ext cx="12" cy="2"/>
              </a:xfrm>
              <a:custGeom>
                <a:avLst/>
                <a:gdLst>
                  <a:gd name="T0" fmla="*/ 1 w 5"/>
                  <a:gd name="T1" fmla="*/ 0 h 1"/>
                  <a:gd name="T2" fmla="*/ 5 w 5"/>
                  <a:gd name="T3" fmla="*/ 0 h 1"/>
                  <a:gd name="T4" fmla="*/ 1 w 5"/>
                  <a:gd name="T5" fmla="*/ 0 h 1"/>
                </a:gdLst>
                <a:ahLst/>
                <a:cxnLst>
                  <a:cxn ang="0">
                    <a:pos x="T0" y="T1"/>
                  </a:cxn>
                  <a:cxn ang="0">
                    <a:pos x="T2" y="T3"/>
                  </a:cxn>
                  <a:cxn ang="0">
                    <a:pos x="T4" y="T5"/>
                  </a:cxn>
                </a:cxnLst>
                <a:rect l="0" t="0" r="r" b="b"/>
                <a:pathLst>
                  <a:path w="5" h="1">
                    <a:moveTo>
                      <a:pt x="1" y="0"/>
                    </a:moveTo>
                    <a:cubicBezTo>
                      <a:pt x="0" y="1"/>
                      <a:pt x="4" y="0"/>
                      <a:pt x="5" y="0"/>
                    </a:cubicBezTo>
                    <a:cubicBezTo>
                      <a:pt x="5" y="0"/>
                      <a:pt x="3" y="0"/>
                      <a:pt x="1"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8" name="Freeform 182"/>
              <p:cNvSpPr>
                <a:spLocks noEditPoints="1"/>
              </p:cNvSpPr>
              <p:nvPr/>
            </p:nvSpPr>
            <p:spPr bwMode="auto">
              <a:xfrm>
                <a:off x="744" y="2115"/>
                <a:ext cx="2152" cy="2402"/>
              </a:xfrm>
              <a:custGeom>
                <a:avLst/>
                <a:gdLst>
                  <a:gd name="T0" fmla="*/ 575 w 911"/>
                  <a:gd name="T1" fmla="*/ 992 h 1017"/>
                  <a:gd name="T2" fmla="*/ 903 w 911"/>
                  <a:gd name="T3" fmla="*/ 529 h 1017"/>
                  <a:gd name="T4" fmla="*/ 706 w 911"/>
                  <a:gd name="T5" fmla="*/ 78 h 1017"/>
                  <a:gd name="T6" fmla="*/ 165 w 911"/>
                  <a:gd name="T7" fmla="*/ 334 h 1017"/>
                  <a:gd name="T8" fmla="*/ 41 w 911"/>
                  <a:gd name="T9" fmla="*/ 580 h 1017"/>
                  <a:gd name="T10" fmla="*/ 130 w 911"/>
                  <a:gd name="T11" fmla="*/ 517 h 1017"/>
                  <a:gd name="T12" fmla="*/ 114 w 911"/>
                  <a:gd name="T13" fmla="*/ 717 h 1017"/>
                  <a:gd name="T14" fmla="*/ 778 w 911"/>
                  <a:gd name="T15" fmla="*/ 731 h 1017"/>
                  <a:gd name="T16" fmla="*/ 856 w 911"/>
                  <a:gd name="T17" fmla="*/ 633 h 1017"/>
                  <a:gd name="T18" fmla="*/ 770 w 911"/>
                  <a:gd name="T19" fmla="*/ 192 h 1017"/>
                  <a:gd name="T20" fmla="*/ 698 w 911"/>
                  <a:gd name="T21" fmla="*/ 90 h 1017"/>
                  <a:gd name="T22" fmla="*/ 159 w 911"/>
                  <a:gd name="T23" fmla="*/ 394 h 1017"/>
                  <a:gd name="T24" fmla="*/ 470 w 911"/>
                  <a:gd name="T25" fmla="*/ 157 h 1017"/>
                  <a:gd name="T26" fmla="*/ 577 w 911"/>
                  <a:gd name="T27" fmla="*/ 153 h 1017"/>
                  <a:gd name="T28" fmla="*/ 219 w 911"/>
                  <a:gd name="T29" fmla="*/ 465 h 1017"/>
                  <a:gd name="T30" fmla="*/ 209 w 911"/>
                  <a:gd name="T31" fmla="*/ 359 h 1017"/>
                  <a:gd name="T32" fmla="*/ 434 w 911"/>
                  <a:gd name="T33" fmla="*/ 705 h 1017"/>
                  <a:gd name="T34" fmla="*/ 537 w 911"/>
                  <a:gd name="T35" fmla="*/ 789 h 1017"/>
                  <a:gd name="T36" fmla="*/ 210 w 911"/>
                  <a:gd name="T37" fmla="*/ 622 h 1017"/>
                  <a:gd name="T38" fmla="*/ 591 w 911"/>
                  <a:gd name="T39" fmla="*/ 175 h 1017"/>
                  <a:gd name="T40" fmla="*/ 740 w 911"/>
                  <a:gd name="T41" fmla="*/ 662 h 1017"/>
                  <a:gd name="T42" fmla="*/ 210 w 911"/>
                  <a:gd name="T43" fmla="*/ 622 h 1017"/>
                  <a:gd name="T44" fmla="*/ 734 w 911"/>
                  <a:gd name="T45" fmla="*/ 188 h 1017"/>
                  <a:gd name="T46" fmla="*/ 763 w 911"/>
                  <a:gd name="T47" fmla="*/ 204 h 1017"/>
                  <a:gd name="T48" fmla="*/ 844 w 911"/>
                  <a:gd name="T49" fmla="*/ 356 h 1017"/>
                  <a:gd name="T50" fmla="*/ 763 w 911"/>
                  <a:gd name="T51" fmla="*/ 653 h 1017"/>
                  <a:gd name="T52" fmla="*/ 603 w 911"/>
                  <a:gd name="T53" fmla="*/ 164 h 1017"/>
                  <a:gd name="T54" fmla="*/ 844 w 911"/>
                  <a:gd name="T55" fmla="*/ 541 h 1017"/>
                  <a:gd name="T56" fmla="*/ 852 w 911"/>
                  <a:gd name="T57" fmla="*/ 570 h 1017"/>
                  <a:gd name="T58" fmla="*/ 443 w 911"/>
                  <a:gd name="T59" fmla="*/ 191 h 1017"/>
                  <a:gd name="T60" fmla="*/ 192 w 911"/>
                  <a:gd name="T61" fmla="*/ 606 h 1017"/>
                  <a:gd name="T62" fmla="*/ 443 w 911"/>
                  <a:gd name="T63" fmla="*/ 147 h 1017"/>
                  <a:gd name="T64" fmla="*/ 704 w 911"/>
                  <a:gd name="T65" fmla="*/ 161 h 1017"/>
                  <a:gd name="T66" fmla="*/ 867 w 911"/>
                  <a:gd name="T67" fmla="*/ 484 h 1017"/>
                  <a:gd name="T68" fmla="*/ 736 w 911"/>
                  <a:gd name="T69" fmla="*/ 763 h 1017"/>
                  <a:gd name="T70" fmla="*/ 696 w 911"/>
                  <a:gd name="T71" fmla="*/ 729 h 1017"/>
                  <a:gd name="T72" fmla="*/ 776 w 911"/>
                  <a:gd name="T73" fmla="*/ 708 h 1017"/>
                  <a:gd name="T74" fmla="*/ 638 w 911"/>
                  <a:gd name="T75" fmla="*/ 847 h 1017"/>
                  <a:gd name="T76" fmla="*/ 222 w 911"/>
                  <a:gd name="T77" fmla="*/ 804 h 1017"/>
                  <a:gd name="T78" fmla="*/ 701 w 911"/>
                  <a:gd name="T79" fmla="*/ 799 h 1017"/>
                  <a:gd name="T80" fmla="*/ 196 w 911"/>
                  <a:gd name="T81" fmla="*/ 630 h 1017"/>
                  <a:gd name="T82" fmla="*/ 301 w 911"/>
                  <a:gd name="T83" fmla="*/ 808 h 1017"/>
                  <a:gd name="T84" fmla="*/ 101 w 911"/>
                  <a:gd name="T85" fmla="*/ 470 h 1017"/>
                  <a:gd name="T86" fmla="*/ 592 w 911"/>
                  <a:gd name="T87" fmla="*/ 63 h 1017"/>
                  <a:gd name="T88" fmla="*/ 178 w 911"/>
                  <a:gd name="T89" fmla="*/ 339 h 1017"/>
                  <a:gd name="T90" fmla="*/ 658 w 911"/>
                  <a:gd name="T91" fmla="*/ 59 h 1017"/>
                  <a:gd name="T92" fmla="*/ 866 w 911"/>
                  <a:gd name="T93" fmla="*/ 613 h 1017"/>
                  <a:gd name="T94" fmla="*/ 858 w 911"/>
                  <a:gd name="T95" fmla="*/ 351 h 1017"/>
                  <a:gd name="T96" fmla="*/ 888 w 911"/>
                  <a:gd name="T97" fmla="*/ 527 h 1017"/>
                  <a:gd name="T98" fmla="*/ 57 w 911"/>
                  <a:gd name="T99" fmla="*/ 631 h 1017"/>
                  <a:gd name="T100" fmla="*/ 351 w 911"/>
                  <a:gd name="T101" fmla="*/ 916 h 1017"/>
                  <a:gd name="T102" fmla="*/ 745 w 911"/>
                  <a:gd name="T103" fmla="*/ 774 h 1017"/>
                  <a:gd name="T104" fmla="*/ 748 w 911"/>
                  <a:gd name="T105" fmla="*/ 890 h 1017"/>
                  <a:gd name="T106" fmla="*/ 33 w 911"/>
                  <a:gd name="T107" fmla="*/ 80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1" h="1017">
                    <a:moveTo>
                      <a:pt x="20" y="809"/>
                    </a:moveTo>
                    <a:cubicBezTo>
                      <a:pt x="39" y="877"/>
                      <a:pt x="85" y="920"/>
                      <a:pt x="124" y="945"/>
                    </a:cubicBezTo>
                    <a:cubicBezTo>
                      <a:pt x="197" y="992"/>
                      <a:pt x="280" y="1007"/>
                      <a:pt x="356" y="1013"/>
                    </a:cubicBezTo>
                    <a:cubicBezTo>
                      <a:pt x="433" y="1017"/>
                      <a:pt x="507" y="1010"/>
                      <a:pt x="575" y="992"/>
                    </a:cubicBezTo>
                    <a:cubicBezTo>
                      <a:pt x="643" y="974"/>
                      <a:pt x="707" y="944"/>
                      <a:pt x="756" y="899"/>
                    </a:cubicBezTo>
                    <a:cubicBezTo>
                      <a:pt x="805" y="854"/>
                      <a:pt x="837" y="794"/>
                      <a:pt x="853" y="733"/>
                    </a:cubicBezTo>
                    <a:cubicBezTo>
                      <a:pt x="859" y="704"/>
                      <a:pt x="863" y="676"/>
                      <a:pt x="865" y="647"/>
                    </a:cubicBezTo>
                    <a:cubicBezTo>
                      <a:pt x="885" y="610"/>
                      <a:pt x="897" y="570"/>
                      <a:pt x="903" y="529"/>
                    </a:cubicBezTo>
                    <a:cubicBezTo>
                      <a:pt x="911" y="465"/>
                      <a:pt x="904" y="400"/>
                      <a:pt x="882" y="340"/>
                    </a:cubicBezTo>
                    <a:cubicBezTo>
                      <a:pt x="868" y="300"/>
                      <a:pt x="846" y="263"/>
                      <a:pt x="818" y="232"/>
                    </a:cubicBezTo>
                    <a:cubicBezTo>
                      <a:pt x="801" y="193"/>
                      <a:pt x="782" y="156"/>
                      <a:pt x="755" y="123"/>
                    </a:cubicBezTo>
                    <a:cubicBezTo>
                      <a:pt x="742" y="106"/>
                      <a:pt x="725" y="90"/>
                      <a:pt x="706" y="78"/>
                    </a:cubicBezTo>
                    <a:cubicBezTo>
                      <a:pt x="700" y="73"/>
                      <a:pt x="693" y="67"/>
                      <a:pt x="686" y="61"/>
                    </a:cubicBezTo>
                    <a:cubicBezTo>
                      <a:pt x="645" y="29"/>
                      <a:pt x="593" y="6"/>
                      <a:pt x="536" y="3"/>
                    </a:cubicBezTo>
                    <a:cubicBezTo>
                      <a:pt x="480" y="0"/>
                      <a:pt x="422" y="17"/>
                      <a:pt x="374" y="49"/>
                    </a:cubicBezTo>
                    <a:cubicBezTo>
                      <a:pt x="276" y="114"/>
                      <a:pt x="211" y="222"/>
                      <a:pt x="165" y="334"/>
                    </a:cubicBezTo>
                    <a:cubicBezTo>
                      <a:pt x="159" y="349"/>
                      <a:pt x="153" y="365"/>
                      <a:pt x="148" y="381"/>
                    </a:cubicBezTo>
                    <a:cubicBezTo>
                      <a:pt x="112" y="424"/>
                      <a:pt x="80" y="473"/>
                      <a:pt x="63" y="529"/>
                    </a:cubicBezTo>
                    <a:cubicBezTo>
                      <a:pt x="63" y="531"/>
                      <a:pt x="63" y="533"/>
                      <a:pt x="62" y="534"/>
                    </a:cubicBezTo>
                    <a:cubicBezTo>
                      <a:pt x="54" y="549"/>
                      <a:pt x="47" y="565"/>
                      <a:pt x="41" y="580"/>
                    </a:cubicBezTo>
                    <a:cubicBezTo>
                      <a:pt x="8" y="660"/>
                      <a:pt x="0" y="743"/>
                      <a:pt x="20" y="809"/>
                    </a:cubicBezTo>
                    <a:moveTo>
                      <a:pt x="71" y="548"/>
                    </a:moveTo>
                    <a:cubicBezTo>
                      <a:pt x="88" y="515"/>
                      <a:pt x="108" y="483"/>
                      <a:pt x="131" y="452"/>
                    </a:cubicBezTo>
                    <a:cubicBezTo>
                      <a:pt x="128" y="473"/>
                      <a:pt x="128" y="495"/>
                      <a:pt x="130" y="517"/>
                    </a:cubicBezTo>
                    <a:cubicBezTo>
                      <a:pt x="134" y="553"/>
                      <a:pt x="152" y="586"/>
                      <a:pt x="176" y="612"/>
                    </a:cubicBezTo>
                    <a:cubicBezTo>
                      <a:pt x="171" y="659"/>
                      <a:pt x="174" y="706"/>
                      <a:pt x="185" y="749"/>
                    </a:cubicBezTo>
                    <a:cubicBezTo>
                      <a:pt x="187" y="759"/>
                      <a:pt x="191" y="768"/>
                      <a:pt x="194" y="778"/>
                    </a:cubicBezTo>
                    <a:cubicBezTo>
                      <a:pt x="163" y="763"/>
                      <a:pt x="135" y="743"/>
                      <a:pt x="114" y="717"/>
                    </a:cubicBezTo>
                    <a:cubicBezTo>
                      <a:pt x="92" y="691"/>
                      <a:pt x="76" y="660"/>
                      <a:pt x="70" y="628"/>
                    </a:cubicBezTo>
                    <a:cubicBezTo>
                      <a:pt x="64" y="601"/>
                      <a:pt x="66" y="574"/>
                      <a:pt x="71" y="548"/>
                    </a:cubicBezTo>
                    <a:moveTo>
                      <a:pt x="815" y="694"/>
                    </a:moveTo>
                    <a:cubicBezTo>
                      <a:pt x="804" y="707"/>
                      <a:pt x="791" y="719"/>
                      <a:pt x="778" y="731"/>
                    </a:cubicBezTo>
                    <a:cubicBezTo>
                      <a:pt x="782" y="726"/>
                      <a:pt x="785" y="721"/>
                      <a:pt x="788" y="716"/>
                    </a:cubicBezTo>
                    <a:cubicBezTo>
                      <a:pt x="806" y="689"/>
                      <a:pt x="822" y="657"/>
                      <a:pt x="836" y="620"/>
                    </a:cubicBezTo>
                    <a:cubicBezTo>
                      <a:pt x="844" y="612"/>
                      <a:pt x="850" y="603"/>
                      <a:pt x="856" y="594"/>
                    </a:cubicBezTo>
                    <a:cubicBezTo>
                      <a:pt x="856" y="607"/>
                      <a:pt x="856" y="620"/>
                      <a:pt x="856" y="633"/>
                    </a:cubicBezTo>
                    <a:cubicBezTo>
                      <a:pt x="845" y="655"/>
                      <a:pt x="831" y="676"/>
                      <a:pt x="815" y="694"/>
                    </a:cubicBezTo>
                    <a:moveTo>
                      <a:pt x="698" y="90"/>
                    </a:moveTo>
                    <a:cubicBezTo>
                      <a:pt x="735" y="124"/>
                      <a:pt x="764" y="163"/>
                      <a:pt x="787" y="204"/>
                    </a:cubicBezTo>
                    <a:cubicBezTo>
                      <a:pt x="782" y="200"/>
                      <a:pt x="776" y="196"/>
                      <a:pt x="770" y="192"/>
                    </a:cubicBezTo>
                    <a:cubicBezTo>
                      <a:pt x="755" y="182"/>
                      <a:pt x="739" y="174"/>
                      <a:pt x="722" y="167"/>
                    </a:cubicBezTo>
                    <a:cubicBezTo>
                      <a:pt x="703" y="136"/>
                      <a:pt x="682" y="105"/>
                      <a:pt x="659" y="74"/>
                    </a:cubicBezTo>
                    <a:cubicBezTo>
                      <a:pt x="665" y="75"/>
                      <a:pt x="671" y="77"/>
                      <a:pt x="677" y="80"/>
                    </a:cubicBezTo>
                    <a:cubicBezTo>
                      <a:pt x="685" y="83"/>
                      <a:pt x="691" y="86"/>
                      <a:pt x="698" y="90"/>
                    </a:cubicBezTo>
                    <a:moveTo>
                      <a:pt x="170" y="371"/>
                    </a:moveTo>
                    <a:cubicBezTo>
                      <a:pt x="200" y="338"/>
                      <a:pt x="232" y="307"/>
                      <a:pt x="266" y="278"/>
                    </a:cubicBezTo>
                    <a:cubicBezTo>
                      <a:pt x="243" y="302"/>
                      <a:pt x="220" y="326"/>
                      <a:pt x="199" y="350"/>
                    </a:cubicBezTo>
                    <a:cubicBezTo>
                      <a:pt x="185" y="364"/>
                      <a:pt x="172" y="379"/>
                      <a:pt x="159" y="394"/>
                    </a:cubicBezTo>
                    <a:cubicBezTo>
                      <a:pt x="160" y="389"/>
                      <a:pt x="162" y="384"/>
                      <a:pt x="164" y="379"/>
                    </a:cubicBezTo>
                    <a:cubicBezTo>
                      <a:pt x="166" y="376"/>
                      <a:pt x="168" y="374"/>
                      <a:pt x="170" y="371"/>
                    </a:cubicBezTo>
                    <a:moveTo>
                      <a:pt x="359" y="212"/>
                    </a:moveTo>
                    <a:cubicBezTo>
                      <a:pt x="394" y="190"/>
                      <a:pt x="431" y="172"/>
                      <a:pt x="470" y="157"/>
                    </a:cubicBezTo>
                    <a:cubicBezTo>
                      <a:pt x="528" y="136"/>
                      <a:pt x="594" y="124"/>
                      <a:pt x="657" y="143"/>
                    </a:cubicBezTo>
                    <a:cubicBezTo>
                      <a:pt x="670" y="147"/>
                      <a:pt x="683" y="152"/>
                      <a:pt x="694" y="158"/>
                    </a:cubicBezTo>
                    <a:cubicBezTo>
                      <a:pt x="662" y="150"/>
                      <a:pt x="627" y="147"/>
                      <a:pt x="594" y="151"/>
                    </a:cubicBezTo>
                    <a:cubicBezTo>
                      <a:pt x="588" y="151"/>
                      <a:pt x="582" y="152"/>
                      <a:pt x="577" y="153"/>
                    </a:cubicBezTo>
                    <a:cubicBezTo>
                      <a:pt x="557" y="147"/>
                      <a:pt x="536" y="145"/>
                      <a:pt x="515" y="148"/>
                    </a:cubicBezTo>
                    <a:cubicBezTo>
                      <a:pt x="487" y="151"/>
                      <a:pt x="460" y="163"/>
                      <a:pt x="436" y="179"/>
                    </a:cubicBezTo>
                    <a:cubicBezTo>
                      <a:pt x="342" y="243"/>
                      <a:pt x="266" y="340"/>
                      <a:pt x="223" y="454"/>
                    </a:cubicBezTo>
                    <a:cubicBezTo>
                      <a:pt x="222" y="457"/>
                      <a:pt x="220" y="461"/>
                      <a:pt x="219" y="465"/>
                    </a:cubicBezTo>
                    <a:cubicBezTo>
                      <a:pt x="199" y="506"/>
                      <a:pt x="186" y="550"/>
                      <a:pt x="179" y="593"/>
                    </a:cubicBezTo>
                    <a:cubicBezTo>
                      <a:pt x="160" y="571"/>
                      <a:pt x="147" y="544"/>
                      <a:pt x="144" y="515"/>
                    </a:cubicBezTo>
                    <a:cubicBezTo>
                      <a:pt x="141" y="486"/>
                      <a:pt x="144" y="456"/>
                      <a:pt x="150" y="427"/>
                    </a:cubicBezTo>
                    <a:cubicBezTo>
                      <a:pt x="168" y="404"/>
                      <a:pt x="188" y="382"/>
                      <a:pt x="209" y="359"/>
                    </a:cubicBezTo>
                    <a:cubicBezTo>
                      <a:pt x="255" y="310"/>
                      <a:pt x="304" y="259"/>
                      <a:pt x="359" y="212"/>
                    </a:cubicBezTo>
                    <a:moveTo>
                      <a:pt x="212" y="641"/>
                    </a:moveTo>
                    <a:cubicBezTo>
                      <a:pt x="223" y="649"/>
                      <a:pt x="235" y="656"/>
                      <a:pt x="248" y="661"/>
                    </a:cubicBezTo>
                    <a:cubicBezTo>
                      <a:pt x="306" y="689"/>
                      <a:pt x="370" y="700"/>
                      <a:pt x="434" y="705"/>
                    </a:cubicBezTo>
                    <a:cubicBezTo>
                      <a:pt x="498" y="709"/>
                      <a:pt x="562" y="707"/>
                      <a:pt x="626" y="700"/>
                    </a:cubicBezTo>
                    <a:cubicBezTo>
                      <a:pt x="659" y="695"/>
                      <a:pt x="692" y="690"/>
                      <a:pt x="725" y="681"/>
                    </a:cubicBezTo>
                    <a:cubicBezTo>
                      <a:pt x="713" y="695"/>
                      <a:pt x="700" y="707"/>
                      <a:pt x="687" y="718"/>
                    </a:cubicBezTo>
                    <a:cubicBezTo>
                      <a:pt x="635" y="758"/>
                      <a:pt x="580" y="777"/>
                      <a:pt x="537" y="789"/>
                    </a:cubicBezTo>
                    <a:cubicBezTo>
                      <a:pt x="479" y="805"/>
                      <a:pt x="422" y="813"/>
                      <a:pt x="366" y="812"/>
                    </a:cubicBezTo>
                    <a:cubicBezTo>
                      <a:pt x="344" y="805"/>
                      <a:pt x="324" y="795"/>
                      <a:pt x="304" y="782"/>
                    </a:cubicBezTo>
                    <a:cubicBezTo>
                      <a:pt x="254" y="750"/>
                      <a:pt x="221" y="698"/>
                      <a:pt x="212" y="641"/>
                    </a:cubicBezTo>
                    <a:moveTo>
                      <a:pt x="210" y="622"/>
                    </a:moveTo>
                    <a:cubicBezTo>
                      <a:pt x="205" y="571"/>
                      <a:pt x="215" y="519"/>
                      <a:pt x="232" y="470"/>
                    </a:cubicBezTo>
                    <a:cubicBezTo>
                      <a:pt x="275" y="378"/>
                      <a:pt x="346" y="291"/>
                      <a:pt x="438" y="226"/>
                    </a:cubicBezTo>
                    <a:cubicBezTo>
                      <a:pt x="479" y="199"/>
                      <a:pt x="526" y="177"/>
                      <a:pt x="576" y="168"/>
                    </a:cubicBezTo>
                    <a:cubicBezTo>
                      <a:pt x="581" y="170"/>
                      <a:pt x="587" y="172"/>
                      <a:pt x="591" y="175"/>
                    </a:cubicBezTo>
                    <a:cubicBezTo>
                      <a:pt x="638" y="196"/>
                      <a:pt x="675" y="234"/>
                      <a:pt x="704" y="273"/>
                    </a:cubicBezTo>
                    <a:cubicBezTo>
                      <a:pt x="733" y="313"/>
                      <a:pt x="757" y="355"/>
                      <a:pt x="772" y="398"/>
                    </a:cubicBezTo>
                    <a:cubicBezTo>
                      <a:pt x="788" y="441"/>
                      <a:pt x="793" y="485"/>
                      <a:pt x="790" y="527"/>
                    </a:cubicBezTo>
                    <a:cubicBezTo>
                      <a:pt x="785" y="579"/>
                      <a:pt x="766" y="625"/>
                      <a:pt x="740" y="662"/>
                    </a:cubicBezTo>
                    <a:cubicBezTo>
                      <a:pt x="703" y="674"/>
                      <a:pt x="663" y="680"/>
                      <a:pt x="624" y="685"/>
                    </a:cubicBezTo>
                    <a:cubicBezTo>
                      <a:pt x="562" y="693"/>
                      <a:pt x="498" y="695"/>
                      <a:pt x="435" y="690"/>
                    </a:cubicBezTo>
                    <a:cubicBezTo>
                      <a:pt x="373" y="686"/>
                      <a:pt x="310" y="675"/>
                      <a:pt x="254" y="648"/>
                    </a:cubicBezTo>
                    <a:cubicBezTo>
                      <a:pt x="238" y="641"/>
                      <a:pt x="223" y="633"/>
                      <a:pt x="210" y="622"/>
                    </a:cubicBezTo>
                    <a:moveTo>
                      <a:pt x="854" y="429"/>
                    </a:moveTo>
                    <a:cubicBezTo>
                      <a:pt x="855" y="450"/>
                      <a:pt x="854" y="471"/>
                      <a:pt x="852" y="491"/>
                    </a:cubicBezTo>
                    <a:cubicBezTo>
                      <a:pt x="843" y="448"/>
                      <a:pt x="831" y="405"/>
                      <a:pt x="816" y="364"/>
                    </a:cubicBezTo>
                    <a:cubicBezTo>
                      <a:pt x="794" y="304"/>
                      <a:pt x="767" y="246"/>
                      <a:pt x="734" y="188"/>
                    </a:cubicBezTo>
                    <a:cubicBezTo>
                      <a:pt x="736" y="189"/>
                      <a:pt x="737" y="189"/>
                      <a:pt x="738" y="190"/>
                    </a:cubicBezTo>
                    <a:cubicBezTo>
                      <a:pt x="764" y="214"/>
                      <a:pt x="786" y="245"/>
                      <a:pt x="801" y="278"/>
                    </a:cubicBezTo>
                    <a:cubicBezTo>
                      <a:pt x="787" y="246"/>
                      <a:pt x="767" y="217"/>
                      <a:pt x="743" y="193"/>
                    </a:cubicBezTo>
                    <a:cubicBezTo>
                      <a:pt x="750" y="196"/>
                      <a:pt x="756" y="200"/>
                      <a:pt x="763" y="204"/>
                    </a:cubicBezTo>
                    <a:cubicBezTo>
                      <a:pt x="778" y="214"/>
                      <a:pt x="792" y="226"/>
                      <a:pt x="805" y="240"/>
                    </a:cubicBezTo>
                    <a:cubicBezTo>
                      <a:pt x="805" y="240"/>
                      <a:pt x="805" y="240"/>
                      <a:pt x="805" y="240"/>
                    </a:cubicBezTo>
                    <a:cubicBezTo>
                      <a:pt x="812" y="257"/>
                      <a:pt x="819" y="274"/>
                      <a:pt x="825" y="292"/>
                    </a:cubicBezTo>
                    <a:cubicBezTo>
                      <a:pt x="831" y="313"/>
                      <a:pt x="838" y="334"/>
                      <a:pt x="844" y="356"/>
                    </a:cubicBezTo>
                    <a:cubicBezTo>
                      <a:pt x="850" y="381"/>
                      <a:pt x="853" y="405"/>
                      <a:pt x="854" y="429"/>
                    </a:cubicBezTo>
                    <a:moveTo>
                      <a:pt x="824" y="612"/>
                    </a:moveTo>
                    <a:cubicBezTo>
                      <a:pt x="817" y="619"/>
                      <a:pt x="810" y="626"/>
                      <a:pt x="801" y="632"/>
                    </a:cubicBezTo>
                    <a:cubicBezTo>
                      <a:pt x="789" y="640"/>
                      <a:pt x="776" y="647"/>
                      <a:pt x="763" y="653"/>
                    </a:cubicBezTo>
                    <a:cubicBezTo>
                      <a:pt x="785" y="617"/>
                      <a:pt x="800" y="575"/>
                      <a:pt x="804" y="528"/>
                    </a:cubicBezTo>
                    <a:cubicBezTo>
                      <a:pt x="808" y="484"/>
                      <a:pt x="802" y="438"/>
                      <a:pt x="786" y="393"/>
                    </a:cubicBezTo>
                    <a:cubicBezTo>
                      <a:pt x="769" y="349"/>
                      <a:pt x="745" y="306"/>
                      <a:pt x="715" y="265"/>
                    </a:cubicBezTo>
                    <a:cubicBezTo>
                      <a:pt x="686" y="226"/>
                      <a:pt x="651" y="188"/>
                      <a:pt x="603" y="164"/>
                    </a:cubicBezTo>
                    <a:cubicBezTo>
                      <a:pt x="646" y="161"/>
                      <a:pt x="690" y="168"/>
                      <a:pt x="729" y="186"/>
                    </a:cubicBezTo>
                    <a:cubicBezTo>
                      <a:pt x="762" y="245"/>
                      <a:pt x="789" y="305"/>
                      <a:pt x="810" y="366"/>
                    </a:cubicBezTo>
                    <a:cubicBezTo>
                      <a:pt x="827" y="415"/>
                      <a:pt x="841" y="466"/>
                      <a:pt x="849" y="517"/>
                    </a:cubicBezTo>
                    <a:cubicBezTo>
                      <a:pt x="847" y="525"/>
                      <a:pt x="846" y="533"/>
                      <a:pt x="844" y="541"/>
                    </a:cubicBezTo>
                    <a:cubicBezTo>
                      <a:pt x="839" y="566"/>
                      <a:pt x="832" y="590"/>
                      <a:pt x="824" y="612"/>
                    </a:cubicBezTo>
                    <a:moveTo>
                      <a:pt x="854" y="562"/>
                    </a:moveTo>
                    <a:cubicBezTo>
                      <a:pt x="854" y="563"/>
                      <a:pt x="854" y="564"/>
                      <a:pt x="854" y="565"/>
                    </a:cubicBezTo>
                    <a:cubicBezTo>
                      <a:pt x="854" y="567"/>
                      <a:pt x="853" y="568"/>
                      <a:pt x="852" y="570"/>
                    </a:cubicBezTo>
                    <a:cubicBezTo>
                      <a:pt x="853" y="567"/>
                      <a:pt x="853" y="565"/>
                      <a:pt x="854" y="562"/>
                    </a:cubicBezTo>
                    <a:moveTo>
                      <a:pt x="430" y="214"/>
                    </a:moveTo>
                    <a:cubicBezTo>
                      <a:pt x="381" y="248"/>
                      <a:pt x="339" y="287"/>
                      <a:pt x="304" y="331"/>
                    </a:cubicBezTo>
                    <a:cubicBezTo>
                      <a:pt x="343" y="275"/>
                      <a:pt x="390" y="227"/>
                      <a:pt x="443" y="191"/>
                    </a:cubicBezTo>
                    <a:cubicBezTo>
                      <a:pt x="473" y="171"/>
                      <a:pt x="508" y="160"/>
                      <a:pt x="542" y="161"/>
                    </a:cubicBezTo>
                    <a:cubicBezTo>
                      <a:pt x="501" y="173"/>
                      <a:pt x="464" y="192"/>
                      <a:pt x="430" y="214"/>
                    </a:cubicBezTo>
                    <a:moveTo>
                      <a:pt x="194" y="609"/>
                    </a:moveTo>
                    <a:cubicBezTo>
                      <a:pt x="193" y="608"/>
                      <a:pt x="193" y="607"/>
                      <a:pt x="192" y="606"/>
                    </a:cubicBezTo>
                    <a:cubicBezTo>
                      <a:pt x="192" y="601"/>
                      <a:pt x="193" y="595"/>
                      <a:pt x="194" y="589"/>
                    </a:cubicBezTo>
                    <a:cubicBezTo>
                      <a:pt x="194" y="596"/>
                      <a:pt x="194" y="602"/>
                      <a:pt x="194" y="609"/>
                    </a:cubicBezTo>
                    <a:moveTo>
                      <a:pt x="393" y="184"/>
                    </a:moveTo>
                    <a:cubicBezTo>
                      <a:pt x="409" y="172"/>
                      <a:pt x="426" y="159"/>
                      <a:pt x="443" y="147"/>
                    </a:cubicBezTo>
                    <a:cubicBezTo>
                      <a:pt x="489" y="117"/>
                      <a:pt x="540" y="90"/>
                      <a:pt x="595" y="77"/>
                    </a:cubicBezTo>
                    <a:cubicBezTo>
                      <a:pt x="616" y="71"/>
                      <a:pt x="637" y="70"/>
                      <a:pt x="658" y="74"/>
                    </a:cubicBezTo>
                    <a:cubicBezTo>
                      <a:pt x="680" y="104"/>
                      <a:pt x="700" y="135"/>
                      <a:pt x="718" y="166"/>
                    </a:cubicBezTo>
                    <a:cubicBezTo>
                      <a:pt x="713" y="164"/>
                      <a:pt x="709" y="163"/>
                      <a:pt x="704" y="161"/>
                    </a:cubicBezTo>
                    <a:cubicBezTo>
                      <a:pt x="690" y="152"/>
                      <a:pt x="674" y="145"/>
                      <a:pt x="658" y="140"/>
                    </a:cubicBezTo>
                    <a:cubicBezTo>
                      <a:pt x="594" y="120"/>
                      <a:pt x="527" y="131"/>
                      <a:pt x="468" y="152"/>
                    </a:cubicBezTo>
                    <a:cubicBezTo>
                      <a:pt x="442" y="161"/>
                      <a:pt x="417" y="172"/>
                      <a:pt x="393" y="184"/>
                    </a:cubicBezTo>
                    <a:moveTo>
                      <a:pt x="867" y="484"/>
                    </a:moveTo>
                    <a:cubicBezTo>
                      <a:pt x="867" y="504"/>
                      <a:pt x="866" y="525"/>
                      <a:pt x="861" y="545"/>
                    </a:cubicBezTo>
                    <a:cubicBezTo>
                      <a:pt x="860" y="542"/>
                      <a:pt x="860" y="539"/>
                      <a:pt x="860" y="536"/>
                    </a:cubicBezTo>
                    <a:cubicBezTo>
                      <a:pt x="863" y="519"/>
                      <a:pt x="865" y="502"/>
                      <a:pt x="867" y="484"/>
                    </a:cubicBezTo>
                    <a:moveTo>
                      <a:pt x="736" y="763"/>
                    </a:moveTo>
                    <a:cubicBezTo>
                      <a:pt x="713" y="778"/>
                      <a:pt x="688" y="790"/>
                      <a:pt x="663" y="800"/>
                    </a:cubicBezTo>
                    <a:cubicBezTo>
                      <a:pt x="584" y="832"/>
                      <a:pt x="494" y="843"/>
                      <a:pt x="411" y="825"/>
                    </a:cubicBezTo>
                    <a:cubicBezTo>
                      <a:pt x="454" y="822"/>
                      <a:pt x="497" y="815"/>
                      <a:pt x="541" y="803"/>
                    </a:cubicBezTo>
                    <a:cubicBezTo>
                      <a:pt x="585" y="790"/>
                      <a:pt x="641" y="772"/>
                      <a:pt x="696" y="729"/>
                    </a:cubicBezTo>
                    <a:cubicBezTo>
                      <a:pt x="715" y="714"/>
                      <a:pt x="733" y="696"/>
                      <a:pt x="749" y="674"/>
                    </a:cubicBezTo>
                    <a:cubicBezTo>
                      <a:pt x="770" y="666"/>
                      <a:pt x="791" y="657"/>
                      <a:pt x="810" y="643"/>
                    </a:cubicBezTo>
                    <a:cubicBezTo>
                      <a:pt x="811" y="643"/>
                      <a:pt x="811" y="642"/>
                      <a:pt x="812" y="642"/>
                    </a:cubicBezTo>
                    <a:cubicBezTo>
                      <a:pt x="801" y="667"/>
                      <a:pt x="789" y="689"/>
                      <a:pt x="776" y="708"/>
                    </a:cubicBezTo>
                    <a:cubicBezTo>
                      <a:pt x="762" y="730"/>
                      <a:pt x="748" y="748"/>
                      <a:pt x="736" y="763"/>
                    </a:cubicBezTo>
                    <a:moveTo>
                      <a:pt x="701" y="799"/>
                    </a:moveTo>
                    <a:cubicBezTo>
                      <a:pt x="683" y="816"/>
                      <a:pt x="671" y="823"/>
                      <a:pt x="672" y="823"/>
                    </a:cubicBezTo>
                    <a:cubicBezTo>
                      <a:pt x="672" y="823"/>
                      <a:pt x="661" y="832"/>
                      <a:pt x="638" y="847"/>
                    </a:cubicBezTo>
                    <a:cubicBezTo>
                      <a:pt x="616" y="861"/>
                      <a:pt x="581" y="880"/>
                      <a:pt x="533" y="894"/>
                    </a:cubicBezTo>
                    <a:cubicBezTo>
                      <a:pt x="486" y="907"/>
                      <a:pt x="423" y="918"/>
                      <a:pt x="355" y="902"/>
                    </a:cubicBezTo>
                    <a:cubicBezTo>
                      <a:pt x="321" y="894"/>
                      <a:pt x="287" y="878"/>
                      <a:pt x="259" y="851"/>
                    </a:cubicBezTo>
                    <a:cubicBezTo>
                      <a:pt x="245" y="838"/>
                      <a:pt x="232" y="822"/>
                      <a:pt x="222" y="804"/>
                    </a:cubicBezTo>
                    <a:cubicBezTo>
                      <a:pt x="247" y="813"/>
                      <a:pt x="273" y="819"/>
                      <a:pt x="300" y="822"/>
                    </a:cubicBezTo>
                    <a:cubicBezTo>
                      <a:pt x="320" y="825"/>
                      <a:pt x="342" y="826"/>
                      <a:pt x="363" y="827"/>
                    </a:cubicBezTo>
                    <a:cubicBezTo>
                      <a:pt x="461" y="861"/>
                      <a:pt x="572" y="852"/>
                      <a:pt x="668" y="814"/>
                    </a:cubicBezTo>
                    <a:cubicBezTo>
                      <a:pt x="679" y="809"/>
                      <a:pt x="690" y="804"/>
                      <a:pt x="701" y="799"/>
                    </a:cubicBezTo>
                    <a:moveTo>
                      <a:pt x="213" y="786"/>
                    </a:moveTo>
                    <a:cubicBezTo>
                      <a:pt x="207" y="773"/>
                      <a:pt x="202" y="759"/>
                      <a:pt x="199" y="745"/>
                    </a:cubicBezTo>
                    <a:cubicBezTo>
                      <a:pt x="188" y="707"/>
                      <a:pt x="186" y="666"/>
                      <a:pt x="190" y="624"/>
                    </a:cubicBezTo>
                    <a:cubicBezTo>
                      <a:pt x="192" y="626"/>
                      <a:pt x="194" y="628"/>
                      <a:pt x="196" y="630"/>
                    </a:cubicBezTo>
                    <a:cubicBezTo>
                      <a:pt x="196" y="632"/>
                      <a:pt x="196" y="634"/>
                      <a:pt x="197" y="636"/>
                    </a:cubicBezTo>
                    <a:cubicBezTo>
                      <a:pt x="204" y="699"/>
                      <a:pt x="241" y="759"/>
                      <a:pt x="296" y="794"/>
                    </a:cubicBezTo>
                    <a:cubicBezTo>
                      <a:pt x="306" y="800"/>
                      <a:pt x="316" y="806"/>
                      <a:pt x="326" y="811"/>
                    </a:cubicBezTo>
                    <a:cubicBezTo>
                      <a:pt x="318" y="810"/>
                      <a:pt x="309" y="809"/>
                      <a:pt x="301" y="808"/>
                    </a:cubicBezTo>
                    <a:cubicBezTo>
                      <a:pt x="271" y="804"/>
                      <a:pt x="241" y="797"/>
                      <a:pt x="213" y="786"/>
                    </a:cubicBezTo>
                    <a:moveTo>
                      <a:pt x="140" y="409"/>
                    </a:moveTo>
                    <a:cubicBezTo>
                      <a:pt x="139" y="413"/>
                      <a:pt x="138" y="417"/>
                      <a:pt x="137" y="421"/>
                    </a:cubicBezTo>
                    <a:cubicBezTo>
                      <a:pt x="124" y="437"/>
                      <a:pt x="112" y="453"/>
                      <a:pt x="101" y="470"/>
                    </a:cubicBezTo>
                    <a:cubicBezTo>
                      <a:pt x="112" y="449"/>
                      <a:pt x="125" y="428"/>
                      <a:pt x="140" y="409"/>
                    </a:cubicBezTo>
                    <a:moveTo>
                      <a:pt x="638" y="47"/>
                    </a:moveTo>
                    <a:cubicBezTo>
                      <a:pt x="640" y="50"/>
                      <a:pt x="643" y="54"/>
                      <a:pt x="646" y="58"/>
                    </a:cubicBezTo>
                    <a:cubicBezTo>
                      <a:pt x="627" y="56"/>
                      <a:pt x="609" y="58"/>
                      <a:pt x="592" y="63"/>
                    </a:cubicBezTo>
                    <a:cubicBezTo>
                      <a:pt x="534" y="77"/>
                      <a:pt x="482" y="104"/>
                      <a:pt x="435" y="135"/>
                    </a:cubicBezTo>
                    <a:cubicBezTo>
                      <a:pt x="393" y="164"/>
                      <a:pt x="355" y="196"/>
                      <a:pt x="319" y="228"/>
                    </a:cubicBezTo>
                    <a:cubicBezTo>
                      <a:pt x="266" y="264"/>
                      <a:pt x="217" y="306"/>
                      <a:pt x="173" y="353"/>
                    </a:cubicBezTo>
                    <a:cubicBezTo>
                      <a:pt x="175" y="349"/>
                      <a:pt x="176" y="344"/>
                      <a:pt x="178" y="339"/>
                    </a:cubicBezTo>
                    <a:cubicBezTo>
                      <a:pt x="224" y="228"/>
                      <a:pt x="288" y="123"/>
                      <a:pt x="382" y="61"/>
                    </a:cubicBezTo>
                    <a:cubicBezTo>
                      <a:pt x="428" y="31"/>
                      <a:pt x="483" y="15"/>
                      <a:pt x="536" y="18"/>
                    </a:cubicBezTo>
                    <a:cubicBezTo>
                      <a:pt x="572" y="19"/>
                      <a:pt x="607" y="30"/>
                      <a:pt x="638" y="47"/>
                    </a:cubicBezTo>
                    <a:moveTo>
                      <a:pt x="658" y="59"/>
                    </a:moveTo>
                    <a:cubicBezTo>
                      <a:pt x="655" y="59"/>
                      <a:pt x="651" y="58"/>
                      <a:pt x="647" y="58"/>
                    </a:cubicBezTo>
                    <a:cubicBezTo>
                      <a:pt x="644" y="54"/>
                      <a:pt x="641" y="51"/>
                      <a:pt x="639" y="48"/>
                    </a:cubicBezTo>
                    <a:cubicBezTo>
                      <a:pt x="645" y="51"/>
                      <a:pt x="652" y="55"/>
                      <a:pt x="658" y="59"/>
                    </a:cubicBezTo>
                    <a:moveTo>
                      <a:pt x="866" y="613"/>
                    </a:moveTo>
                    <a:cubicBezTo>
                      <a:pt x="865" y="601"/>
                      <a:pt x="865" y="590"/>
                      <a:pt x="864" y="578"/>
                    </a:cubicBezTo>
                    <a:cubicBezTo>
                      <a:pt x="866" y="574"/>
                      <a:pt x="868" y="570"/>
                      <a:pt x="869" y="566"/>
                    </a:cubicBezTo>
                    <a:cubicBezTo>
                      <a:pt x="881" y="535"/>
                      <a:pt x="883" y="502"/>
                      <a:pt x="881" y="470"/>
                    </a:cubicBezTo>
                    <a:cubicBezTo>
                      <a:pt x="878" y="429"/>
                      <a:pt x="869" y="390"/>
                      <a:pt x="858" y="351"/>
                    </a:cubicBezTo>
                    <a:cubicBezTo>
                      <a:pt x="855" y="335"/>
                      <a:pt x="850" y="319"/>
                      <a:pt x="845" y="302"/>
                    </a:cubicBezTo>
                    <a:cubicBezTo>
                      <a:pt x="843" y="295"/>
                      <a:pt x="840" y="289"/>
                      <a:pt x="838" y="282"/>
                    </a:cubicBezTo>
                    <a:cubicBezTo>
                      <a:pt x="850" y="302"/>
                      <a:pt x="861" y="323"/>
                      <a:pt x="869" y="345"/>
                    </a:cubicBezTo>
                    <a:cubicBezTo>
                      <a:pt x="890" y="402"/>
                      <a:pt x="896" y="465"/>
                      <a:pt x="888" y="527"/>
                    </a:cubicBezTo>
                    <a:cubicBezTo>
                      <a:pt x="885" y="556"/>
                      <a:pt x="877" y="585"/>
                      <a:pt x="866" y="613"/>
                    </a:cubicBezTo>
                    <a:moveTo>
                      <a:pt x="54" y="586"/>
                    </a:moveTo>
                    <a:cubicBezTo>
                      <a:pt x="54" y="586"/>
                      <a:pt x="54" y="586"/>
                      <a:pt x="54" y="586"/>
                    </a:cubicBezTo>
                    <a:cubicBezTo>
                      <a:pt x="53" y="601"/>
                      <a:pt x="54" y="616"/>
                      <a:pt x="57" y="631"/>
                    </a:cubicBezTo>
                    <a:cubicBezTo>
                      <a:pt x="64" y="665"/>
                      <a:pt x="80" y="698"/>
                      <a:pt x="104" y="725"/>
                    </a:cubicBezTo>
                    <a:cubicBezTo>
                      <a:pt x="129" y="757"/>
                      <a:pt x="164" y="780"/>
                      <a:pt x="202" y="796"/>
                    </a:cubicBezTo>
                    <a:cubicBezTo>
                      <a:pt x="214" y="821"/>
                      <a:pt x="230" y="843"/>
                      <a:pt x="249" y="861"/>
                    </a:cubicBezTo>
                    <a:cubicBezTo>
                      <a:pt x="279" y="890"/>
                      <a:pt x="316" y="908"/>
                      <a:pt x="351" y="916"/>
                    </a:cubicBezTo>
                    <a:cubicBezTo>
                      <a:pt x="424" y="932"/>
                      <a:pt x="488" y="921"/>
                      <a:pt x="537" y="908"/>
                    </a:cubicBezTo>
                    <a:cubicBezTo>
                      <a:pt x="587" y="893"/>
                      <a:pt x="623" y="873"/>
                      <a:pt x="646" y="859"/>
                    </a:cubicBezTo>
                    <a:cubicBezTo>
                      <a:pt x="669" y="844"/>
                      <a:pt x="680" y="835"/>
                      <a:pt x="680" y="835"/>
                    </a:cubicBezTo>
                    <a:cubicBezTo>
                      <a:pt x="679" y="834"/>
                      <a:pt x="707" y="817"/>
                      <a:pt x="745" y="774"/>
                    </a:cubicBezTo>
                    <a:cubicBezTo>
                      <a:pt x="775" y="754"/>
                      <a:pt x="802" y="731"/>
                      <a:pt x="826" y="704"/>
                    </a:cubicBezTo>
                    <a:cubicBezTo>
                      <a:pt x="836" y="692"/>
                      <a:pt x="845" y="680"/>
                      <a:pt x="853" y="667"/>
                    </a:cubicBezTo>
                    <a:cubicBezTo>
                      <a:pt x="851" y="688"/>
                      <a:pt x="848" y="709"/>
                      <a:pt x="842" y="730"/>
                    </a:cubicBezTo>
                    <a:cubicBezTo>
                      <a:pt x="827" y="790"/>
                      <a:pt x="796" y="847"/>
                      <a:pt x="748" y="890"/>
                    </a:cubicBezTo>
                    <a:cubicBezTo>
                      <a:pt x="700" y="933"/>
                      <a:pt x="638" y="962"/>
                      <a:pt x="572" y="979"/>
                    </a:cubicBezTo>
                    <a:cubicBezTo>
                      <a:pt x="505" y="997"/>
                      <a:pt x="432" y="1003"/>
                      <a:pt x="357" y="999"/>
                    </a:cubicBezTo>
                    <a:cubicBezTo>
                      <a:pt x="282" y="993"/>
                      <a:pt x="202" y="978"/>
                      <a:pt x="132" y="933"/>
                    </a:cubicBezTo>
                    <a:cubicBezTo>
                      <a:pt x="94" y="909"/>
                      <a:pt x="52" y="868"/>
                      <a:pt x="33" y="805"/>
                    </a:cubicBezTo>
                    <a:cubicBezTo>
                      <a:pt x="15" y="743"/>
                      <a:pt x="23" y="663"/>
                      <a:pt x="54" y="586"/>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9" name="Freeform 183"/>
              <p:cNvSpPr>
                <a:spLocks noEditPoints="1"/>
              </p:cNvSpPr>
              <p:nvPr/>
            </p:nvSpPr>
            <p:spPr bwMode="auto">
              <a:xfrm>
                <a:off x="-260" y="-231"/>
                <a:ext cx="2116" cy="2159"/>
              </a:xfrm>
              <a:custGeom>
                <a:avLst/>
                <a:gdLst>
                  <a:gd name="T0" fmla="*/ 669 w 896"/>
                  <a:gd name="T1" fmla="*/ 845 h 914"/>
                  <a:gd name="T2" fmla="*/ 797 w 896"/>
                  <a:gd name="T3" fmla="*/ 286 h 914"/>
                  <a:gd name="T4" fmla="*/ 864 w 896"/>
                  <a:gd name="T5" fmla="*/ 571 h 914"/>
                  <a:gd name="T6" fmla="*/ 698 w 896"/>
                  <a:gd name="T7" fmla="*/ 834 h 914"/>
                  <a:gd name="T8" fmla="*/ 774 w 896"/>
                  <a:gd name="T9" fmla="*/ 227 h 914"/>
                  <a:gd name="T10" fmla="*/ 489 w 896"/>
                  <a:gd name="T11" fmla="*/ 7 h 914"/>
                  <a:gd name="T12" fmla="*/ 139 w 896"/>
                  <a:gd name="T13" fmla="*/ 169 h 914"/>
                  <a:gd name="T14" fmla="*/ 747 w 896"/>
                  <a:gd name="T15" fmla="*/ 202 h 914"/>
                  <a:gd name="T16" fmla="*/ 606 w 896"/>
                  <a:gd name="T17" fmla="*/ 140 h 914"/>
                  <a:gd name="T18" fmla="*/ 600 w 896"/>
                  <a:gd name="T19" fmla="*/ 133 h 914"/>
                  <a:gd name="T20" fmla="*/ 482 w 896"/>
                  <a:gd name="T21" fmla="*/ 24 h 914"/>
                  <a:gd name="T22" fmla="*/ 747 w 896"/>
                  <a:gd name="T23" fmla="*/ 202 h 914"/>
                  <a:gd name="T24" fmla="*/ 257 w 896"/>
                  <a:gd name="T25" fmla="*/ 308 h 914"/>
                  <a:gd name="T26" fmla="*/ 678 w 896"/>
                  <a:gd name="T27" fmla="*/ 273 h 914"/>
                  <a:gd name="T28" fmla="*/ 686 w 896"/>
                  <a:gd name="T29" fmla="*/ 410 h 914"/>
                  <a:gd name="T30" fmla="*/ 724 w 896"/>
                  <a:gd name="T31" fmla="*/ 528 h 914"/>
                  <a:gd name="T32" fmla="*/ 718 w 896"/>
                  <a:gd name="T33" fmla="*/ 499 h 914"/>
                  <a:gd name="T34" fmla="*/ 693 w 896"/>
                  <a:gd name="T35" fmla="*/ 431 h 914"/>
                  <a:gd name="T36" fmla="*/ 611 w 896"/>
                  <a:gd name="T37" fmla="*/ 319 h 914"/>
                  <a:gd name="T38" fmla="*/ 715 w 896"/>
                  <a:gd name="T39" fmla="*/ 526 h 914"/>
                  <a:gd name="T40" fmla="*/ 610 w 896"/>
                  <a:gd name="T41" fmla="*/ 747 h 914"/>
                  <a:gd name="T42" fmla="*/ 212 w 896"/>
                  <a:gd name="T43" fmla="*/ 714 h 914"/>
                  <a:gd name="T44" fmla="*/ 730 w 896"/>
                  <a:gd name="T45" fmla="*/ 545 h 914"/>
                  <a:gd name="T46" fmla="*/ 719 w 896"/>
                  <a:gd name="T47" fmla="*/ 618 h 914"/>
                  <a:gd name="T48" fmla="*/ 730 w 896"/>
                  <a:gd name="T49" fmla="*/ 545 h 914"/>
                  <a:gd name="T50" fmla="*/ 711 w 896"/>
                  <a:gd name="T51" fmla="*/ 641 h 914"/>
                  <a:gd name="T52" fmla="*/ 707 w 896"/>
                  <a:gd name="T53" fmla="*/ 657 h 914"/>
                  <a:gd name="T54" fmla="*/ 660 w 896"/>
                  <a:gd name="T55" fmla="*/ 746 h 914"/>
                  <a:gd name="T56" fmla="*/ 398 w 896"/>
                  <a:gd name="T57" fmla="*/ 842 h 914"/>
                  <a:gd name="T58" fmla="*/ 705 w 896"/>
                  <a:gd name="T59" fmla="*/ 661 h 914"/>
                  <a:gd name="T60" fmla="*/ 493 w 896"/>
                  <a:gd name="T61" fmla="*/ 149 h 914"/>
                  <a:gd name="T62" fmla="*/ 429 w 896"/>
                  <a:gd name="T63" fmla="*/ 176 h 914"/>
                  <a:gd name="T64" fmla="*/ 200 w 896"/>
                  <a:gd name="T65" fmla="*/ 390 h 914"/>
                  <a:gd name="T66" fmla="*/ 598 w 896"/>
                  <a:gd name="T67" fmla="*/ 142 h 914"/>
                  <a:gd name="T68" fmla="*/ 599 w 896"/>
                  <a:gd name="T69" fmla="*/ 144 h 914"/>
                  <a:gd name="T70" fmla="*/ 630 w 896"/>
                  <a:gd name="T71" fmla="*/ 791 h 914"/>
                  <a:gd name="T72" fmla="*/ 204 w 896"/>
                  <a:gd name="T73" fmla="*/ 733 h 914"/>
                  <a:gd name="T74" fmla="*/ 486 w 896"/>
                  <a:gd name="T75" fmla="*/ 870 h 914"/>
                  <a:gd name="T76" fmla="*/ 722 w 896"/>
                  <a:gd name="T77" fmla="*/ 617 h 914"/>
                  <a:gd name="T78" fmla="*/ 731 w 896"/>
                  <a:gd name="T79" fmla="*/ 473 h 914"/>
                  <a:gd name="T80" fmla="*/ 599 w 896"/>
                  <a:gd name="T81" fmla="*/ 144 h 914"/>
                  <a:gd name="T82" fmla="*/ 386 w 896"/>
                  <a:gd name="T83" fmla="*/ 78 h 914"/>
                  <a:gd name="T84" fmla="*/ 585 w 896"/>
                  <a:gd name="T85" fmla="*/ 138 h 914"/>
                  <a:gd name="T86" fmla="*/ 200 w 896"/>
                  <a:gd name="T87" fmla="*/ 387 h 914"/>
                  <a:gd name="T88" fmla="*/ 516 w 896"/>
                  <a:gd name="T89" fmla="*/ 80 h 914"/>
                  <a:gd name="T90" fmla="*/ 485 w 896"/>
                  <a:gd name="T91" fmla="*/ 71 h 914"/>
                  <a:gd name="T92" fmla="*/ 37 w 896"/>
                  <a:gd name="T93" fmla="*/ 430 h 914"/>
                  <a:gd name="T94" fmla="*/ 385 w 896"/>
                  <a:gd name="T95" fmla="*/ 58 h 914"/>
                  <a:gd name="T96" fmla="*/ 162 w 896"/>
                  <a:gd name="T97" fmla="*/ 561 h 914"/>
                  <a:gd name="T98" fmla="*/ 562 w 896"/>
                  <a:gd name="T99" fmla="*/ 847 h 914"/>
                  <a:gd name="T100" fmla="*/ 717 w 896"/>
                  <a:gd name="T101" fmla="*/ 657 h 914"/>
                  <a:gd name="T102" fmla="*/ 213 w 896"/>
                  <a:gd name="T103" fmla="*/ 756 h 914"/>
                  <a:gd name="T104" fmla="*/ 618 w 896"/>
                  <a:gd name="T105" fmla="*/ 810 h 914"/>
                  <a:gd name="T106" fmla="*/ 722 w 896"/>
                  <a:gd name="T107" fmla="*/ 355 h 914"/>
                  <a:gd name="T108" fmla="*/ 748 w 896"/>
                  <a:gd name="T109" fmla="*/ 203 h 914"/>
                  <a:gd name="T110" fmla="*/ 727 w 896"/>
                  <a:gd name="T111" fmla="*/ 775 h 914"/>
                  <a:gd name="T112" fmla="*/ 54 w 896"/>
                  <a:gd name="T113" fmla="*/ 632 h 914"/>
                  <a:gd name="T114" fmla="*/ 322 w 896"/>
                  <a:gd name="T115" fmla="*/ 62 h 914"/>
                  <a:gd name="T116" fmla="*/ 251 w 896"/>
                  <a:gd name="T117" fmla="*/ 95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6" h="914">
                    <a:moveTo>
                      <a:pt x="115" y="770"/>
                    </a:moveTo>
                    <a:cubicBezTo>
                      <a:pt x="206" y="872"/>
                      <a:pt x="346" y="914"/>
                      <a:pt x="478" y="904"/>
                    </a:cubicBezTo>
                    <a:cubicBezTo>
                      <a:pt x="545" y="899"/>
                      <a:pt x="612" y="882"/>
                      <a:pt x="669" y="845"/>
                    </a:cubicBezTo>
                    <a:cubicBezTo>
                      <a:pt x="726" y="808"/>
                      <a:pt x="770" y="753"/>
                      <a:pt x="798" y="691"/>
                    </a:cubicBezTo>
                    <a:cubicBezTo>
                      <a:pt x="825" y="628"/>
                      <a:pt x="837" y="559"/>
                      <a:pt x="836" y="490"/>
                    </a:cubicBezTo>
                    <a:cubicBezTo>
                      <a:pt x="835" y="421"/>
                      <a:pt x="819" y="353"/>
                      <a:pt x="797" y="286"/>
                    </a:cubicBezTo>
                    <a:cubicBezTo>
                      <a:pt x="790" y="267"/>
                      <a:pt x="783" y="248"/>
                      <a:pt x="775" y="229"/>
                    </a:cubicBezTo>
                    <a:cubicBezTo>
                      <a:pt x="805" y="262"/>
                      <a:pt x="828" y="301"/>
                      <a:pt x="843" y="342"/>
                    </a:cubicBezTo>
                    <a:cubicBezTo>
                      <a:pt x="870" y="416"/>
                      <a:pt x="876" y="496"/>
                      <a:pt x="864" y="571"/>
                    </a:cubicBezTo>
                    <a:cubicBezTo>
                      <a:pt x="852" y="646"/>
                      <a:pt x="816" y="715"/>
                      <a:pt x="767" y="770"/>
                    </a:cubicBezTo>
                    <a:cubicBezTo>
                      <a:pt x="719" y="826"/>
                      <a:pt x="656" y="867"/>
                      <a:pt x="588" y="889"/>
                    </a:cubicBezTo>
                    <a:cubicBezTo>
                      <a:pt x="623" y="877"/>
                      <a:pt x="662" y="859"/>
                      <a:pt x="698" y="834"/>
                    </a:cubicBezTo>
                    <a:cubicBezTo>
                      <a:pt x="734" y="808"/>
                      <a:pt x="766" y="775"/>
                      <a:pt x="792" y="740"/>
                    </a:cubicBezTo>
                    <a:cubicBezTo>
                      <a:pt x="880" y="625"/>
                      <a:pt x="896" y="455"/>
                      <a:pt x="832" y="313"/>
                    </a:cubicBezTo>
                    <a:cubicBezTo>
                      <a:pt x="818" y="282"/>
                      <a:pt x="798" y="253"/>
                      <a:pt x="774" y="227"/>
                    </a:cubicBezTo>
                    <a:cubicBezTo>
                      <a:pt x="753" y="178"/>
                      <a:pt x="726" y="131"/>
                      <a:pt x="690" y="91"/>
                    </a:cubicBezTo>
                    <a:cubicBezTo>
                      <a:pt x="665" y="62"/>
                      <a:pt x="635" y="38"/>
                      <a:pt x="601" y="22"/>
                    </a:cubicBezTo>
                    <a:cubicBezTo>
                      <a:pt x="567" y="6"/>
                      <a:pt x="527" y="0"/>
                      <a:pt x="489" y="7"/>
                    </a:cubicBezTo>
                    <a:cubicBezTo>
                      <a:pt x="459" y="14"/>
                      <a:pt x="431" y="26"/>
                      <a:pt x="406" y="43"/>
                    </a:cubicBezTo>
                    <a:cubicBezTo>
                      <a:pt x="391" y="42"/>
                      <a:pt x="376" y="43"/>
                      <a:pt x="361" y="45"/>
                    </a:cubicBezTo>
                    <a:cubicBezTo>
                      <a:pt x="273" y="57"/>
                      <a:pt x="195" y="107"/>
                      <a:pt x="139" y="169"/>
                    </a:cubicBezTo>
                    <a:cubicBezTo>
                      <a:pt x="82" y="231"/>
                      <a:pt x="46" y="309"/>
                      <a:pt x="29" y="387"/>
                    </a:cubicBezTo>
                    <a:cubicBezTo>
                      <a:pt x="0" y="520"/>
                      <a:pt x="25" y="667"/>
                      <a:pt x="115" y="770"/>
                    </a:cubicBezTo>
                    <a:moveTo>
                      <a:pt x="747" y="202"/>
                    </a:moveTo>
                    <a:cubicBezTo>
                      <a:pt x="723" y="182"/>
                      <a:pt x="695" y="166"/>
                      <a:pt x="665" y="156"/>
                    </a:cubicBezTo>
                    <a:cubicBezTo>
                      <a:pt x="647" y="149"/>
                      <a:pt x="628" y="146"/>
                      <a:pt x="610" y="144"/>
                    </a:cubicBezTo>
                    <a:cubicBezTo>
                      <a:pt x="608" y="142"/>
                      <a:pt x="607" y="141"/>
                      <a:pt x="606" y="140"/>
                    </a:cubicBezTo>
                    <a:cubicBezTo>
                      <a:pt x="638" y="143"/>
                      <a:pt x="669" y="151"/>
                      <a:pt x="698" y="165"/>
                    </a:cubicBezTo>
                    <a:cubicBezTo>
                      <a:pt x="669" y="151"/>
                      <a:pt x="638" y="142"/>
                      <a:pt x="606" y="139"/>
                    </a:cubicBezTo>
                    <a:cubicBezTo>
                      <a:pt x="604" y="137"/>
                      <a:pt x="602" y="135"/>
                      <a:pt x="600" y="133"/>
                    </a:cubicBezTo>
                    <a:cubicBezTo>
                      <a:pt x="570" y="102"/>
                      <a:pt x="533" y="76"/>
                      <a:pt x="491" y="60"/>
                    </a:cubicBezTo>
                    <a:cubicBezTo>
                      <a:pt x="472" y="53"/>
                      <a:pt x="452" y="48"/>
                      <a:pt x="432" y="45"/>
                    </a:cubicBezTo>
                    <a:cubicBezTo>
                      <a:pt x="448" y="36"/>
                      <a:pt x="464" y="29"/>
                      <a:pt x="482" y="24"/>
                    </a:cubicBezTo>
                    <a:cubicBezTo>
                      <a:pt x="517" y="14"/>
                      <a:pt x="554" y="18"/>
                      <a:pt x="588" y="32"/>
                    </a:cubicBezTo>
                    <a:cubicBezTo>
                      <a:pt x="657" y="60"/>
                      <a:pt x="706" y="124"/>
                      <a:pt x="741" y="189"/>
                    </a:cubicBezTo>
                    <a:cubicBezTo>
                      <a:pt x="743" y="194"/>
                      <a:pt x="745" y="198"/>
                      <a:pt x="747" y="202"/>
                    </a:cubicBezTo>
                    <a:moveTo>
                      <a:pt x="192" y="423"/>
                    </a:moveTo>
                    <a:cubicBezTo>
                      <a:pt x="193" y="421"/>
                      <a:pt x="194" y="418"/>
                      <a:pt x="195" y="415"/>
                    </a:cubicBezTo>
                    <a:cubicBezTo>
                      <a:pt x="209" y="376"/>
                      <a:pt x="231" y="340"/>
                      <a:pt x="257" y="308"/>
                    </a:cubicBezTo>
                    <a:cubicBezTo>
                      <a:pt x="310" y="245"/>
                      <a:pt x="379" y="195"/>
                      <a:pt x="455" y="166"/>
                    </a:cubicBezTo>
                    <a:cubicBezTo>
                      <a:pt x="498" y="150"/>
                      <a:pt x="544" y="141"/>
                      <a:pt x="589" y="143"/>
                    </a:cubicBezTo>
                    <a:cubicBezTo>
                      <a:pt x="626" y="180"/>
                      <a:pt x="656" y="225"/>
                      <a:pt x="678" y="273"/>
                    </a:cubicBezTo>
                    <a:cubicBezTo>
                      <a:pt x="712" y="347"/>
                      <a:pt x="730" y="429"/>
                      <a:pt x="730" y="512"/>
                    </a:cubicBezTo>
                    <a:cubicBezTo>
                      <a:pt x="730" y="522"/>
                      <a:pt x="729" y="533"/>
                      <a:pt x="728" y="544"/>
                    </a:cubicBezTo>
                    <a:cubicBezTo>
                      <a:pt x="726" y="495"/>
                      <a:pt x="710" y="452"/>
                      <a:pt x="686" y="410"/>
                    </a:cubicBezTo>
                    <a:cubicBezTo>
                      <a:pt x="696" y="428"/>
                      <a:pt x="717" y="471"/>
                      <a:pt x="721" y="497"/>
                    </a:cubicBezTo>
                    <a:cubicBezTo>
                      <a:pt x="715" y="474"/>
                      <a:pt x="706" y="452"/>
                      <a:pt x="695" y="430"/>
                    </a:cubicBezTo>
                    <a:cubicBezTo>
                      <a:pt x="708" y="456"/>
                      <a:pt x="720" y="490"/>
                      <a:pt x="724" y="528"/>
                    </a:cubicBezTo>
                    <a:cubicBezTo>
                      <a:pt x="727" y="566"/>
                      <a:pt x="721" y="605"/>
                      <a:pt x="707" y="637"/>
                    </a:cubicBezTo>
                    <a:cubicBezTo>
                      <a:pt x="712" y="625"/>
                      <a:pt x="722" y="596"/>
                      <a:pt x="723" y="567"/>
                    </a:cubicBezTo>
                    <a:cubicBezTo>
                      <a:pt x="726" y="538"/>
                      <a:pt x="721" y="509"/>
                      <a:pt x="718" y="499"/>
                    </a:cubicBezTo>
                    <a:cubicBezTo>
                      <a:pt x="715" y="482"/>
                      <a:pt x="708" y="459"/>
                      <a:pt x="696" y="436"/>
                    </a:cubicBezTo>
                    <a:cubicBezTo>
                      <a:pt x="686" y="413"/>
                      <a:pt x="671" y="390"/>
                      <a:pt x="658" y="372"/>
                    </a:cubicBezTo>
                    <a:cubicBezTo>
                      <a:pt x="664" y="382"/>
                      <a:pt x="680" y="406"/>
                      <a:pt x="693" y="431"/>
                    </a:cubicBezTo>
                    <a:cubicBezTo>
                      <a:pt x="677" y="400"/>
                      <a:pt x="654" y="367"/>
                      <a:pt x="631" y="338"/>
                    </a:cubicBezTo>
                    <a:cubicBezTo>
                      <a:pt x="655" y="368"/>
                      <a:pt x="675" y="400"/>
                      <a:pt x="690" y="429"/>
                    </a:cubicBezTo>
                    <a:cubicBezTo>
                      <a:pt x="669" y="392"/>
                      <a:pt x="643" y="353"/>
                      <a:pt x="611" y="319"/>
                    </a:cubicBezTo>
                    <a:cubicBezTo>
                      <a:pt x="580" y="285"/>
                      <a:pt x="542" y="254"/>
                      <a:pt x="500" y="240"/>
                    </a:cubicBezTo>
                    <a:cubicBezTo>
                      <a:pt x="524" y="249"/>
                      <a:pt x="569" y="275"/>
                      <a:pt x="612" y="325"/>
                    </a:cubicBezTo>
                    <a:cubicBezTo>
                      <a:pt x="653" y="374"/>
                      <a:pt x="704" y="442"/>
                      <a:pt x="715" y="526"/>
                    </a:cubicBezTo>
                    <a:cubicBezTo>
                      <a:pt x="718" y="546"/>
                      <a:pt x="717" y="567"/>
                      <a:pt x="714" y="587"/>
                    </a:cubicBezTo>
                    <a:cubicBezTo>
                      <a:pt x="623" y="737"/>
                      <a:pt x="623" y="737"/>
                      <a:pt x="623" y="737"/>
                    </a:cubicBezTo>
                    <a:cubicBezTo>
                      <a:pt x="619" y="741"/>
                      <a:pt x="615" y="744"/>
                      <a:pt x="610" y="747"/>
                    </a:cubicBezTo>
                    <a:cubicBezTo>
                      <a:pt x="543" y="800"/>
                      <a:pt x="461" y="827"/>
                      <a:pt x="394" y="826"/>
                    </a:cubicBezTo>
                    <a:cubicBezTo>
                      <a:pt x="356" y="826"/>
                      <a:pt x="318" y="816"/>
                      <a:pt x="286" y="797"/>
                    </a:cubicBezTo>
                    <a:cubicBezTo>
                      <a:pt x="254" y="777"/>
                      <a:pt x="229" y="747"/>
                      <a:pt x="212" y="714"/>
                    </a:cubicBezTo>
                    <a:cubicBezTo>
                      <a:pt x="178" y="645"/>
                      <a:pt x="174" y="564"/>
                      <a:pt x="182" y="487"/>
                    </a:cubicBezTo>
                    <a:cubicBezTo>
                      <a:pt x="185" y="466"/>
                      <a:pt x="188" y="444"/>
                      <a:pt x="192" y="423"/>
                    </a:cubicBezTo>
                    <a:moveTo>
                      <a:pt x="730" y="545"/>
                    </a:moveTo>
                    <a:cubicBezTo>
                      <a:pt x="731" y="565"/>
                      <a:pt x="728" y="593"/>
                      <a:pt x="719" y="621"/>
                    </a:cubicBezTo>
                    <a:cubicBezTo>
                      <a:pt x="719" y="623"/>
                      <a:pt x="718" y="625"/>
                      <a:pt x="717" y="627"/>
                    </a:cubicBezTo>
                    <a:cubicBezTo>
                      <a:pt x="718" y="624"/>
                      <a:pt x="719" y="621"/>
                      <a:pt x="719" y="618"/>
                    </a:cubicBezTo>
                    <a:cubicBezTo>
                      <a:pt x="724" y="603"/>
                      <a:pt x="727" y="588"/>
                      <a:pt x="728" y="572"/>
                    </a:cubicBezTo>
                    <a:cubicBezTo>
                      <a:pt x="728" y="570"/>
                      <a:pt x="728" y="569"/>
                      <a:pt x="728" y="568"/>
                    </a:cubicBezTo>
                    <a:cubicBezTo>
                      <a:pt x="729" y="560"/>
                      <a:pt x="730" y="553"/>
                      <a:pt x="730" y="545"/>
                    </a:cubicBezTo>
                    <a:moveTo>
                      <a:pt x="710" y="645"/>
                    </a:moveTo>
                    <a:cubicBezTo>
                      <a:pt x="700" y="667"/>
                      <a:pt x="687" y="687"/>
                      <a:pt x="673" y="704"/>
                    </a:cubicBezTo>
                    <a:cubicBezTo>
                      <a:pt x="689" y="684"/>
                      <a:pt x="702" y="663"/>
                      <a:pt x="711" y="641"/>
                    </a:cubicBezTo>
                    <a:cubicBezTo>
                      <a:pt x="711" y="642"/>
                      <a:pt x="711" y="643"/>
                      <a:pt x="710" y="645"/>
                    </a:cubicBezTo>
                    <a:moveTo>
                      <a:pt x="707" y="657"/>
                    </a:moveTo>
                    <a:cubicBezTo>
                      <a:pt x="706" y="658"/>
                      <a:pt x="706" y="658"/>
                      <a:pt x="707" y="657"/>
                    </a:cubicBezTo>
                    <a:cubicBezTo>
                      <a:pt x="707" y="657"/>
                      <a:pt x="707" y="657"/>
                      <a:pt x="707" y="657"/>
                    </a:cubicBezTo>
                    <a:moveTo>
                      <a:pt x="705" y="661"/>
                    </a:moveTo>
                    <a:cubicBezTo>
                      <a:pt x="694" y="691"/>
                      <a:pt x="679" y="720"/>
                      <a:pt x="660" y="746"/>
                    </a:cubicBezTo>
                    <a:cubicBezTo>
                      <a:pt x="612" y="813"/>
                      <a:pt x="538" y="865"/>
                      <a:pt x="454" y="874"/>
                    </a:cubicBezTo>
                    <a:cubicBezTo>
                      <a:pt x="375" y="883"/>
                      <a:pt x="294" y="846"/>
                      <a:pt x="244" y="785"/>
                    </a:cubicBezTo>
                    <a:cubicBezTo>
                      <a:pt x="286" y="826"/>
                      <a:pt x="344" y="844"/>
                      <a:pt x="398" y="842"/>
                    </a:cubicBezTo>
                    <a:cubicBezTo>
                      <a:pt x="456" y="841"/>
                      <a:pt x="514" y="824"/>
                      <a:pt x="569" y="793"/>
                    </a:cubicBezTo>
                    <a:cubicBezTo>
                      <a:pt x="621" y="764"/>
                      <a:pt x="671" y="722"/>
                      <a:pt x="702" y="667"/>
                    </a:cubicBezTo>
                    <a:lnTo>
                      <a:pt x="705" y="661"/>
                    </a:lnTo>
                    <a:close/>
                    <a:moveTo>
                      <a:pt x="200" y="390"/>
                    </a:moveTo>
                    <a:cubicBezTo>
                      <a:pt x="225" y="334"/>
                      <a:pt x="265" y="286"/>
                      <a:pt x="311" y="247"/>
                    </a:cubicBezTo>
                    <a:cubicBezTo>
                      <a:pt x="364" y="202"/>
                      <a:pt x="426" y="167"/>
                      <a:pt x="493" y="149"/>
                    </a:cubicBezTo>
                    <a:cubicBezTo>
                      <a:pt x="523" y="142"/>
                      <a:pt x="554" y="138"/>
                      <a:pt x="585" y="138"/>
                    </a:cubicBezTo>
                    <a:cubicBezTo>
                      <a:pt x="586" y="140"/>
                      <a:pt x="587" y="141"/>
                      <a:pt x="588" y="142"/>
                    </a:cubicBezTo>
                    <a:cubicBezTo>
                      <a:pt x="534" y="140"/>
                      <a:pt x="479" y="154"/>
                      <a:pt x="429" y="176"/>
                    </a:cubicBezTo>
                    <a:cubicBezTo>
                      <a:pt x="355" y="210"/>
                      <a:pt x="288" y="263"/>
                      <a:pt x="239" y="330"/>
                    </a:cubicBezTo>
                    <a:cubicBezTo>
                      <a:pt x="220" y="356"/>
                      <a:pt x="205" y="385"/>
                      <a:pt x="194" y="415"/>
                    </a:cubicBezTo>
                    <a:cubicBezTo>
                      <a:pt x="196" y="407"/>
                      <a:pt x="198" y="398"/>
                      <a:pt x="200" y="390"/>
                    </a:cubicBezTo>
                    <a:moveTo>
                      <a:pt x="588" y="138"/>
                    </a:moveTo>
                    <a:cubicBezTo>
                      <a:pt x="590" y="139"/>
                      <a:pt x="592" y="139"/>
                      <a:pt x="594" y="139"/>
                    </a:cubicBezTo>
                    <a:cubicBezTo>
                      <a:pt x="595" y="140"/>
                      <a:pt x="597" y="141"/>
                      <a:pt x="598" y="142"/>
                    </a:cubicBezTo>
                    <a:cubicBezTo>
                      <a:pt x="596" y="142"/>
                      <a:pt x="594" y="142"/>
                      <a:pt x="592" y="142"/>
                    </a:cubicBezTo>
                    <a:cubicBezTo>
                      <a:pt x="591" y="141"/>
                      <a:pt x="589" y="140"/>
                      <a:pt x="588" y="138"/>
                    </a:cubicBezTo>
                    <a:moveTo>
                      <a:pt x="599" y="144"/>
                    </a:moveTo>
                    <a:cubicBezTo>
                      <a:pt x="621" y="167"/>
                      <a:pt x="641" y="193"/>
                      <a:pt x="658" y="220"/>
                    </a:cubicBezTo>
                    <a:cubicBezTo>
                      <a:pt x="726" y="336"/>
                      <a:pt x="753" y="478"/>
                      <a:pt x="725" y="611"/>
                    </a:cubicBezTo>
                    <a:cubicBezTo>
                      <a:pt x="712" y="678"/>
                      <a:pt x="679" y="742"/>
                      <a:pt x="630" y="791"/>
                    </a:cubicBezTo>
                    <a:cubicBezTo>
                      <a:pt x="582" y="840"/>
                      <a:pt x="517" y="876"/>
                      <a:pt x="447" y="881"/>
                    </a:cubicBezTo>
                    <a:cubicBezTo>
                      <a:pt x="376" y="886"/>
                      <a:pt x="306" y="857"/>
                      <a:pt x="256" y="807"/>
                    </a:cubicBezTo>
                    <a:cubicBezTo>
                      <a:pt x="235" y="786"/>
                      <a:pt x="217" y="760"/>
                      <a:pt x="204" y="733"/>
                    </a:cubicBezTo>
                    <a:cubicBezTo>
                      <a:pt x="213" y="748"/>
                      <a:pt x="223" y="763"/>
                      <a:pt x="235" y="776"/>
                    </a:cubicBezTo>
                    <a:cubicBezTo>
                      <a:pt x="241" y="784"/>
                      <a:pt x="247" y="791"/>
                      <a:pt x="254" y="798"/>
                    </a:cubicBezTo>
                    <a:cubicBezTo>
                      <a:pt x="311" y="861"/>
                      <a:pt x="403" y="892"/>
                      <a:pt x="486" y="870"/>
                    </a:cubicBezTo>
                    <a:cubicBezTo>
                      <a:pt x="570" y="850"/>
                      <a:pt x="639" y="790"/>
                      <a:pt x="681" y="717"/>
                    </a:cubicBezTo>
                    <a:cubicBezTo>
                      <a:pt x="694" y="694"/>
                      <a:pt x="704" y="670"/>
                      <a:pt x="712" y="645"/>
                    </a:cubicBezTo>
                    <a:cubicBezTo>
                      <a:pt x="716" y="636"/>
                      <a:pt x="720" y="626"/>
                      <a:pt x="722" y="617"/>
                    </a:cubicBezTo>
                    <a:cubicBezTo>
                      <a:pt x="722" y="618"/>
                      <a:pt x="721" y="620"/>
                      <a:pt x="720" y="623"/>
                    </a:cubicBezTo>
                    <a:cubicBezTo>
                      <a:pt x="728" y="598"/>
                      <a:pt x="732" y="570"/>
                      <a:pt x="730" y="544"/>
                    </a:cubicBezTo>
                    <a:cubicBezTo>
                      <a:pt x="732" y="520"/>
                      <a:pt x="732" y="497"/>
                      <a:pt x="731" y="473"/>
                    </a:cubicBezTo>
                    <a:cubicBezTo>
                      <a:pt x="726" y="390"/>
                      <a:pt x="702" y="308"/>
                      <a:pt x="662" y="235"/>
                    </a:cubicBezTo>
                    <a:cubicBezTo>
                      <a:pt x="643" y="202"/>
                      <a:pt x="620" y="171"/>
                      <a:pt x="593" y="143"/>
                    </a:cubicBezTo>
                    <a:cubicBezTo>
                      <a:pt x="595" y="143"/>
                      <a:pt x="597" y="143"/>
                      <a:pt x="599" y="144"/>
                    </a:cubicBezTo>
                    <a:moveTo>
                      <a:pt x="200" y="387"/>
                    </a:moveTo>
                    <a:cubicBezTo>
                      <a:pt x="211" y="345"/>
                      <a:pt x="227" y="303"/>
                      <a:pt x="247" y="264"/>
                    </a:cubicBezTo>
                    <a:cubicBezTo>
                      <a:pt x="283" y="194"/>
                      <a:pt x="327" y="128"/>
                      <a:pt x="386" y="78"/>
                    </a:cubicBezTo>
                    <a:cubicBezTo>
                      <a:pt x="394" y="71"/>
                      <a:pt x="402" y="64"/>
                      <a:pt x="411" y="58"/>
                    </a:cubicBezTo>
                    <a:cubicBezTo>
                      <a:pt x="450" y="60"/>
                      <a:pt x="489" y="71"/>
                      <a:pt x="524" y="92"/>
                    </a:cubicBezTo>
                    <a:cubicBezTo>
                      <a:pt x="546" y="105"/>
                      <a:pt x="566" y="120"/>
                      <a:pt x="585" y="138"/>
                    </a:cubicBezTo>
                    <a:cubicBezTo>
                      <a:pt x="549" y="137"/>
                      <a:pt x="512" y="143"/>
                      <a:pt x="478" y="154"/>
                    </a:cubicBezTo>
                    <a:cubicBezTo>
                      <a:pt x="406" y="176"/>
                      <a:pt x="340" y="216"/>
                      <a:pt x="286" y="269"/>
                    </a:cubicBezTo>
                    <a:cubicBezTo>
                      <a:pt x="251" y="303"/>
                      <a:pt x="221" y="343"/>
                      <a:pt x="200" y="387"/>
                    </a:cubicBezTo>
                    <a:moveTo>
                      <a:pt x="415" y="56"/>
                    </a:moveTo>
                    <a:cubicBezTo>
                      <a:pt x="416" y="55"/>
                      <a:pt x="418" y="54"/>
                      <a:pt x="419" y="53"/>
                    </a:cubicBezTo>
                    <a:cubicBezTo>
                      <a:pt x="453" y="55"/>
                      <a:pt x="486" y="64"/>
                      <a:pt x="516" y="80"/>
                    </a:cubicBezTo>
                    <a:cubicBezTo>
                      <a:pt x="545" y="96"/>
                      <a:pt x="571" y="116"/>
                      <a:pt x="594" y="139"/>
                    </a:cubicBezTo>
                    <a:cubicBezTo>
                      <a:pt x="592" y="138"/>
                      <a:pt x="590" y="138"/>
                      <a:pt x="588" y="138"/>
                    </a:cubicBezTo>
                    <a:cubicBezTo>
                      <a:pt x="558" y="109"/>
                      <a:pt x="524" y="85"/>
                      <a:pt x="485" y="71"/>
                    </a:cubicBezTo>
                    <a:cubicBezTo>
                      <a:pt x="462" y="62"/>
                      <a:pt x="438" y="57"/>
                      <a:pt x="415" y="56"/>
                    </a:cubicBezTo>
                    <a:moveTo>
                      <a:pt x="54" y="632"/>
                    </a:moveTo>
                    <a:cubicBezTo>
                      <a:pt x="32" y="568"/>
                      <a:pt x="27" y="498"/>
                      <a:pt x="37" y="430"/>
                    </a:cubicBezTo>
                    <a:cubicBezTo>
                      <a:pt x="46" y="356"/>
                      <a:pt x="73" y="283"/>
                      <a:pt x="117" y="221"/>
                    </a:cubicBezTo>
                    <a:cubicBezTo>
                      <a:pt x="161" y="158"/>
                      <a:pt x="222" y="106"/>
                      <a:pt x="295" y="77"/>
                    </a:cubicBezTo>
                    <a:cubicBezTo>
                      <a:pt x="324" y="66"/>
                      <a:pt x="355" y="59"/>
                      <a:pt x="385" y="58"/>
                    </a:cubicBezTo>
                    <a:cubicBezTo>
                      <a:pt x="357" y="81"/>
                      <a:pt x="331" y="108"/>
                      <a:pt x="309" y="136"/>
                    </a:cubicBezTo>
                    <a:cubicBezTo>
                      <a:pt x="263" y="195"/>
                      <a:pt x="226" y="260"/>
                      <a:pt x="200" y="329"/>
                    </a:cubicBezTo>
                    <a:cubicBezTo>
                      <a:pt x="173" y="405"/>
                      <a:pt x="161" y="483"/>
                      <a:pt x="162" y="561"/>
                    </a:cubicBezTo>
                    <a:cubicBezTo>
                      <a:pt x="163" y="614"/>
                      <a:pt x="172" y="669"/>
                      <a:pt x="195" y="717"/>
                    </a:cubicBezTo>
                    <a:cubicBezTo>
                      <a:pt x="222" y="780"/>
                      <a:pt x="271" y="836"/>
                      <a:pt x="337" y="863"/>
                    </a:cubicBezTo>
                    <a:cubicBezTo>
                      <a:pt x="409" y="896"/>
                      <a:pt x="495" y="886"/>
                      <a:pt x="562" y="847"/>
                    </a:cubicBezTo>
                    <a:cubicBezTo>
                      <a:pt x="629" y="808"/>
                      <a:pt x="681" y="745"/>
                      <a:pt x="710" y="674"/>
                    </a:cubicBezTo>
                    <a:cubicBezTo>
                      <a:pt x="737" y="602"/>
                      <a:pt x="744" y="525"/>
                      <a:pt x="737" y="450"/>
                    </a:cubicBezTo>
                    <a:cubicBezTo>
                      <a:pt x="744" y="518"/>
                      <a:pt x="739" y="589"/>
                      <a:pt x="717" y="657"/>
                    </a:cubicBezTo>
                    <a:cubicBezTo>
                      <a:pt x="694" y="725"/>
                      <a:pt x="650" y="786"/>
                      <a:pt x="591" y="830"/>
                    </a:cubicBezTo>
                    <a:cubicBezTo>
                      <a:pt x="533" y="873"/>
                      <a:pt x="456" y="896"/>
                      <a:pt x="384" y="880"/>
                    </a:cubicBezTo>
                    <a:cubicBezTo>
                      <a:pt x="311" y="866"/>
                      <a:pt x="249" y="818"/>
                      <a:pt x="213" y="756"/>
                    </a:cubicBezTo>
                    <a:cubicBezTo>
                      <a:pt x="238" y="802"/>
                      <a:pt x="292" y="858"/>
                      <a:pt x="373" y="879"/>
                    </a:cubicBezTo>
                    <a:cubicBezTo>
                      <a:pt x="412" y="889"/>
                      <a:pt x="458" y="889"/>
                      <a:pt x="501" y="876"/>
                    </a:cubicBezTo>
                    <a:cubicBezTo>
                      <a:pt x="544" y="864"/>
                      <a:pt x="584" y="841"/>
                      <a:pt x="618" y="810"/>
                    </a:cubicBezTo>
                    <a:cubicBezTo>
                      <a:pt x="652" y="779"/>
                      <a:pt x="681" y="742"/>
                      <a:pt x="701" y="701"/>
                    </a:cubicBezTo>
                    <a:cubicBezTo>
                      <a:pt x="721" y="660"/>
                      <a:pt x="732" y="617"/>
                      <a:pt x="738" y="575"/>
                    </a:cubicBezTo>
                    <a:cubicBezTo>
                      <a:pt x="749" y="491"/>
                      <a:pt x="738" y="414"/>
                      <a:pt x="722" y="355"/>
                    </a:cubicBezTo>
                    <a:cubicBezTo>
                      <a:pt x="702" y="279"/>
                      <a:pt x="666" y="205"/>
                      <a:pt x="611" y="145"/>
                    </a:cubicBezTo>
                    <a:cubicBezTo>
                      <a:pt x="638" y="148"/>
                      <a:pt x="666" y="155"/>
                      <a:pt x="691" y="167"/>
                    </a:cubicBezTo>
                    <a:cubicBezTo>
                      <a:pt x="712" y="177"/>
                      <a:pt x="731" y="189"/>
                      <a:pt x="748" y="203"/>
                    </a:cubicBezTo>
                    <a:cubicBezTo>
                      <a:pt x="776" y="261"/>
                      <a:pt x="797" y="323"/>
                      <a:pt x="810" y="386"/>
                    </a:cubicBezTo>
                    <a:cubicBezTo>
                      <a:pt x="824" y="454"/>
                      <a:pt x="826" y="524"/>
                      <a:pt x="813" y="592"/>
                    </a:cubicBezTo>
                    <a:cubicBezTo>
                      <a:pt x="800" y="659"/>
                      <a:pt x="772" y="724"/>
                      <a:pt x="727" y="775"/>
                    </a:cubicBezTo>
                    <a:cubicBezTo>
                      <a:pt x="682" y="827"/>
                      <a:pt x="621" y="862"/>
                      <a:pt x="554" y="878"/>
                    </a:cubicBezTo>
                    <a:cubicBezTo>
                      <a:pt x="422" y="910"/>
                      <a:pt x="273" y="885"/>
                      <a:pt x="166" y="799"/>
                    </a:cubicBezTo>
                    <a:cubicBezTo>
                      <a:pt x="113" y="756"/>
                      <a:pt x="75" y="697"/>
                      <a:pt x="54" y="632"/>
                    </a:cubicBezTo>
                    <a:moveTo>
                      <a:pt x="78" y="697"/>
                    </a:moveTo>
                    <a:cubicBezTo>
                      <a:pt x="18" y="587"/>
                      <a:pt x="14" y="449"/>
                      <a:pt x="56" y="329"/>
                    </a:cubicBezTo>
                    <a:cubicBezTo>
                      <a:pt x="98" y="208"/>
                      <a:pt x="194" y="99"/>
                      <a:pt x="322" y="62"/>
                    </a:cubicBezTo>
                    <a:cubicBezTo>
                      <a:pt x="345" y="55"/>
                      <a:pt x="369" y="52"/>
                      <a:pt x="394" y="52"/>
                    </a:cubicBezTo>
                    <a:cubicBezTo>
                      <a:pt x="392" y="53"/>
                      <a:pt x="391" y="54"/>
                      <a:pt x="389" y="55"/>
                    </a:cubicBezTo>
                    <a:cubicBezTo>
                      <a:pt x="341" y="57"/>
                      <a:pt x="293" y="71"/>
                      <a:pt x="251" y="95"/>
                    </a:cubicBezTo>
                    <a:cubicBezTo>
                      <a:pt x="182" y="134"/>
                      <a:pt x="125" y="193"/>
                      <a:pt x="88" y="262"/>
                    </a:cubicBezTo>
                    <a:cubicBezTo>
                      <a:pt x="14" y="399"/>
                      <a:pt x="8" y="568"/>
                      <a:pt x="78" y="697"/>
                    </a:cubicBezTo>
                  </a:path>
                </a:pathLst>
              </a:custGeom>
              <a:solidFill>
                <a:srgbClr val="9D9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0" name="Freeform 184"/>
              <p:cNvSpPr>
                <a:spLocks noEditPoints="1"/>
              </p:cNvSpPr>
              <p:nvPr/>
            </p:nvSpPr>
            <p:spPr bwMode="auto">
              <a:xfrm>
                <a:off x="942" y="806"/>
                <a:ext cx="1349" cy="1727"/>
              </a:xfrm>
              <a:custGeom>
                <a:avLst/>
                <a:gdLst>
                  <a:gd name="T0" fmla="*/ 392 w 571"/>
                  <a:gd name="T1" fmla="*/ 635 h 731"/>
                  <a:gd name="T2" fmla="*/ 69 w 571"/>
                  <a:gd name="T3" fmla="*/ 148 h 731"/>
                  <a:gd name="T4" fmla="*/ 33 w 571"/>
                  <a:gd name="T5" fmla="*/ 249 h 731"/>
                  <a:gd name="T6" fmla="*/ 476 w 571"/>
                  <a:gd name="T7" fmla="*/ 279 h 731"/>
                  <a:gd name="T8" fmla="*/ 385 w 571"/>
                  <a:gd name="T9" fmla="*/ 121 h 731"/>
                  <a:gd name="T10" fmla="*/ 331 w 571"/>
                  <a:gd name="T11" fmla="*/ 494 h 731"/>
                  <a:gd name="T12" fmla="*/ 465 w 571"/>
                  <a:gd name="T13" fmla="*/ 348 h 731"/>
                  <a:gd name="T14" fmla="*/ 209 w 571"/>
                  <a:gd name="T15" fmla="*/ 90 h 731"/>
                  <a:gd name="T16" fmla="*/ 377 w 571"/>
                  <a:gd name="T17" fmla="*/ 439 h 731"/>
                  <a:gd name="T18" fmla="*/ 283 w 571"/>
                  <a:gd name="T19" fmla="*/ 93 h 731"/>
                  <a:gd name="T20" fmla="*/ 146 w 571"/>
                  <a:gd name="T21" fmla="*/ 334 h 731"/>
                  <a:gd name="T22" fmla="*/ 436 w 571"/>
                  <a:gd name="T23" fmla="*/ 365 h 731"/>
                  <a:gd name="T24" fmla="*/ 373 w 571"/>
                  <a:gd name="T25" fmla="*/ 187 h 731"/>
                  <a:gd name="T26" fmla="*/ 394 w 571"/>
                  <a:gd name="T27" fmla="*/ 404 h 731"/>
                  <a:gd name="T28" fmla="*/ 384 w 571"/>
                  <a:gd name="T29" fmla="*/ 287 h 731"/>
                  <a:gd name="T30" fmla="*/ 394 w 571"/>
                  <a:gd name="T31" fmla="*/ 402 h 731"/>
                  <a:gd name="T32" fmla="*/ 222 w 571"/>
                  <a:gd name="T33" fmla="*/ 381 h 731"/>
                  <a:gd name="T34" fmla="*/ 318 w 571"/>
                  <a:gd name="T35" fmla="*/ 186 h 731"/>
                  <a:gd name="T36" fmla="*/ 381 w 571"/>
                  <a:gd name="T37" fmla="*/ 230 h 731"/>
                  <a:gd name="T38" fmla="*/ 450 w 571"/>
                  <a:gd name="T39" fmla="*/ 334 h 731"/>
                  <a:gd name="T40" fmla="*/ 406 w 571"/>
                  <a:gd name="T41" fmla="*/ 401 h 731"/>
                  <a:gd name="T42" fmla="*/ 366 w 571"/>
                  <a:gd name="T43" fmla="*/ 415 h 731"/>
                  <a:gd name="T44" fmla="*/ 163 w 571"/>
                  <a:gd name="T45" fmla="*/ 316 h 731"/>
                  <a:gd name="T46" fmla="*/ 226 w 571"/>
                  <a:gd name="T47" fmla="*/ 97 h 731"/>
                  <a:gd name="T48" fmla="*/ 310 w 571"/>
                  <a:gd name="T49" fmla="*/ 145 h 731"/>
                  <a:gd name="T50" fmla="*/ 389 w 571"/>
                  <a:gd name="T51" fmla="*/ 150 h 731"/>
                  <a:gd name="T52" fmla="*/ 188 w 571"/>
                  <a:gd name="T53" fmla="*/ 375 h 731"/>
                  <a:gd name="T54" fmla="*/ 165 w 571"/>
                  <a:gd name="T55" fmla="*/ 378 h 731"/>
                  <a:gd name="T56" fmla="*/ 163 w 571"/>
                  <a:gd name="T57" fmla="*/ 322 h 731"/>
                  <a:gd name="T58" fmla="*/ 459 w 571"/>
                  <a:gd name="T59" fmla="*/ 276 h 731"/>
                  <a:gd name="T60" fmla="*/ 363 w 571"/>
                  <a:gd name="T61" fmla="*/ 436 h 731"/>
                  <a:gd name="T62" fmla="*/ 174 w 571"/>
                  <a:gd name="T63" fmla="*/ 389 h 731"/>
                  <a:gd name="T64" fmla="*/ 242 w 571"/>
                  <a:gd name="T65" fmla="*/ 481 h 731"/>
                  <a:gd name="T66" fmla="*/ 145 w 571"/>
                  <a:gd name="T67" fmla="*/ 321 h 731"/>
                  <a:gd name="T68" fmla="*/ 148 w 571"/>
                  <a:gd name="T69" fmla="*/ 296 h 731"/>
                  <a:gd name="T70" fmla="*/ 452 w 571"/>
                  <a:gd name="T71" fmla="*/ 355 h 731"/>
                  <a:gd name="T72" fmla="*/ 363 w 571"/>
                  <a:gd name="T73" fmla="*/ 442 h 731"/>
                  <a:gd name="T74" fmla="*/ 111 w 571"/>
                  <a:gd name="T75" fmla="*/ 474 h 731"/>
                  <a:gd name="T76" fmla="*/ 86 w 571"/>
                  <a:gd name="T77" fmla="*/ 450 h 731"/>
                  <a:gd name="T78" fmla="*/ 138 w 571"/>
                  <a:gd name="T79" fmla="*/ 310 h 731"/>
                  <a:gd name="T80" fmla="*/ 170 w 571"/>
                  <a:gd name="T81" fmla="*/ 115 h 731"/>
                  <a:gd name="T82" fmla="*/ 95 w 571"/>
                  <a:gd name="T83" fmla="*/ 479 h 731"/>
                  <a:gd name="T84" fmla="*/ 48 w 571"/>
                  <a:gd name="T85" fmla="*/ 383 h 731"/>
                  <a:gd name="T86" fmla="*/ 120 w 571"/>
                  <a:gd name="T87" fmla="*/ 154 h 731"/>
                  <a:gd name="T88" fmla="*/ 292 w 571"/>
                  <a:gd name="T89" fmla="*/ 497 h 731"/>
                  <a:gd name="T90" fmla="*/ 45 w 571"/>
                  <a:gd name="T91" fmla="*/ 331 h 731"/>
                  <a:gd name="T92" fmla="*/ 467 w 571"/>
                  <a:gd name="T93" fmla="*/ 342 h 731"/>
                  <a:gd name="T94" fmla="*/ 367 w 571"/>
                  <a:gd name="T95" fmla="*/ 460 h 731"/>
                  <a:gd name="T96" fmla="*/ 311 w 571"/>
                  <a:gd name="T97" fmla="*/ 499 h 731"/>
                  <a:gd name="T98" fmla="*/ 164 w 571"/>
                  <a:gd name="T99" fmla="*/ 107 h 731"/>
                  <a:gd name="T100" fmla="*/ 372 w 571"/>
                  <a:gd name="T101" fmla="*/ 466 h 731"/>
                  <a:gd name="T102" fmla="*/ 336 w 571"/>
                  <a:gd name="T103" fmla="*/ 494 h 731"/>
                  <a:gd name="T104" fmla="*/ 44 w 571"/>
                  <a:gd name="T105" fmla="*/ 429 h 731"/>
                  <a:gd name="T106" fmla="*/ 364 w 571"/>
                  <a:gd name="T107" fmla="*/ 481 h 731"/>
                  <a:gd name="T108" fmla="*/ 336 w 571"/>
                  <a:gd name="T109" fmla="*/ 500 h 731"/>
                  <a:gd name="T110" fmla="*/ 90 w 571"/>
                  <a:gd name="T111" fmla="*/ 145 h 731"/>
                  <a:gd name="T112" fmla="*/ 475 w 571"/>
                  <a:gd name="T113" fmla="*/ 112 h 731"/>
                  <a:gd name="T114" fmla="*/ 396 w 571"/>
                  <a:gd name="T115" fmla="*/ 475 h 731"/>
                  <a:gd name="T116" fmla="*/ 93 w 571"/>
                  <a:gd name="T117" fmla="*/ 510 h 731"/>
                  <a:gd name="T118" fmla="*/ 175 w 571"/>
                  <a:gd name="T119" fmla="*/ 69 h 731"/>
                  <a:gd name="T120" fmla="*/ 384 w 571"/>
                  <a:gd name="T121" fmla="*/ 49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731">
                    <a:moveTo>
                      <a:pt x="67" y="515"/>
                    </a:moveTo>
                    <a:cubicBezTo>
                      <a:pt x="67" y="541"/>
                      <a:pt x="70" y="566"/>
                      <a:pt x="76" y="591"/>
                    </a:cubicBezTo>
                    <a:cubicBezTo>
                      <a:pt x="88" y="638"/>
                      <a:pt x="116" y="685"/>
                      <a:pt x="164" y="708"/>
                    </a:cubicBezTo>
                    <a:cubicBezTo>
                      <a:pt x="211" y="731"/>
                      <a:pt x="266" y="721"/>
                      <a:pt x="309" y="702"/>
                    </a:cubicBezTo>
                    <a:cubicBezTo>
                      <a:pt x="354" y="684"/>
                      <a:pt x="394" y="655"/>
                      <a:pt x="427" y="619"/>
                    </a:cubicBezTo>
                    <a:cubicBezTo>
                      <a:pt x="434" y="611"/>
                      <a:pt x="445" y="598"/>
                      <a:pt x="449" y="592"/>
                    </a:cubicBezTo>
                    <a:cubicBezTo>
                      <a:pt x="454" y="584"/>
                      <a:pt x="453" y="585"/>
                      <a:pt x="446" y="593"/>
                    </a:cubicBezTo>
                    <a:cubicBezTo>
                      <a:pt x="446" y="593"/>
                      <a:pt x="448" y="590"/>
                      <a:pt x="446" y="593"/>
                    </a:cubicBezTo>
                    <a:cubicBezTo>
                      <a:pt x="402" y="650"/>
                      <a:pt x="342" y="691"/>
                      <a:pt x="275" y="710"/>
                    </a:cubicBezTo>
                    <a:cubicBezTo>
                      <a:pt x="241" y="719"/>
                      <a:pt x="203" y="720"/>
                      <a:pt x="169" y="705"/>
                    </a:cubicBezTo>
                    <a:cubicBezTo>
                      <a:pt x="136" y="690"/>
                      <a:pt x="111" y="661"/>
                      <a:pt x="96" y="629"/>
                    </a:cubicBezTo>
                    <a:cubicBezTo>
                      <a:pt x="81" y="595"/>
                      <a:pt x="74" y="559"/>
                      <a:pt x="74" y="523"/>
                    </a:cubicBezTo>
                    <a:cubicBezTo>
                      <a:pt x="76" y="525"/>
                      <a:pt x="78" y="527"/>
                      <a:pt x="80" y="529"/>
                    </a:cubicBezTo>
                    <a:cubicBezTo>
                      <a:pt x="81" y="550"/>
                      <a:pt x="84" y="570"/>
                      <a:pt x="89" y="591"/>
                    </a:cubicBezTo>
                    <a:cubicBezTo>
                      <a:pt x="98" y="622"/>
                      <a:pt x="114" y="653"/>
                      <a:pt x="138" y="675"/>
                    </a:cubicBezTo>
                    <a:cubicBezTo>
                      <a:pt x="162" y="698"/>
                      <a:pt x="195" y="709"/>
                      <a:pt x="228" y="708"/>
                    </a:cubicBezTo>
                    <a:cubicBezTo>
                      <a:pt x="261" y="708"/>
                      <a:pt x="292" y="696"/>
                      <a:pt x="321" y="682"/>
                    </a:cubicBezTo>
                    <a:cubicBezTo>
                      <a:pt x="350" y="668"/>
                      <a:pt x="376" y="649"/>
                      <a:pt x="399" y="627"/>
                    </a:cubicBezTo>
                    <a:cubicBezTo>
                      <a:pt x="397" y="630"/>
                      <a:pt x="394" y="632"/>
                      <a:pt x="392" y="635"/>
                    </a:cubicBezTo>
                    <a:cubicBezTo>
                      <a:pt x="409" y="620"/>
                      <a:pt x="422" y="603"/>
                      <a:pt x="422" y="602"/>
                    </a:cubicBezTo>
                    <a:cubicBezTo>
                      <a:pt x="423" y="600"/>
                      <a:pt x="411" y="614"/>
                      <a:pt x="394" y="629"/>
                    </a:cubicBezTo>
                    <a:cubicBezTo>
                      <a:pt x="350" y="668"/>
                      <a:pt x="295" y="698"/>
                      <a:pt x="236" y="704"/>
                    </a:cubicBezTo>
                    <a:cubicBezTo>
                      <a:pt x="207" y="706"/>
                      <a:pt x="177" y="699"/>
                      <a:pt x="154" y="682"/>
                    </a:cubicBezTo>
                    <a:cubicBezTo>
                      <a:pt x="130" y="665"/>
                      <a:pt x="113" y="639"/>
                      <a:pt x="102" y="612"/>
                    </a:cubicBezTo>
                    <a:cubicBezTo>
                      <a:pt x="92" y="587"/>
                      <a:pt x="87" y="561"/>
                      <a:pt x="86" y="534"/>
                    </a:cubicBezTo>
                    <a:cubicBezTo>
                      <a:pt x="88" y="536"/>
                      <a:pt x="91" y="539"/>
                      <a:pt x="93" y="541"/>
                    </a:cubicBezTo>
                    <a:cubicBezTo>
                      <a:pt x="97" y="593"/>
                      <a:pt x="117" y="646"/>
                      <a:pt x="159" y="676"/>
                    </a:cubicBezTo>
                    <a:cubicBezTo>
                      <a:pt x="181" y="692"/>
                      <a:pt x="210" y="698"/>
                      <a:pt x="238" y="696"/>
                    </a:cubicBezTo>
                    <a:cubicBezTo>
                      <a:pt x="266" y="693"/>
                      <a:pt x="295" y="682"/>
                      <a:pt x="321" y="669"/>
                    </a:cubicBezTo>
                    <a:cubicBezTo>
                      <a:pt x="373" y="642"/>
                      <a:pt x="419" y="599"/>
                      <a:pt x="447" y="547"/>
                    </a:cubicBezTo>
                    <a:cubicBezTo>
                      <a:pt x="465" y="517"/>
                      <a:pt x="476" y="482"/>
                      <a:pt x="479" y="446"/>
                    </a:cubicBezTo>
                    <a:cubicBezTo>
                      <a:pt x="483" y="443"/>
                      <a:pt x="486" y="440"/>
                      <a:pt x="489" y="437"/>
                    </a:cubicBezTo>
                    <a:cubicBezTo>
                      <a:pt x="546" y="382"/>
                      <a:pt x="571" y="299"/>
                      <a:pt x="561" y="222"/>
                    </a:cubicBezTo>
                    <a:cubicBezTo>
                      <a:pt x="556" y="183"/>
                      <a:pt x="543" y="145"/>
                      <a:pt x="522" y="112"/>
                    </a:cubicBezTo>
                    <a:cubicBezTo>
                      <a:pt x="500" y="79"/>
                      <a:pt x="470" y="50"/>
                      <a:pt x="433" y="33"/>
                    </a:cubicBezTo>
                    <a:cubicBezTo>
                      <a:pt x="358" y="0"/>
                      <a:pt x="273" y="14"/>
                      <a:pt x="204" y="48"/>
                    </a:cubicBezTo>
                    <a:cubicBezTo>
                      <a:pt x="185" y="57"/>
                      <a:pt x="166" y="68"/>
                      <a:pt x="149" y="80"/>
                    </a:cubicBezTo>
                    <a:cubicBezTo>
                      <a:pt x="118" y="97"/>
                      <a:pt x="90" y="121"/>
                      <a:pt x="69" y="148"/>
                    </a:cubicBezTo>
                    <a:cubicBezTo>
                      <a:pt x="64" y="154"/>
                      <a:pt x="57" y="164"/>
                      <a:pt x="54" y="169"/>
                    </a:cubicBezTo>
                    <a:cubicBezTo>
                      <a:pt x="51" y="175"/>
                      <a:pt x="52" y="174"/>
                      <a:pt x="57" y="166"/>
                    </a:cubicBezTo>
                    <a:cubicBezTo>
                      <a:pt x="78" y="135"/>
                      <a:pt x="107" y="106"/>
                      <a:pt x="141" y="86"/>
                    </a:cubicBezTo>
                    <a:cubicBezTo>
                      <a:pt x="133" y="93"/>
                      <a:pt x="124" y="100"/>
                      <a:pt x="116" y="107"/>
                    </a:cubicBezTo>
                    <a:cubicBezTo>
                      <a:pt x="88" y="130"/>
                      <a:pt x="65" y="158"/>
                      <a:pt x="49" y="189"/>
                    </a:cubicBezTo>
                    <a:cubicBezTo>
                      <a:pt x="12" y="256"/>
                      <a:pt x="0" y="335"/>
                      <a:pt x="17" y="410"/>
                    </a:cubicBezTo>
                    <a:cubicBezTo>
                      <a:pt x="25" y="447"/>
                      <a:pt x="41" y="483"/>
                      <a:pt x="66" y="514"/>
                    </a:cubicBezTo>
                    <a:cubicBezTo>
                      <a:pt x="67" y="514"/>
                      <a:pt x="67" y="515"/>
                      <a:pt x="67" y="515"/>
                    </a:cubicBezTo>
                    <a:moveTo>
                      <a:pt x="20" y="410"/>
                    </a:moveTo>
                    <a:cubicBezTo>
                      <a:pt x="19" y="407"/>
                      <a:pt x="18" y="404"/>
                      <a:pt x="18" y="400"/>
                    </a:cubicBezTo>
                    <a:cubicBezTo>
                      <a:pt x="22" y="415"/>
                      <a:pt x="28" y="430"/>
                      <a:pt x="37" y="443"/>
                    </a:cubicBezTo>
                    <a:cubicBezTo>
                      <a:pt x="37" y="443"/>
                      <a:pt x="37" y="444"/>
                      <a:pt x="39" y="446"/>
                    </a:cubicBezTo>
                    <a:cubicBezTo>
                      <a:pt x="39" y="447"/>
                      <a:pt x="40" y="449"/>
                      <a:pt x="41" y="450"/>
                    </a:cubicBezTo>
                    <a:cubicBezTo>
                      <a:pt x="42" y="454"/>
                      <a:pt x="44" y="458"/>
                      <a:pt x="46" y="463"/>
                    </a:cubicBezTo>
                    <a:cubicBezTo>
                      <a:pt x="52" y="475"/>
                      <a:pt x="60" y="487"/>
                      <a:pt x="68" y="498"/>
                    </a:cubicBezTo>
                    <a:cubicBezTo>
                      <a:pt x="68" y="502"/>
                      <a:pt x="68" y="506"/>
                      <a:pt x="67" y="511"/>
                    </a:cubicBezTo>
                    <a:cubicBezTo>
                      <a:pt x="44" y="481"/>
                      <a:pt x="28" y="447"/>
                      <a:pt x="20" y="410"/>
                    </a:cubicBezTo>
                    <a:moveTo>
                      <a:pt x="17" y="316"/>
                    </a:moveTo>
                    <a:cubicBezTo>
                      <a:pt x="20" y="293"/>
                      <a:pt x="26" y="271"/>
                      <a:pt x="33" y="249"/>
                    </a:cubicBezTo>
                    <a:cubicBezTo>
                      <a:pt x="23" y="280"/>
                      <a:pt x="19" y="314"/>
                      <a:pt x="19" y="347"/>
                    </a:cubicBezTo>
                    <a:cubicBezTo>
                      <a:pt x="19" y="348"/>
                      <a:pt x="19" y="349"/>
                      <a:pt x="19" y="351"/>
                    </a:cubicBezTo>
                    <a:cubicBezTo>
                      <a:pt x="19" y="351"/>
                      <a:pt x="19" y="351"/>
                      <a:pt x="19" y="351"/>
                    </a:cubicBezTo>
                    <a:cubicBezTo>
                      <a:pt x="19" y="354"/>
                      <a:pt x="19" y="357"/>
                      <a:pt x="20" y="360"/>
                    </a:cubicBezTo>
                    <a:cubicBezTo>
                      <a:pt x="20" y="360"/>
                      <a:pt x="20" y="360"/>
                      <a:pt x="20" y="360"/>
                    </a:cubicBezTo>
                    <a:cubicBezTo>
                      <a:pt x="20" y="360"/>
                      <a:pt x="20" y="361"/>
                      <a:pt x="20" y="361"/>
                    </a:cubicBezTo>
                    <a:cubicBezTo>
                      <a:pt x="21" y="379"/>
                      <a:pt x="24" y="396"/>
                      <a:pt x="28" y="414"/>
                    </a:cubicBezTo>
                    <a:cubicBezTo>
                      <a:pt x="16" y="383"/>
                      <a:pt x="13" y="348"/>
                      <a:pt x="17" y="316"/>
                    </a:cubicBezTo>
                    <a:moveTo>
                      <a:pt x="491" y="259"/>
                    </a:moveTo>
                    <a:cubicBezTo>
                      <a:pt x="497" y="293"/>
                      <a:pt x="493" y="327"/>
                      <a:pt x="480" y="359"/>
                    </a:cubicBezTo>
                    <a:cubicBezTo>
                      <a:pt x="493" y="328"/>
                      <a:pt x="496" y="293"/>
                      <a:pt x="491" y="259"/>
                    </a:cubicBezTo>
                    <a:moveTo>
                      <a:pt x="466" y="218"/>
                    </a:moveTo>
                    <a:cubicBezTo>
                      <a:pt x="472" y="234"/>
                      <a:pt x="477" y="250"/>
                      <a:pt x="479" y="267"/>
                    </a:cubicBezTo>
                    <a:cubicBezTo>
                      <a:pt x="479" y="264"/>
                      <a:pt x="478" y="261"/>
                      <a:pt x="478" y="258"/>
                    </a:cubicBezTo>
                    <a:cubicBezTo>
                      <a:pt x="475" y="244"/>
                      <a:pt x="471" y="231"/>
                      <a:pt x="466" y="218"/>
                    </a:cubicBezTo>
                    <a:moveTo>
                      <a:pt x="480" y="296"/>
                    </a:moveTo>
                    <a:cubicBezTo>
                      <a:pt x="480" y="299"/>
                      <a:pt x="480" y="302"/>
                      <a:pt x="480" y="306"/>
                    </a:cubicBezTo>
                    <a:cubicBezTo>
                      <a:pt x="479" y="314"/>
                      <a:pt x="478" y="322"/>
                      <a:pt x="476" y="330"/>
                    </a:cubicBezTo>
                    <a:cubicBezTo>
                      <a:pt x="478" y="313"/>
                      <a:pt x="478" y="295"/>
                      <a:pt x="476" y="279"/>
                    </a:cubicBezTo>
                    <a:cubicBezTo>
                      <a:pt x="475" y="254"/>
                      <a:pt x="468" y="229"/>
                      <a:pt x="457" y="207"/>
                    </a:cubicBezTo>
                    <a:cubicBezTo>
                      <a:pt x="450" y="191"/>
                      <a:pt x="442" y="176"/>
                      <a:pt x="432" y="162"/>
                    </a:cubicBezTo>
                    <a:cubicBezTo>
                      <a:pt x="431" y="162"/>
                      <a:pt x="431" y="161"/>
                      <a:pt x="430" y="160"/>
                    </a:cubicBezTo>
                    <a:cubicBezTo>
                      <a:pt x="438" y="170"/>
                      <a:pt x="445" y="180"/>
                      <a:pt x="452" y="190"/>
                    </a:cubicBezTo>
                    <a:cubicBezTo>
                      <a:pt x="461" y="209"/>
                      <a:pt x="468" y="228"/>
                      <a:pt x="474" y="248"/>
                    </a:cubicBezTo>
                    <a:cubicBezTo>
                      <a:pt x="477" y="263"/>
                      <a:pt x="480" y="279"/>
                      <a:pt x="480" y="296"/>
                    </a:cubicBezTo>
                    <a:moveTo>
                      <a:pt x="62" y="452"/>
                    </a:moveTo>
                    <a:cubicBezTo>
                      <a:pt x="58" y="444"/>
                      <a:pt x="55" y="436"/>
                      <a:pt x="52" y="428"/>
                    </a:cubicBezTo>
                    <a:cubicBezTo>
                      <a:pt x="52" y="429"/>
                      <a:pt x="53" y="430"/>
                      <a:pt x="53" y="431"/>
                    </a:cubicBezTo>
                    <a:cubicBezTo>
                      <a:pt x="57" y="440"/>
                      <a:pt x="60" y="448"/>
                      <a:pt x="65" y="456"/>
                    </a:cubicBezTo>
                    <a:cubicBezTo>
                      <a:pt x="64" y="456"/>
                      <a:pt x="63" y="455"/>
                      <a:pt x="63" y="454"/>
                    </a:cubicBezTo>
                    <a:cubicBezTo>
                      <a:pt x="63" y="454"/>
                      <a:pt x="62" y="453"/>
                      <a:pt x="62" y="452"/>
                    </a:cubicBezTo>
                    <a:moveTo>
                      <a:pt x="456" y="390"/>
                    </a:moveTo>
                    <a:cubicBezTo>
                      <a:pt x="449" y="400"/>
                      <a:pt x="441" y="409"/>
                      <a:pt x="432" y="416"/>
                    </a:cubicBezTo>
                    <a:cubicBezTo>
                      <a:pt x="448" y="399"/>
                      <a:pt x="461" y="380"/>
                      <a:pt x="471" y="358"/>
                    </a:cubicBezTo>
                    <a:cubicBezTo>
                      <a:pt x="471" y="359"/>
                      <a:pt x="471" y="359"/>
                      <a:pt x="471" y="360"/>
                    </a:cubicBezTo>
                    <a:cubicBezTo>
                      <a:pt x="467" y="370"/>
                      <a:pt x="462" y="380"/>
                      <a:pt x="456" y="390"/>
                    </a:cubicBezTo>
                    <a:moveTo>
                      <a:pt x="420" y="153"/>
                    </a:moveTo>
                    <a:cubicBezTo>
                      <a:pt x="409" y="142"/>
                      <a:pt x="397" y="131"/>
                      <a:pt x="385" y="121"/>
                    </a:cubicBezTo>
                    <a:cubicBezTo>
                      <a:pt x="365" y="103"/>
                      <a:pt x="341" y="89"/>
                      <a:pt x="316" y="79"/>
                    </a:cubicBezTo>
                    <a:cubicBezTo>
                      <a:pt x="342" y="88"/>
                      <a:pt x="366" y="102"/>
                      <a:pt x="388" y="119"/>
                    </a:cubicBezTo>
                    <a:cubicBezTo>
                      <a:pt x="400" y="130"/>
                      <a:pt x="410" y="141"/>
                      <a:pt x="420" y="153"/>
                    </a:cubicBezTo>
                    <a:moveTo>
                      <a:pt x="132" y="135"/>
                    </a:moveTo>
                    <a:cubicBezTo>
                      <a:pt x="130" y="139"/>
                      <a:pt x="127" y="143"/>
                      <a:pt x="125" y="147"/>
                    </a:cubicBezTo>
                    <a:cubicBezTo>
                      <a:pt x="125" y="147"/>
                      <a:pt x="125" y="147"/>
                      <a:pt x="125" y="147"/>
                    </a:cubicBezTo>
                    <a:cubicBezTo>
                      <a:pt x="124" y="149"/>
                      <a:pt x="123" y="150"/>
                      <a:pt x="122" y="151"/>
                    </a:cubicBezTo>
                    <a:cubicBezTo>
                      <a:pt x="124" y="147"/>
                      <a:pt x="126" y="143"/>
                      <a:pt x="128" y="139"/>
                    </a:cubicBezTo>
                    <a:cubicBezTo>
                      <a:pt x="129" y="137"/>
                      <a:pt x="131" y="136"/>
                      <a:pt x="132" y="135"/>
                    </a:cubicBezTo>
                    <a:moveTo>
                      <a:pt x="89" y="485"/>
                    </a:moveTo>
                    <a:cubicBezTo>
                      <a:pt x="89" y="484"/>
                      <a:pt x="88" y="483"/>
                      <a:pt x="88" y="483"/>
                    </a:cubicBezTo>
                    <a:cubicBezTo>
                      <a:pt x="88" y="482"/>
                      <a:pt x="88" y="481"/>
                      <a:pt x="88" y="481"/>
                    </a:cubicBezTo>
                    <a:cubicBezTo>
                      <a:pt x="90" y="482"/>
                      <a:pt x="92" y="483"/>
                      <a:pt x="95" y="485"/>
                    </a:cubicBezTo>
                    <a:cubicBezTo>
                      <a:pt x="94" y="486"/>
                      <a:pt x="94" y="487"/>
                      <a:pt x="94" y="488"/>
                    </a:cubicBezTo>
                    <a:cubicBezTo>
                      <a:pt x="93" y="487"/>
                      <a:pt x="91" y="486"/>
                      <a:pt x="89" y="485"/>
                    </a:cubicBezTo>
                    <a:moveTo>
                      <a:pt x="327" y="494"/>
                    </a:moveTo>
                    <a:cubicBezTo>
                      <a:pt x="330" y="492"/>
                      <a:pt x="333" y="491"/>
                      <a:pt x="336" y="490"/>
                    </a:cubicBezTo>
                    <a:cubicBezTo>
                      <a:pt x="335" y="491"/>
                      <a:pt x="335" y="491"/>
                      <a:pt x="334" y="492"/>
                    </a:cubicBezTo>
                    <a:cubicBezTo>
                      <a:pt x="333" y="493"/>
                      <a:pt x="332" y="493"/>
                      <a:pt x="331" y="494"/>
                    </a:cubicBezTo>
                    <a:cubicBezTo>
                      <a:pt x="329" y="494"/>
                      <a:pt x="328" y="494"/>
                      <a:pt x="327" y="494"/>
                    </a:cubicBezTo>
                    <a:moveTo>
                      <a:pt x="348" y="479"/>
                    </a:moveTo>
                    <a:cubicBezTo>
                      <a:pt x="347" y="479"/>
                      <a:pt x="347" y="479"/>
                      <a:pt x="346" y="479"/>
                    </a:cubicBezTo>
                    <a:cubicBezTo>
                      <a:pt x="347" y="478"/>
                      <a:pt x="347" y="477"/>
                      <a:pt x="347" y="478"/>
                    </a:cubicBezTo>
                    <a:cubicBezTo>
                      <a:pt x="347" y="478"/>
                      <a:pt x="346" y="478"/>
                      <a:pt x="346" y="479"/>
                    </a:cubicBezTo>
                    <a:cubicBezTo>
                      <a:pt x="344" y="479"/>
                      <a:pt x="343" y="479"/>
                      <a:pt x="341" y="479"/>
                    </a:cubicBezTo>
                    <a:cubicBezTo>
                      <a:pt x="345" y="477"/>
                      <a:pt x="349" y="475"/>
                      <a:pt x="353" y="473"/>
                    </a:cubicBezTo>
                    <a:cubicBezTo>
                      <a:pt x="352" y="474"/>
                      <a:pt x="352" y="475"/>
                      <a:pt x="351" y="476"/>
                    </a:cubicBezTo>
                    <a:cubicBezTo>
                      <a:pt x="351" y="477"/>
                      <a:pt x="350" y="477"/>
                      <a:pt x="350" y="478"/>
                    </a:cubicBezTo>
                    <a:cubicBezTo>
                      <a:pt x="349" y="478"/>
                      <a:pt x="348" y="478"/>
                      <a:pt x="348" y="479"/>
                    </a:cubicBezTo>
                    <a:moveTo>
                      <a:pt x="359" y="465"/>
                    </a:moveTo>
                    <a:cubicBezTo>
                      <a:pt x="349" y="470"/>
                      <a:pt x="339" y="475"/>
                      <a:pt x="329" y="479"/>
                    </a:cubicBezTo>
                    <a:cubicBezTo>
                      <a:pt x="325" y="479"/>
                      <a:pt x="321" y="479"/>
                      <a:pt x="316" y="478"/>
                    </a:cubicBezTo>
                    <a:cubicBezTo>
                      <a:pt x="333" y="472"/>
                      <a:pt x="349" y="465"/>
                      <a:pt x="364" y="456"/>
                    </a:cubicBezTo>
                    <a:cubicBezTo>
                      <a:pt x="362" y="459"/>
                      <a:pt x="360" y="462"/>
                      <a:pt x="359" y="465"/>
                    </a:cubicBezTo>
                    <a:moveTo>
                      <a:pt x="420" y="415"/>
                    </a:moveTo>
                    <a:cubicBezTo>
                      <a:pt x="422" y="413"/>
                      <a:pt x="424" y="411"/>
                      <a:pt x="426" y="409"/>
                    </a:cubicBezTo>
                    <a:cubicBezTo>
                      <a:pt x="445" y="393"/>
                      <a:pt x="459" y="372"/>
                      <a:pt x="465" y="348"/>
                    </a:cubicBezTo>
                    <a:cubicBezTo>
                      <a:pt x="465" y="348"/>
                      <a:pt x="465" y="348"/>
                      <a:pt x="465" y="348"/>
                    </a:cubicBezTo>
                    <a:cubicBezTo>
                      <a:pt x="466" y="347"/>
                      <a:pt x="466" y="345"/>
                      <a:pt x="467" y="344"/>
                    </a:cubicBezTo>
                    <a:cubicBezTo>
                      <a:pt x="467" y="344"/>
                      <a:pt x="467" y="345"/>
                      <a:pt x="467" y="345"/>
                    </a:cubicBezTo>
                    <a:cubicBezTo>
                      <a:pt x="467" y="346"/>
                      <a:pt x="467" y="346"/>
                      <a:pt x="467" y="346"/>
                    </a:cubicBezTo>
                    <a:cubicBezTo>
                      <a:pt x="467" y="347"/>
                      <a:pt x="467" y="348"/>
                      <a:pt x="467" y="349"/>
                    </a:cubicBezTo>
                    <a:cubicBezTo>
                      <a:pt x="460" y="376"/>
                      <a:pt x="442" y="399"/>
                      <a:pt x="420" y="415"/>
                    </a:cubicBezTo>
                    <a:moveTo>
                      <a:pt x="469" y="275"/>
                    </a:moveTo>
                    <a:cubicBezTo>
                      <a:pt x="467" y="261"/>
                      <a:pt x="464" y="248"/>
                      <a:pt x="460" y="235"/>
                    </a:cubicBezTo>
                    <a:cubicBezTo>
                      <a:pt x="457" y="226"/>
                      <a:pt x="453" y="216"/>
                      <a:pt x="449" y="207"/>
                    </a:cubicBezTo>
                    <a:cubicBezTo>
                      <a:pt x="460" y="228"/>
                      <a:pt x="467" y="251"/>
                      <a:pt x="469" y="275"/>
                    </a:cubicBezTo>
                    <a:moveTo>
                      <a:pt x="50" y="395"/>
                    </a:moveTo>
                    <a:cubicBezTo>
                      <a:pt x="55" y="413"/>
                      <a:pt x="64" y="428"/>
                      <a:pt x="76" y="441"/>
                    </a:cubicBezTo>
                    <a:cubicBezTo>
                      <a:pt x="75" y="443"/>
                      <a:pt x="75" y="446"/>
                      <a:pt x="74" y="448"/>
                    </a:cubicBezTo>
                    <a:cubicBezTo>
                      <a:pt x="74" y="448"/>
                      <a:pt x="74" y="449"/>
                      <a:pt x="74" y="449"/>
                    </a:cubicBezTo>
                    <a:cubicBezTo>
                      <a:pt x="69" y="444"/>
                      <a:pt x="65" y="440"/>
                      <a:pt x="62" y="435"/>
                    </a:cubicBezTo>
                    <a:cubicBezTo>
                      <a:pt x="57" y="422"/>
                      <a:pt x="53" y="409"/>
                      <a:pt x="50" y="395"/>
                    </a:cubicBezTo>
                    <a:moveTo>
                      <a:pt x="214" y="88"/>
                    </a:moveTo>
                    <a:cubicBezTo>
                      <a:pt x="224" y="86"/>
                      <a:pt x="234" y="84"/>
                      <a:pt x="245" y="84"/>
                    </a:cubicBezTo>
                    <a:cubicBezTo>
                      <a:pt x="242" y="84"/>
                      <a:pt x="239" y="85"/>
                      <a:pt x="236" y="86"/>
                    </a:cubicBezTo>
                    <a:cubicBezTo>
                      <a:pt x="227" y="86"/>
                      <a:pt x="218" y="88"/>
                      <a:pt x="209" y="90"/>
                    </a:cubicBezTo>
                    <a:cubicBezTo>
                      <a:pt x="211" y="90"/>
                      <a:pt x="212" y="89"/>
                      <a:pt x="214" y="88"/>
                    </a:cubicBezTo>
                    <a:moveTo>
                      <a:pt x="138" y="137"/>
                    </a:moveTo>
                    <a:cubicBezTo>
                      <a:pt x="140" y="136"/>
                      <a:pt x="142" y="134"/>
                      <a:pt x="144" y="133"/>
                    </a:cubicBezTo>
                    <a:cubicBezTo>
                      <a:pt x="138" y="142"/>
                      <a:pt x="133" y="152"/>
                      <a:pt x="129" y="162"/>
                    </a:cubicBezTo>
                    <a:cubicBezTo>
                      <a:pt x="112" y="206"/>
                      <a:pt x="117" y="256"/>
                      <a:pt x="136" y="299"/>
                    </a:cubicBezTo>
                    <a:cubicBezTo>
                      <a:pt x="136" y="299"/>
                      <a:pt x="136" y="300"/>
                      <a:pt x="136" y="300"/>
                    </a:cubicBezTo>
                    <a:cubicBezTo>
                      <a:pt x="136" y="301"/>
                      <a:pt x="135" y="302"/>
                      <a:pt x="135" y="302"/>
                    </a:cubicBezTo>
                    <a:cubicBezTo>
                      <a:pt x="129" y="290"/>
                      <a:pt x="125" y="278"/>
                      <a:pt x="122" y="265"/>
                    </a:cubicBezTo>
                    <a:cubicBezTo>
                      <a:pt x="111" y="223"/>
                      <a:pt x="115" y="175"/>
                      <a:pt x="138" y="138"/>
                    </a:cubicBezTo>
                    <a:cubicBezTo>
                      <a:pt x="138" y="138"/>
                      <a:pt x="138" y="137"/>
                      <a:pt x="138" y="137"/>
                    </a:cubicBezTo>
                    <a:moveTo>
                      <a:pt x="270" y="485"/>
                    </a:moveTo>
                    <a:cubicBezTo>
                      <a:pt x="266" y="484"/>
                      <a:pt x="262" y="483"/>
                      <a:pt x="259" y="481"/>
                    </a:cubicBezTo>
                    <a:cubicBezTo>
                      <a:pt x="267" y="480"/>
                      <a:pt x="275" y="478"/>
                      <a:pt x="282" y="476"/>
                    </a:cubicBezTo>
                    <a:cubicBezTo>
                      <a:pt x="287" y="477"/>
                      <a:pt x="291" y="478"/>
                      <a:pt x="295" y="478"/>
                    </a:cubicBezTo>
                    <a:cubicBezTo>
                      <a:pt x="287" y="481"/>
                      <a:pt x="278" y="483"/>
                      <a:pt x="270" y="485"/>
                    </a:cubicBezTo>
                    <a:moveTo>
                      <a:pt x="376" y="441"/>
                    </a:moveTo>
                    <a:cubicBezTo>
                      <a:pt x="375" y="442"/>
                      <a:pt x="375" y="442"/>
                      <a:pt x="374" y="442"/>
                    </a:cubicBezTo>
                    <a:cubicBezTo>
                      <a:pt x="375" y="441"/>
                      <a:pt x="375" y="440"/>
                      <a:pt x="375" y="440"/>
                    </a:cubicBezTo>
                    <a:cubicBezTo>
                      <a:pt x="376" y="439"/>
                      <a:pt x="376" y="439"/>
                      <a:pt x="377" y="439"/>
                    </a:cubicBezTo>
                    <a:cubicBezTo>
                      <a:pt x="377" y="440"/>
                      <a:pt x="376" y="441"/>
                      <a:pt x="376" y="441"/>
                    </a:cubicBezTo>
                    <a:moveTo>
                      <a:pt x="296" y="91"/>
                    </a:moveTo>
                    <a:cubicBezTo>
                      <a:pt x="301" y="92"/>
                      <a:pt x="305" y="93"/>
                      <a:pt x="310" y="95"/>
                    </a:cubicBezTo>
                    <a:cubicBezTo>
                      <a:pt x="302" y="92"/>
                      <a:pt x="293" y="90"/>
                      <a:pt x="285" y="89"/>
                    </a:cubicBezTo>
                    <a:cubicBezTo>
                      <a:pt x="274" y="86"/>
                      <a:pt x="264" y="85"/>
                      <a:pt x="253" y="85"/>
                    </a:cubicBezTo>
                    <a:cubicBezTo>
                      <a:pt x="257" y="85"/>
                      <a:pt x="260" y="84"/>
                      <a:pt x="263" y="84"/>
                    </a:cubicBezTo>
                    <a:cubicBezTo>
                      <a:pt x="274" y="85"/>
                      <a:pt x="285" y="87"/>
                      <a:pt x="296" y="91"/>
                    </a:cubicBezTo>
                    <a:moveTo>
                      <a:pt x="136" y="335"/>
                    </a:moveTo>
                    <a:cubicBezTo>
                      <a:pt x="138" y="337"/>
                      <a:pt x="139" y="339"/>
                      <a:pt x="141" y="341"/>
                    </a:cubicBezTo>
                    <a:cubicBezTo>
                      <a:pt x="140" y="343"/>
                      <a:pt x="139" y="344"/>
                      <a:pt x="138" y="346"/>
                    </a:cubicBezTo>
                    <a:cubicBezTo>
                      <a:pt x="137" y="344"/>
                      <a:pt x="135" y="341"/>
                      <a:pt x="134" y="339"/>
                    </a:cubicBezTo>
                    <a:cubicBezTo>
                      <a:pt x="135" y="338"/>
                      <a:pt x="136" y="336"/>
                      <a:pt x="136" y="335"/>
                    </a:cubicBezTo>
                    <a:moveTo>
                      <a:pt x="344" y="112"/>
                    </a:moveTo>
                    <a:cubicBezTo>
                      <a:pt x="358" y="120"/>
                      <a:pt x="370" y="130"/>
                      <a:pt x="382" y="142"/>
                    </a:cubicBezTo>
                    <a:cubicBezTo>
                      <a:pt x="379" y="139"/>
                      <a:pt x="376" y="136"/>
                      <a:pt x="372" y="134"/>
                    </a:cubicBezTo>
                    <a:cubicBezTo>
                      <a:pt x="357" y="121"/>
                      <a:pt x="340" y="110"/>
                      <a:pt x="322" y="101"/>
                    </a:cubicBezTo>
                    <a:cubicBezTo>
                      <a:pt x="329" y="104"/>
                      <a:pt x="337" y="108"/>
                      <a:pt x="344" y="112"/>
                    </a:cubicBezTo>
                    <a:moveTo>
                      <a:pt x="248" y="89"/>
                    </a:moveTo>
                    <a:cubicBezTo>
                      <a:pt x="260" y="89"/>
                      <a:pt x="271" y="90"/>
                      <a:pt x="283" y="93"/>
                    </a:cubicBezTo>
                    <a:cubicBezTo>
                      <a:pt x="269" y="90"/>
                      <a:pt x="255" y="90"/>
                      <a:pt x="241" y="93"/>
                    </a:cubicBezTo>
                    <a:cubicBezTo>
                      <a:pt x="235" y="93"/>
                      <a:pt x="230" y="95"/>
                      <a:pt x="225" y="96"/>
                    </a:cubicBezTo>
                    <a:cubicBezTo>
                      <a:pt x="221" y="97"/>
                      <a:pt x="217" y="98"/>
                      <a:pt x="212" y="99"/>
                    </a:cubicBezTo>
                    <a:cubicBezTo>
                      <a:pt x="221" y="95"/>
                      <a:pt x="230" y="92"/>
                      <a:pt x="238" y="91"/>
                    </a:cubicBezTo>
                    <a:cubicBezTo>
                      <a:pt x="242" y="90"/>
                      <a:pt x="245" y="89"/>
                      <a:pt x="248" y="89"/>
                    </a:cubicBezTo>
                    <a:moveTo>
                      <a:pt x="153" y="151"/>
                    </a:moveTo>
                    <a:cubicBezTo>
                      <a:pt x="165" y="130"/>
                      <a:pt x="185" y="112"/>
                      <a:pt x="208" y="101"/>
                    </a:cubicBezTo>
                    <a:cubicBezTo>
                      <a:pt x="211" y="100"/>
                      <a:pt x="215" y="99"/>
                      <a:pt x="219" y="98"/>
                    </a:cubicBezTo>
                    <a:cubicBezTo>
                      <a:pt x="200" y="106"/>
                      <a:pt x="182" y="119"/>
                      <a:pt x="168" y="134"/>
                    </a:cubicBezTo>
                    <a:cubicBezTo>
                      <a:pt x="149" y="154"/>
                      <a:pt x="139" y="182"/>
                      <a:pt x="138" y="211"/>
                    </a:cubicBezTo>
                    <a:cubicBezTo>
                      <a:pt x="137" y="234"/>
                      <a:pt x="141" y="259"/>
                      <a:pt x="150" y="281"/>
                    </a:cubicBezTo>
                    <a:cubicBezTo>
                      <a:pt x="149" y="282"/>
                      <a:pt x="148" y="283"/>
                      <a:pt x="148" y="284"/>
                    </a:cubicBezTo>
                    <a:cubicBezTo>
                      <a:pt x="131" y="239"/>
                      <a:pt x="130" y="190"/>
                      <a:pt x="153" y="151"/>
                    </a:cubicBezTo>
                    <a:moveTo>
                      <a:pt x="146" y="334"/>
                    </a:moveTo>
                    <a:cubicBezTo>
                      <a:pt x="150" y="340"/>
                      <a:pt x="155" y="348"/>
                      <a:pt x="162" y="356"/>
                    </a:cubicBezTo>
                    <a:cubicBezTo>
                      <a:pt x="162" y="358"/>
                      <a:pt x="162" y="360"/>
                      <a:pt x="162" y="361"/>
                    </a:cubicBezTo>
                    <a:cubicBezTo>
                      <a:pt x="157" y="355"/>
                      <a:pt x="152" y="348"/>
                      <a:pt x="147" y="341"/>
                    </a:cubicBezTo>
                    <a:cubicBezTo>
                      <a:pt x="146" y="340"/>
                      <a:pt x="145" y="338"/>
                      <a:pt x="144" y="337"/>
                    </a:cubicBezTo>
                    <a:cubicBezTo>
                      <a:pt x="145" y="336"/>
                      <a:pt x="145" y="335"/>
                      <a:pt x="146" y="334"/>
                    </a:cubicBezTo>
                    <a:moveTo>
                      <a:pt x="168" y="339"/>
                    </a:moveTo>
                    <a:cubicBezTo>
                      <a:pt x="168" y="337"/>
                      <a:pt x="168" y="335"/>
                      <a:pt x="168" y="332"/>
                    </a:cubicBezTo>
                    <a:cubicBezTo>
                      <a:pt x="172" y="338"/>
                      <a:pt x="177" y="344"/>
                      <a:pt x="182" y="350"/>
                    </a:cubicBezTo>
                    <a:cubicBezTo>
                      <a:pt x="182" y="352"/>
                      <a:pt x="182" y="354"/>
                      <a:pt x="182" y="356"/>
                    </a:cubicBezTo>
                    <a:cubicBezTo>
                      <a:pt x="177" y="351"/>
                      <a:pt x="172" y="345"/>
                      <a:pt x="168" y="339"/>
                    </a:cubicBezTo>
                    <a:moveTo>
                      <a:pt x="184" y="367"/>
                    </a:moveTo>
                    <a:cubicBezTo>
                      <a:pt x="184" y="369"/>
                      <a:pt x="184" y="370"/>
                      <a:pt x="184" y="371"/>
                    </a:cubicBezTo>
                    <a:cubicBezTo>
                      <a:pt x="179" y="366"/>
                      <a:pt x="173" y="361"/>
                      <a:pt x="168" y="355"/>
                    </a:cubicBezTo>
                    <a:cubicBezTo>
                      <a:pt x="168" y="353"/>
                      <a:pt x="168" y="352"/>
                      <a:pt x="168" y="351"/>
                    </a:cubicBezTo>
                    <a:cubicBezTo>
                      <a:pt x="173" y="357"/>
                      <a:pt x="178" y="362"/>
                      <a:pt x="184" y="367"/>
                    </a:cubicBezTo>
                    <a:moveTo>
                      <a:pt x="441" y="247"/>
                    </a:moveTo>
                    <a:cubicBezTo>
                      <a:pt x="442" y="248"/>
                      <a:pt x="442" y="247"/>
                      <a:pt x="441" y="245"/>
                    </a:cubicBezTo>
                    <a:cubicBezTo>
                      <a:pt x="446" y="261"/>
                      <a:pt x="449" y="277"/>
                      <a:pt x="450" y="294"/>
                    </a:cubicBezTo>
                    <a:cubicBezTo>
                      <a:pt x="450" y="293"/>
                      <a:pt x="449" y="293"/>
                      <a:pt x="449" y="292"/>
                    </a:cubicBezTo>
                    <a:cubicBezTo>
                      <a:pt x="448" y="277"/>
                      <a:pt x="445" y="262"/>
                      <a:pt x="441" y="247"/>
                    </a:cubicBezTo>
                    <a:moveTo>
                      <a:pt x="450" y="298"/>
                    </a:moveTo>
                    <a:cubicBezTo>
                      <a:pt x="451" y="316"/>
                      <a:pt x="448" y="334"/>
                      <a:pt x="443" y="351"/>
                    </a:cubicBezTo>
                    <a:cubicBezTo>
                      <a:pt x="441" y="355"/>
                      <a:pt x="440" y="358"/>
                      <a:pt x="438" y="362"/>
                    </a:cubicBezTo>
                    <a:cubicBezTo>
                      <a:pt x="437" y="363"/>
                      <a:pt x="437" y="364"/>
                      <a:pt x="436" y="365"/>
                    </a:cubicBezTo>
                    <a:cubicBezTo>
                      <a:pt x="436" y="364"/>
                      <a:pt x="436" y="363"/>
                      <a:pt x="436" y="362"/>
                    </a:cubicBezTo>
                    <a:cubicBezTo>
                      <a:pt x="440" y="356"/>
                      <a:pt x="443" y="348"/>
                      <a:pt x="445" y="341"/>
                    </a:cubicBezTo>
                    <a:cubicBezTo>
                      <a:pt x="448" y="326"/>
                      <a:pt x="450" y="311"/>
                      <a:pt x="449" y="296"/>
                    </a:cubicBezTo>
                    <a:cubicBezTo>
                      <a:pt x="450" y="296"/>
                      <a:pt x="450" y="297"/>
                      <a:pt x="450" y="298"/>
                    </a:cubicBezTo>
                    <a:moveTo>
                      <a:pt x="445" y="286"/>
                    </a:moveTo>
                    <a:cubicBezTo>
                      <a:pt x="446" y="301"/>
                      <a:pt x="446" y="316"/>
                      <a:pt x="444" y="331"/>
                    </a:cubicBezTo>
                    <a:cubicBezTo>
                      <a:pt x="442" y="339"/>
                      <a:pt x="439" y="347"/>
                      <a:pt x="436" y="355"/>
                    </a:cubicBezTo>
                    <a:cubicBezTo>
                      <a:pt x="436" y="354"/>
                      <a:pt x="436" y="354"/>
                      <a:pt x="436" y="353"/>
                    </a:cubicBezTo>
                    <a:cubicBezTo>
                      <a:pt x="436" y="350"/>
                      <a:pt x="435" y="347"/>
                      <a:pt x="435" y="343"/>
                    </a:cubicBezTo>
                    <a:cubicBezTo>
                      <a:pt x="442" y="322"/>
                      <a:pt x="442" y="296"/>
                      <a:pt x="438" y="271"/>
                    </a:cubicBezTo>
                    <a:cubicBezTo>
                      <a:pt x="441" y="276"/>
                      <a:pt x="443" y="281"/>
                      <a:pt x="445" y="286"/>
                    </a:cubicBezTo>
                    <a:moveTo>
                      <a:pt x="433" y="346"/>
                    </a:moveTo>
                    <a:cubicBezTo>
                      <a:pt x="433" y="347"/>
                      <a:pt x="433" y="347"/>
                      <a:pt x="433" y="347"/>
                    </a:cubicBezTo>
                    <a:cubicBezTo>
                      <a:pt x="428" y="361"/>
                      <a:pt x="419" y="374"/>
                      <a:pt x="408" y="383"/>
                    </a:cubicBezTo>
                    <a:cubicBezTo>
                      <a:pt x="410" y="359"/>
                      <a:pt x="410" y="335"/>
                      <a:pt x="408" y="310"/>
                    </a:cubicBezTo>
                    <a:cubicBezTo>
                      <a:pt x="406" y="287"/>
                      <a:pt x="402" y="263"/>
                      <a:pt x="394" y="240"/>
                    </a:cubicBezTo>
                    <a:cubicBezTo>
                      <a:pt x="386" y="217"/>
                      <a:pt x="375" y="194"/>
                      <a:pt x="354" y="177"/>
                    </a:cubicBezTo>
                    <a:cubicBezTo>
                      <a:pt x="352" y="175"/>
                      <a:pt x="350" y="173"/>
                      <a:pt x="348" y="172"/>
                    </a:cubicBezTo>
                    <a:cubicBezTo>
                      <a:pt x="357" y="175"/>
                      <a:pt x="365" y="180"/>
                      <a:pt x="373" y="187"/>
                    </a:cubicBezTo>
                    <a:cubicBezTo>
                      <a:pt x="407" y="220"/>
                      <a:pt x="423" y="273"/>
                      <a:pt x="431" y="325"/>
                    </a:cubicBezTo>
                    <a:cubicBezTo>
                      <a:pt x="432" y="332"/>
                      <a:pt x="433" y="340"/>
                      <a:pt x="433" y="346"/>
                    </a:cubicBezTo>
                    <a:moveTo>
                      <a:pt x="199" y="237"/>
                    </a:moveTo>
                    <a:cubicBezTo>
                      <a:pt x="217" y="219"/>
                      <a:pt x="236" y="201"/>
                      <a:pt x="257" y="187"/>
                    </a:cubicBezTo>
                    <a:cubicBezTo>
                      <a:pt x="268" y="180"/>
                      <a:pt x="280" y="173"/>
                      <a:pt x="292" y="169"/>
                    </a:cubicBezTo>
                    <a:cubicBezTo>
                      <a:pt x="299" y="167"/>
                      <a:pt x="305" y="166"/>
                      <a:pt x="312" y="167"/>
                    </a:cubicBezTo>
                    <a:cubicBezTo>
                      <a:pt x="308" y="168"/>
                      <a:pt x="304" y="169"/>
                      <a:pt x="300" y="170"/>
                    </a:cubicBezTo>
                    <a:cubicBezTo>
                      <a:pt x="286" y="173"/>
                      <a:pt x="272" y="180"/>
                      <a:pt x="261" y="188"/>
                    </a:cubicBezTo>
                    <a:cubicBezTo>
                      <a:pt x="242" y="201"/>
                      <a:pt x="225" y="217"/>
                      <a:pt x="209" y="233"/>
                    </a:cubicBezTo>
                    <a:cubicBezTo>
                      <a:pt x="202" y="240"/>
                      <a:pt x="195" y="247"/>
                      <a:pt x="188" y="255"/>
                    </a:cubicBezTo>
                    <a:cubicBezTo>
                      <a:pt x="190" y="250"/>
                      <a:pt x="193" y="245"/>
                      <a:pt x="196" y="240"/>
                    </a:cubicBezTo>
                    <a:cubicBezTo>
                      <a:pt x="197" y="239"/>
                      <a:pt x="198" y="238"/>
                      <a:pt x="199" y="237"/>
                    </a:cubicBezTo>
                    <a:moveTo>
                      <a:pt x="180" y="274"/>
                    </a:moveTo>
                    <a:cubicBezTo>
                      <a:pt x="193" y="259"/>
                      <a:pt x="206" y="245"/>
                      <a:pt x="220" y="231"/>
                    </a:cubicBezTo>
                    <a:cubicBezTo>
                      <a:pt x="215" y="238"/>
                      <a:pt x="210" y="246"/>
                      <a:pt x="206" y="253"/>
                    </a:cubicBezTo>
                    <a:cubicBezTo>
                      <a:pt x="195" y="265"/>
                      <a:pt x="185" y="277"/>
                      <a:pt x="175" y="289"/>
                    </a:cubicBezTo>
                    <a:cubicBezTo>
                      <a:pt x="176" y="284"/>
                      <a:pt x="178" y="279"/>
                      <a:pt x="180" y="274"/>
                    </a:cubicBezTo>
                    <a:moveTo>
                      <a:pt x="393" y="405"/>
                    </a:moveTo>
                    <a:cubicBezTo>
                      <a:pt x="393" y="405"/>
                      <a:pt x="393" y="404"/>
                      <a:pt x="394" y="404"/>
                    </a:cubicBezTo>
                    <a:cubicBezTo>
                      <a:pt x="394" y="404"/>
                      <a:pt x="394" y="403"/>
                      <a:pt x="395" y="403"/>
                    </a:cubicBezTo>
                    <a:cubicBezTo>
                      <a:pt x="395" y="404"/>
                      <a:pt x="395" y="404"/>
                      <a:pt x="395" y="405"/>
                    </a:cubicBezTo>
                    <a:cubicBezTo>
                      <a:pt x="394" y="405"/>
                      <a:pt x="394" y="405"/>
                      <a:pt x="393" y="405"/>
                    </a:cubicBezTo>
                    <a:moveTo>
                      <a:pt x="394" y="408"/>
                    </a:moveTo>
                    <a:cubicBezTo>
                      <a:pt x="394" y="408"/>
                      <a:pt x="394" y="408"/>
                      <a:pt x="394" y="408"/>
                    </a:cubicBezTo>
                    <a:cubicBezTo>
                      <a:pt x="394" y="408"/>
                      <a:pt x="393" y="408"/>
                      <a:pt x="393" y="408"/>
                    </a:cubicBezTo>
                    <a:cubicBezTo>
                      <a:pt x="393" y="408"/>
                      <a:pt x="393" y="408"/>
                      <a:pt x="393" y="408"/>
                    </a:cubicBezTo>
                    <a:cubicBezTo>
                      <a:pt x="393" y="408"/>
                      <a:pt x="394" y="408"/>
                      <a:pt x="394" y="408"/>
                    </a:cubicBezTo>
                    <a:moveTo>
                      <a:pt x="396" y="392"/>
                    </a:moveTo>
                    <a:cubicBezTo>
                      <a:pt x="396" y="392"/>
                      <a:pt x="396" y="392"/>
                      <a:pt x="395" y="392"/>
                    </a:cubicBezTo>
                    <a:cubicBezTo>
                      <a:pt x="398" y="367"/>
                      <a:pt x="398" y="341"/>
                      <a:pt x="397" y="316"/>
                    </a:cubicBezTo>
                    <a:cubicBezTo>
                      <a:pt x="394" y="287"/>
                      <a:pt x="389" y="258"/>
                      <a:pt x="378" y="232"/>
                    </a:cubicBezTo>
                    <a:cubicBezTo>
                      <a:pt x="396" y="274"/>
                      <a:pt x="400" y="321"/>
                      <a:pt x="398" y="367"/>
                    </a:cubicBezTo>
                    <a:cubicBezTo>
                      <a:pt x="398" y="375"/>
                      <a:pt x="397" y="384"/>
                      <a:pt x="396" y="392"/>
                    </a:cubicBezTo>
                    <a:moveTo>
                      <a:pt x="370" y="232"/>
                    </a:moveTo>
                    <a:cubicBezTo>
                      <a:pt x="382" y="258"/>
                      <a:pt x="387" y="288"/>
                      <a:pt x="390" y="318"/>
                    </a:cubicBezTo>
                    <a:cubicBezTo>
                      <a:pt x="391" y="344"/>
                      <a:pt x="391" y="371"/>
                      <a:pt x="388" y="396"/>
                    </a:cubicBezTo>
                    <a:cubicBezTo>
                      <a:pt x="387" y="397"/>
                      <a:pt x="386" y="397"/>
                      <a:pt x="386" y="397"/>
                    </a:cubicBezTo>
                    <a:cubicBezTo>
                      <a:pt x="391" y="360"/>
                      <a:pt x="390" y="322"/>
                      <a:pt x="384" y="287"/>
                    </a:cubicBezTo>
                    <a:cubicBezTo>
                      <a:pt x="376" y="243"/>
                      <a:pt x="358" y="195"/>
                      <a:pt x="319" y="183"/>
                    </a:cubicBezTo>
                    <a:cubicBezTo>
                      <a:pt x="303" y="178"/>
                      <a:pt x="282" y="188"/>
                      <a:pt x="265" y="201"/>
                    </a:cubicBezTo>
                    <a:cubicBezTo>
                      <a:pt x="247" y="213"/>
                      <a:pt x="231" y="228"/>
                      <a:pt x="216" y="243"/>
                    </a:cubicBezTo>
                    <a:cubicBezTo>
                      <a:pt x="222" y="233"/>
                      <a:pt x="230" y="224"/>
                      <a:pt x="238" y="215"/>
                    </a:cubicBezTo>
                    <a:cubicBezTo>
                      <a:pt x="260" y="197"/>
                      <a:pt x="286" y="177"/>
                      <a:pt x="312" y="178"/>
                    </a:cubicBezTo>
                    <a:cubicBezTo>
                      <a:pt x="339" y="181"/>
                      <a:pt x="360" y="205"/>
                      <a:pt x="370" y="232"/>
                    </a:cubicBezTo>
                    <a:moveTo>
                      <a:pt x="387" y="397"/>
                    </a:moveTo>
                    <a:cubicBezTo>
                      <a:pt x="387" y="399"/>
                      <a:pt x="387" y="401"/>
                      <a:pt x="387" y="402"/>
                    </a:cubicBezTo>
                    <a:cubicBezTo>
                      <a:pt x="386" y="403"/>
                      <a:pt x="385" y="403"/>
                      <a:pt x="385" y="403"/>
                    </a:cubicBezTo>
                    <a:cubicBezTo>
                      <a:pt x="385" y="402"/>
                      <a:pt x="385" y="400"/>
                      <a:pt x="386" y="398"/>
                    </a:cubicBezTo>
                    <a:cubicBezTo>
                      <a:pt x="386" y="398"/>
                      <a:pt x="387" y="398"/>
                      <a:pt x="387" y="397"/>
                    </a:cubicBezTo>
                    <a:moveTo>
                      <a:pt x="396" y="393"/>
                    </a:moveTo>
                    <a:cubicBezTo>
                      <a:pt x="396" y="395"/>
                      <a:pt x="396" y="396"/>
                      <a:pt x="396" y="398"/>
                    </a:cubicBezTo>
                    <a:cubicBezTo>
                      <a:pt x="395" y="398"/>
                      <a:pt x="395" y="399"/>
                      <a:pt x="394" y="399"/>
                    </a:cubicBezTo>
                    <a:cubicBezTo>
                      <a:pt x="395" y="397"/>
                      <a:pt x="395" y="395"/>
                      <a:pt x="395" y="393"/>
                    </a:cubicBezTo>
                    <a:cubicBezTo>
                      <a:pt x="395" y="393"/>
                      <a:pt x="396" y="393"/>
                      <a:pt x="396" y="393"/>
                    </a:cubicBezTo>
                    <a:moveTo>
                      <a:pt x="395" y="400"/>
                    </a:moveTo>
                    <a:cubicBezTo>
                      <a:pt x="395" y="400"/>
                      <a:pt x="395" y="401"/>
                      <a:pt x="395" y="401"/>
                    </a:cubicBezTo>
                    <a:cubicBezTo>
                      <a:pt x="395" y="401"/>
                      <a:pt x="394" y="401"/>
                      <a:pt x="394" y="402"/>
                    </a:cubicBezTo>
                    <a:cubicBezTo>
                      <a:pt x="394" y="401"/>
                      <a:pt x="394" y="401"/>
                      <a:pt x="394" y="401"/>
                    </a:cubicBezTo>
                    <a:cubicBezTo>
                      <a:pt x="394" y="401"/>
                      <a:pt x="395" y="400"/>
                      <a:pt x="395" y="400"/>
                    </a:cubicBezTo>
                    <a:moveTo>
                      <a:pt x="407" y="393"/>
                    </a:moveTo>
                    <a:cubicBezTo>
                      <a:pt x="419" y="385"/>
                      <a:pt x="428" y="374"/>
                      <a:pt x="435" y="361"/>
                    </a:cubicBezTo>
                    <a:cubicBezTo>
                      <a:pt x="435" y="362"/>
                      <a:pt x="435" y="362"/>
                      <a:pt x="435" y="362"/>
                    </a:cubicBezTo>
                    <a:cubicBezTo>
                      <a:pt x="428" y="375"/>
                      <a:pt x="419" y="385"/>
                      <a:pt x="407" y="394"/>
                    </a:cubicBezTo>
                    <a:cubicBezTo>
                      <a:pt x="407" y="393"/>
                      <a:pt x="407" y="393"/>
                      <a:pt x="407" y="393"/>
                    </a:cubicBezTo>
                    <a:moveTo>
                      <a:pt x="385" y="409"/>
                    </a:moveTo>
                    <a:cubicBezTo>
                      <a:pt x="385" y="409"/>
                      <a:pt x="384" y="409"/>
                      <a:pt x="384" y="409"/>
                    </a:cubicBezTo>
                    <a:cubicBezTo>
                      <a:pt x="384" y="409"/>
                      <a:pt x="384" y="408"/>
                      <a:pt x="384" y="408"/>
                    </a:cubicBezTo>
                    <a:cubicBezTo>
                      <a:pt x="385" y="408"/>
                      <a:pt x="385" y="407"/>
                      <a:pt x="386" y="407"/>
                    </a:cubicBezTo>
                    <a:cubicBezTo>
                      <a:pt x="386" y="408"/>
                      <a:pt x="385" y="408"/>
                      <a:pt x="385" y="409"/>
                    </a:cubicBezTo>
                    <a:moveTo>
                      <a:pt x="384" y="406"/>
                    </a:moveTo>
                    <a:cubicBezTo>
                      <a:pt x="384" y="406"/>
                      <a:pt x="384" y="405"/>
                      <a:pt x="384" y="405"/>
                    </a:cubicBezTo>
                    <a:cubicBezTo>
                      <a:pt x="385" y="405"/>
                      <a:pt x="386" y="405"/>
                      <a:pt x="386" y="404"/>
                    </a:cubicBezTo>
                    <a:cubicBezTo>
                      <a:pt x="386" y="405"/>
                      <a:pt x="386" y="405"/>
                      <a:pt x="386" y="405"/>
                    </a:cubicBezTo>
                    <a:cubicBezTo>
                      <a:pt x="385" y="405"/>
                      <a:pt x="385" y="406"/>
                      <a:pt x="384" y="406"/>
                    </a:cubicBezTo>
                    <a:moveTo>
                      <a:pt x="381" y="407"/>
                    </a:moveTo>
                    <a:cubicBezTo>
                      <a:pt x="331" y="425"/>
                      <a:pt x="268" y="411"/>
                      <a:pt x="222" y="381"/>
                    </a:cubicBezTo>
                    <a:cubicBezTo>
                      <a:pt x="208" y="373"/>
                      <a:pt x="196" y="362"/>
                      <a:pt x="185" y="350"/>
                    </a:cubicBezTo>
                    <a:cubicBezTo>
                      <a:pt x="185" y="350"/>
                      <a:pt x="185" y="349"/>
                      <a:pt x="185" y="348"/>
                    </a:cubicBezTo>
                    <a:cubicBezTo>
                      <a:pt x="215" y="380"/>
                      <a:pt x="255" y="402"/>
                      <a:pt x="298" y="410"/>
                    </a:cubicBezTo>
                    <a:cubicBezTo>
                      <a:pt x="326" y="416"/>
                      <a:pt x="355" y="415"/>
                      <a:pt x="381" y="406"/>
                    </a:cubicBezTo>
                    <a:cubicBezTo>
                      <a:pt x="381" y="407"/>
                      <a:pt x="381" y="407"/>
                      <a:pt x="381" y="407"/>
                    </a:cubicBezTo>
                    <a:moveTo>
                      <a:pt x="185" y="345"/>
                    </a:moveTo>
                    <a:cubicBezTo>
                      <a:pt x="185" y="343"/>
                      <a:pt x="185" y="342"/>
                      <a:pt x="185" y="340"/>
                    </a:cubicBezTo>
                    <a:cubicBezTo>
                      <a:pt x="193" y="349"/>
                      <a:pt x="201" y="358"/>
                      <a:pt x="211" y="365"/>
                    </a:cubicBezTo>
                    <a:cubicBezTo>
                      <a:pt x="257" y="401"/>
                      <a:pt x="323" y="418"/>
                      <a:pt x="376" y="402"/>
                    </a:cubicBezTo>
                    <a:cubicBezTo>
                      <a:pt x="378" y="401"/>
                      <a:pt x="380" y="400"/>
                      <a:pt x="382" y="400"/>
                    </a:cubicBezTo>
                    <a:cubicBezTo>
                      <a:pt x="382" y="401"/>
                      <a:pt x="381" y="403"/>
                      <a:pt x="381" y="405"/>
                    </a:cubicBezTo>
                    <a:cubicBezTo>
                      <a:pt x="369" y="409"/>
                      <a:pt x="356" y="411"/>
                      <a:pt x="342" y="412"/>
                    </a:cubicBezTo>
                    <a:cubicBezTo>
                      <a:pt x="292" y="414"/>
                      <a:pt x="238" y="394"/>
                      <a:pt x="199" y="359"/>
                    </a:cubicBezTo>
                    <a:cubicBezTo>
                      <a:pt x="194" y="355"/>
                      <a:pt x="189" y="350"/>
                      <a:pt x="185" y="345"/>
                    </a:cubicBezTo>
                    <a:moveTo>
                      <a:pt x="185" y="339"/>
                    </a:moveTo>
                    <a:cubicBezTo>
                      <a:pt x="185" y="336"/>
                      <a:pt x="185" y="333"/>
                      <a:pt x="185" y="330"/>
                    </a:cubicBezTo>
                    <a:cubicBezTo>
                      <a:pt x="188" y="302"/>
                      <a:pt x="197" y="275"/>
                      <a:pt x="211" y="250"/>
                    </a:cubicBezTo>
                    <a:cubicBezTo>
                      <a:pt x="237" y="224"/>
                      <a:pt x="265" y="199"/>
                      <a:pt x="295" y="187"/>
                    </a:cubicBezTo>
                    <a:cubicBezTo>
                      <a:pt x="303" y="184"/>
                      <a:pt x="311" y="183"/>
                      <a:pt x="318" y="186"/>
                    </a:cubicBezTo>
                    <a:cubicBezTo>
                      <a:pt x="326" y="188"/>
                      <a:pt x="333" y="192"/>
                      <a:pt x="340" y="198"/>
                    </a:cubicBezTo>
                    <a:cubicBezTo>
                      <a:pt x="353" y="209"/>
                      <a:pt x="363" y="227"/>
                      <a:pt x="369" y="245"/>
                    </a:cubicBezTo>
                    <a:cubicBezTo>
                      <a:pt x="383" y="282"/>
                      <a:pt x="386" y="324"/>
                      <a:pt x="385" y="364"/>
                    </a:cubicBezTo>
                    <a:cubicBezTo>
                      <a:pt x="385" y="376"/>
                      <a:pt x="384" y="387"/>
                      <a:pt x="382" y="399"/>
                    </a:cubicBezTo>
                    <a:cubicBezTo>
                      <a:pt x="381" y="399"/>
                      <a:pt x="379" y="400"/>
                      <a:pt x="378" y="400"/>
                    </a:cubicBezTo>
                    <a:cubicBezTo>
                      <a:pt x="326" y="418"/>
                      <a:pt x="259" y="400"/>
                      <a:pt x="212" y="365"/>
                    </a:cubicBezTo>
                    <a:cubicBezTo>
                      <a:pt x="202" y="357"/>
                      <a:pt x="193" y="348"/>
                      <a:pt x="185" y="339"/>
                    </a:cubicBezTo>
                    <a:moveTo>
                      <a:pt x="182" y="335"/>
                    </a:moveTo>
                    <a:cubicBezTo>
                      <a:pt x="177" y="330"/>
                      <a:pt x="173" y="324"/>
                      <a:pt x="169" y="318"/>
                    </a:cubicBezTo>
                    <a:cubicBezTo>
                      <a:pt x="170" y="309"/>
                      <a:pt x="172" y="301"/>
                      <a:pt x="174" y="293"/>
                    </a:cubicBezTo>
                    <a:cubicBezTo>
                      <a:pt x="183" y="281"/>
                      <a:pt x="192" y="271"/>
                      <a:pt x="202" y="261"/>
                    </a:cubicBezTo>
                    <a:cubicBezTo>
                      <a:pt x="202" y="260"/>
                      <a:pt x="203" y="260"/>
                      <a:pt x="203" y="259"/>
                    </a:cubicBezTo>
                    <a:cubicBezTo>
                      <a:pt x="196" y="273"/>
                      <a:pt x="191" y="287"/>
                      <a:pt x="187" y="302"/>
                    </a:cubicBezTo>
                    <a:cubicBezTo>
                      <a:pt x="184" y="313"/>
                      <a:pt x="183" y="324"/>
                      <a:pt x="182" y="335"/>
                    </a:cubicBezTo>
                    <a:moveTo>
                      <a:pt x="322" y="168"/>
                    </a:moveTo>
                    <a:cubicBezTo>
                      <a:pt x="326" y="169"/>
                      <a:pt x="329" y="171"/>
                      <a:pt x="332" y="172"/>
                    </a:cubicBezTo>
                    <a:cubicBezTo>
                      <a:pt x="357" y="183"/>
                      <a:pt x="373" y="207"/>
                      <a:pt x="382" y="231"/>
                    </a:cubicBezTo>
                    <a:cubicBezTo>
                      <a:pt x="392" y="255"/>
                      <a:pt x="397" y="280"/>
                      <a:pt x="400" y="305"/>
                    </a:cubicBezTo>
                    <a:cubicBezTo>
                      <a:pt x="397" y="279"/>
                      <a:pt x="391" y="253"/>
                      <a:pt x="381" y="230"/>
                    </a:cubicBezTo>
                    <a:cubicBezTo>
                      <a:pt x="371" y="206"/>
                      <a:pt x="355" y="184"/>
                      <a:pt x="331" y="174"/>
                    </a:cubicBezTo>
                    <a:cubicBezTo>
                      <a:pt x="326" y="171"/>
                      <a:pt x="320" y="170"/>
                      <a:pt x="315" y="169"/>
                    </a:cubicBezTo>
                    <a:cubicBezTo>
                      <a:pt x="317" y="169"/>
                      <a:pt x="320" y="169"/>
                      <a:pt x="322" y="168"/>
                    </a:cubicBezTo>
                    <a:moveTo>
                      <a:pt x="433" y="348"/>
                    </a:moveTo>
                    <a:cubicBezTo>
                      <a:pt x="434" y="352"/>
                      <a:pt x="434" y="355"/>
                      <a:pt x="434" y="358"/>
                    </a:cubicBezTo>
                    <a:cubicBezTo>
                      <a:pt x="428" y="370"/>
                      <a:pt x="420" y="381"/>
                      <a:pt x="409" y="389"/>
                    </a:cubicBezTo>
                    <a:cubicBezTo>
                      <a:pt x="409" y="390"/>
                      <a:pt x="408" y="390"/>
                      <a:pt x="407" y="391"/>
                    </a:cubicBezTo>
                    <a:cubicBezTo>
                      <a:pt x="408" y="389"/>
                      <a:pt x="408" y="386"/>
                      <a:pt x="408" y="384"/>
                    </a:cubicBezTo>
                    <a:cubicBezTo>
                      <a:pt x="419" y="375"/>
                      <a:pt x="427" y="364"/>
                      <a:pt x="432" y="351"/>
                    </a:cubicBezTo>
                    <a:cubicBezTo>
                      <a:pt x="433" y="350"/>
                      <a:pt x="433" y="349"/>
                      <a:pt x="433" y="348"/>
                    </a:cubicBezTo>
                    <a:moveTo>
                      <a:pt x="447" y="290"/>
                    </a:moveTo>
                    <a:cubicBezTo>
                      <a:pt x="447" y="291"/>
                      <a:pt x="447" y="291"/>
                      <a:pt x="448" y="292"/>
                    </a:cubicBezTo>
                    <a:cubicBezTo>
                      <a:pt x="449" y="316"/>
                      <a:pt x="446" y="339"/>
                      <a:pt x="436" y="359"/>
                    </a:cubicBezTo>
                    <a:cubicBezTo>
                      <a:pt x="436" y="359"/>
                      <a:pt x="436" y="358"/>
                      <a:pt x="436" y="358"/>
                    </a:cubicBezTo>
                    <a:cubicBezTo>
                      <a:pt x="436" y="357"/>
                      <a:pt x="437" y="357"/>
                      <a:pt x="437" y="356"/>
                    </a:cubicBezTo>
                    <a:cubicBezTo>
                      <a:pt x="446" y="336"/>
                      <a:pt x="449" y="313"/>
                      <a:pt x="447" y="290"/>
                    </a:cubicBezTo>
                    <a:moveTo>
                      <a:pt x="453" y="305"/>
                    </a:moveTo>
                    <a:cubicBezTo>
                      <a:pt x="453" y="305"/>
                      <a:pt x="453" y="305"/>
                      <a:pt x="453" y="306"/>
                    </a:cubicBezTo>
                    <a:cubicBezTo>
                      <a:pt x="453" y="315"/>
                      <a:pt x="452" y="324"/>
                      <a:pt x="450" y="334"/>
                    </a:cubicBezTo>
                    <a:cubicBezTo>
                      <a:pt x="450" y="335"/>
                      <a:pt x="450" y="336"/>
                      <a:pt x="449" y="337"/>
                    </a:cubicBezTo>
                    <a:cubicBezTo>
                      <a:pt x="452" y="326"/>
                      <a:pt x="453" y="316"/>
                      <a:pt x="453" y="305"/>
                    </a:cubicBezTo>
                    <a:moveTo>
                      <a:pt x="446" y="350"/>
                    </a:moveTo>
                    <a:cubicBezTo>
                      <a:pt x="444" y="356"/>
                      <a:pt x="441" y="363"/>
                      <a:pt x="437" y="369"/>
                    </a:cubicBezTo>
                    <a:cubicBezTo>
                      <a:pt x="437" y="369"/>
                      <a:pt x="437" y="370"/>
                      <a:pt x="436" y="371"/>
                    </a:cubicBezTo>
                    <a:cubicBezTo>
                      <a:pt x="436" y="370"/>
                      <a:pt x="436" y="370"/>
                      <a:pt x="436" y="370"/>
                    </a:cubicBezTo>
                    <a:cubicBezTo>
                      <a:pt x="440" y="365"/>
                      <a:pt x="443" y="359"/>
                      <a:pt x="445" y="353"/>
                    </a:cubicBezTo>
                    <a:cubicBezTo>
                      <a:pt x="445" y="352"/>
                      <a:pt x="445" y="352"/>
                      <a:pt x="445" y="352"/>
                    </a:cubicBezTo>
                    <a:cubicBezTo>
                      <a:pt x="446" y="351"/>
                      <a:pt x="446" y="350"/>
                      <a:pt x="446" y="350"/>
                    </a:cubicBezTo>
                    <a:moveTo>
                      <a:pt x="426" y="380"/>
                    </a:moveTo>
                    <a:cubicBezTo>
                      <a:pt x="421" y="386"/>
                      <a:pt x="414" y="392"/>
                      <a:pt x="407" y="397"/>
                    </a:cubicBezTo>
                    <a:cubicBezTo>
                      <a:pt x="407" y="397"/>
                      <a:pt x="407" y="396"/>
                      <a:pt x="407" y="396"/>
                    </a:cubicBezTo>
                    <a:cubicBezTo>
                      <a:pt x="418" y="388"/>
                      <a:pt x="428" y="377"/>
                      <a:pt x="435" y="365"/>
                    </a:cubicBezTo>
                    <a:cubicBezTo>
                      <a:pt x="435" y="366"/>
                      <a:pt x="435" y="366"/>
                      <a:pt x="435" y="367"/>
                    </a:cubicBezTo>
                    <a:cubicBezTo>
                      <a:pt x="432" y="371"/>
                      <a:pt x="429" y="375"/>
                      <a:pt x="426" y="380"/>
                    </a:cubicBezTo>
                    <a:moveTo>
                      <a:pt x="412" y="397"/>
                    </a:moveTo>
                    <a:cubicBezTo>
                      <a:pt x="411" y="397"/>
                      <a:pt x="410" y="398"/>
                      <a:pt x="410" y="399"/>
                    </a:cubicBezTo>
                    <a:cubicBezTo>
                      <a:pt x="409" y="400"/>
                      <a:pt x="407" y="400"/>
                      <a:pt x="406" y="401"/>
                    </a:cubicBezTo>
                    <a:cubicBezTo>
                      <a:pt x="406" y="401"/>
                      <a:pt x="406" y="401"/>
                      <a:pt x="406" y="401"/>
                    </a:cubicBezTo>
                    <a:cubicBezTo>
                      <a:pt x="408" y="400"/>
                      <a:pt x="410" y="398"/>
                      <a:pt x="412" y="397"/>
                    </a:cubicBezTo>
                    <a:moveTo>
                      <a:pt x="381" y="422"/>
                    </a:moveTo>
                    <a:cubicBezTo>
                      <a:pt x="381" y="421"/>
                      <a:pt x="381" y="421"/>
                      <a:pt x="381" y="421"/>
                    </a:cubicBezTo>
                    <a:cubicBezTo>
                      <a:pt x="382" y="421"/>
                      <a:pt x="382" y="420"/>
                      <a:pt x="383" y="420"/>
                    </a:cubicBezTo>
                    <a:cubicBezTo>
                      <a:pt x="383" y="421"/>
                      <a:pt x="383" y="421"/>
                      <a:pt x="382" y="421"/>
                    </a:cubicBezTo>
                    <a:cubicBezTo>
                      <a:pt x="382" y="422"/>
                      <a:pt x="382" y="422"/>
                      <a:pt x="381" y="422"/>
                    </a:cubicBezTo>
                    <a:moveTo>
                      <a:pt x="383" y="412"/>
                    </a:moveTo>
                    <a:cubicBezTo>
                      <a:pt x="383" y="412"/>
                      <a:pt x="383" y="412"/>
                      <a:pt x="383" y="412"/>
                    </a:cubicBezTo>
                    <a:cubicBezTo>
                      <a:pt x="384" y="412"/>
                      <a:pt x="384" y="412"/>
                      <a:pt x="385" y="412"/>
                    </a:cubicBezTo>
                    <a:cubicBezTo>
                      <a:pt x="385" y="412"/>
                      <a:pt x="385" y="412"/>
                      <a:pt x="385" y="412"/>
                    </a:cubicBezTo>
                    <a:cubicBezTo>
                      <a:pt x="384" y="412"/>
                      <a:pt x="384" y="412"/>
                      <a:pt x="383" y="412"/>
                    </a:cubicBezTo>
                    <a:moveTo>
                      <a:pt x="379" y="414"/>
                    </a:moveTo>
                    <a:cubicBezTo>
                      <a:pt x="350" y="423"/>
                      <a:pt x="315" y="423"/>
                      <a:pt x="285" y="414"/>
                    </a:cubicBezTo>
                    <a:cubicBezTo>
                      <a:pt x="247" y="405"/>
                      <a:pt x="213" y="386"/>
                      <a:pt x="185" y="359"/>
                    </a:cubicBezTo>
                    <a:cubicBezTo>
                      <a:pt x="185" y="357"/>
                      <a:pt x="185" y="355"/>
                      <a:pt x="185" y="353"/>
                    </a:cubicBezTo>
                    <a:cubicBezTo>
                      <a:pt x="192" y="361"/>
                      <a:pt x="200" y="368"/>
                      <a:pt x="209" y="374"/>
                    </a:cubicBezTo>
                    <a:cubicBezTo>
                      <a:pt x="257" y="410"/>
                      <a:pt x="324" y="428"/>
                      <a:pt x="380" y="409"/>
                    </a:cubicBezTo>
                    <a:cubicBezTo>
                      <a:pt x="380" y="410"/>
                      <a:pt x="380" y="410"/>
                      <a:pt x="380" y="411"/>
                    </a:cubicBezTo>
                    <a:cubicBezTo>
                      <a:pt x="375" y="412"/>
                      <a:pt x="371" y="414"/>
                      <a:pt x="366" y="415"/>
                    </a:cubicBezTo>
                    <a:cubicBezTo>
                      <a:pt x="346" y="419"/>
                      <a:pt x="329" y="418"/>
                      <a:pt x="329" y="419"/>
                    </a:cubicBezTo>
                    <a:cubicBezTo>
                      <a:pt x="329" y="420"/>
                      <a:pt x="347" y="421"/>
                      <a:pt x="367" y="417"/>
                    </a:cubicBezTo>
                    <a:cubicBezTo>
                      <a:pt x="371" y="416"/>
                      <a:pt x="375" y="415"/>
                      <a:pt x="379" y="414"/>
                    </a:cubicBezTo>
                    <a:cubicBezTo>
                      <a:pt x="379" y="414"/>
                      <a:pt x="379" y="414"/>
                      <a:pt x="379" y="414"/>
                    </a:cubicBezTo>
                    <a:moveTo>
                      <a:pt x="168" y="330"/>
                    </a:moveTo>
                    <a:cubicBezTo>
                      <a:pt x="168" y="329"/>
                      <a:pt x="168" y="328"/>
                      <a:pt x="168" y="327"/>
                    </a:cubicBezTo>
                    <a:cubicBezTo>
                      <a:pt x="172" y="333"/>
                      <a:pt x="177" y="339"/>
                      <a:pt x="182" y="345"/>
                    </a:cubicBezTo>
                    <a:cubicBezTo>
                      <a:pt x="182" y="346"/>
                      <a:pt x="182" y="346"/>
                      <a:pt x="182" y="347"/>
                    </a:cubicBezTo>
                    <a:cubicBezTo>
                      <a:pt x="177" y="342"/>
                      <a:pt x="172" y="336"/>
                      <a:pt x="168" y="330"/>
                    </a:cubicBezTo>
                    <a:moveTo>
                      <a:pt x="168" y="324"/>
                    </a:moveTo>
                    <a:cubicBezTo>
                      <a:pt x="169" y="322"/>
                      <a:pt x="169" y="321"/>
                      <a:pt x="169" y="319"/>
                    </a:cubicBezTo>
                    <a:cubicBezTo>
                      <a:pt x="173" y="325"/>
                      <a:pt x="177" y="331"/>
                      <a:pt x="182" y="337"/>
                    </a:cubicBezTo>
                    <a:cubicBezTo>
                      <a:pt x="182" y="338"/>
                      <a:pt x="182" y="340"/>
                      <a:pt x="182" y="341"/>
                    </a:cubicBezTo>
                    <a:cubicBezTo>
                      <a:pt x="177" y="336"/>
                      <a:pt x="173" y="330"/>
                      <a:pt x="168" y="324"/>
                    </a:cubicBezTo>
                    <a:moveTo>
                      <a:pt x="163" y="316"/>
                    </a:moveTo>
                    <a:cubicBezTo>
                      <a:pt x="162" y="314"/>
                      <a:pt x="162" y="312"/>
                      <a:pt x="161" y="311"/>
                    </a:cubicBezTo>
                    <a:cubicBezTo>
                      <a:pt x="161" y="310"/>
                      <a:pt x="162" y="309"/>
                      <a:pt x="162" y="308"/>
                    </a:cubicBezTo>
                    <a:cubicBezTo>
                      <a:pt x="163" y="309"/>
                      <a:pt x="163" y="310"/>
                      <a:pt x="164" y="311"/>
                    </a:cubicBezTo>
                    <a:cubicBezTo>
                      <a:pt x="164" y="313"/>
                      <a:pt x="164" y="314"/>
                      <a:pt x="163" y="316"/>
                    </a:cubicBezTo>
                    <a:moveTo>
                      <a:pt x="163" y="307"/>
                    </a:moveTo>
                    <a:cubicBezTo>
                      <a:pt x="164" y="306"/>
                      <a:pt x="165" y="305"/>
                      <a:pt x="165" y="304"/>
                    </a:cubicBezTo>
                    <a:cubicBezTo>
                      <a:pt x="165" y="305"/>
                      <a:pt x="165" y="306"/>
                      <a:pt x="165" y="307"/>
                    </a:cubicBezTo>
                    <a:cubicBezTo>
                      <a:pt x="165" y="308"/>
                      <a:pt x="164" y="309"/>
                      <a:pt x="164" y="310"/>
                    </a:cubicBezTo>
                    <a:cubicBezTo>
                      <a:pt x="164" y="309"/>
                      <a:pt x="163" y="308"/>
                      <a:pt x="163" y="307"/>
                    </a:cubicBezTo>
                    <a:moveTo>
                      <a:pt x="162" y="306"/>
                    </a:moveTo>
                    <a:cubicBezTo>
                      <a:pt x="161" y="304"/>
                      <a:pt x="160" y="302"/>
                      <a:pt x="159" y="300"/>
                    </a:cubicBezTo>
                    <a:cubicBezTo>
                      <a:pt x="163" y="295"/>
                      <a:pt x="166" y="290"/>
                      <a:pt x="170" y="286"/>
                    </a:cubicBezTo>
                    <a:cubicBezTo>
                      <a:pt x="168" y="291"/>
                      <a:pt x="167" y="296"/>
                      <a:pt x="166" y="301"/>
                    </a:cubicBezTo>
                    <a:cubicBezTo>
                      <a:pt x="165" y="303"/>
                      <a:pt x="164" y="305"/>
                      <a:pt x="162" y="306"/>
                    </a:cubicBezTo>
                    <a:moveTo>
                      <a:pt x="156" y="294"/>
                    </a:moveTo>
                    <a:cubicBezTo>
                      <a:pt x="155" y="292"/>
                      <a:pt x="154" y="290"/>
                      <a:pt x="154" y="289"/>
                    </a:cubicBezTo>
                    <a:cubicBezTo>
                      <a:pt x="163" y="277"/>
                      <a:pt x="172" y="265"/>
                      <a:pt x="182" y="254"/>
                    </a:cubicBezTo>
                    <a:cubicBezTo>
                      <a:pt x="180" y="259"/>
                      <a:pt x="178" y="264"/>
                      <a:pt x="176" y="268"/>
                    </a:cubicBezTo>
                    <a:cubicBezTo>
                      <a:pt x="169" y="276"/>
                      <a:pt x="162" y="285"/>
                      <a:pt x="156" y="294"/>
                    </a:cubicBezTo>
                    <a:moveTo>
                      <a:pt x="150" y="280"/>
                    </a:moveTo>
                    <a:cubicBezTo>
                      <a:pt x="142" y="258"/>
                      <a:pt x="138" y="234"/>
                      <a:pt x="139" y="210"/>
                    </a:cubicBezTo>
                    <a:cubicBezTo>
                      <a:pt x="141" y="181"/>
                      <a:pt x="151" y="154"/>
                      <a:pt x="170" y="134"/>
                    </a:cubicBezTo>
                    <a:cubicBezTo>
                      <a:pt x="185" y="117"/>
                      <a:pt x="205" y="104"/>
                      <a:pt x="226" y="97"/>
                    </a:cubicBezTo>
                    <a:cubicBezTo>
                      <a:pt x="264" y="92"/>
                      <a:pt x="302" y="100"/>
                      <a:pt x="336" y="121"/>
                    </a:cubicBezTo>
                    <a:cubicBezTo>
                      <a:pt x="386" y="152"/>
                      <a:pt x="423" y="205"/>
                      <a:pt x="436" y="263"/>
                    </a:cubicBezTo>
                    <a:cubicBezTo>
                      <a:pt x="436" y="263"/>
                      <a:pt x="436" y="263"/>
                      <a:pt x="436" y="264"/>
                    </a:cubicBezTo>
                    <a:cubicBezTo>
                      <a:pt x="424" y="238"/>
                      <a:pt x="410" y="214"/>
                      <a:pt x="397" y="190"/>
                    </a:cubicBezTo>
                    <a:cubicBezTo>
                      <a:pt x="394" y="184"/>
                      <a:pt x="389" y="175"/>
                      <a:pt x="386" y="172"/>
                    </a:cubicBezTo>
                    <a:cubicBezTo>
                      <a:pt x="383" y="167"/>
                      <a:pt x="383" y="167"/>
                      <a:pt x="387" y="174"/>
                    </a:cubicBezTo>
                    <a:cubicBezTo>
                      <a:pt x="404" y="205"/>
                      <a:pt x="422" y="236"/>
                      <a:pt x="437" y="268"/>
                    </a:cubicBezTo>
                    <a:cubicBezTo>
                      <a:pt x="442" y="293"/>
                      <a:pt x="442" y="319"/>
                      <a:pt x="435" y="341"/>
                    </a:cubicBezTo>
                    <a:cubicBezTo>
                      <a:pt x="431" y="294"/>
                      <a:pt x="418" y="246"/>
                      <a:pt x="393" y="208"/>
                    </a:cubicBezTo>
                    <a:cubicBezTo>
                      <a:pt x="380" y="187"/>
                      <a:pt x="361" y="171"/>
                      <a:pt x="339" y="167"/>
                    </a:cubicBezTo>
                    <a:cubicBezTo>
                      <a:pt x="339" y="166"/>
                      <a:pt x="339" y="166"/>
                      <a:pt x="338" y="166"/>
                    </a:cubicBezTo>
                    <a:cubicBezTo>
                      <a:pt x="332" y="163"/>
                      <a:pt x="325" y="161"/>
                      <a:pt x="318" y="159"/>
                    </a:cubicBezTo>
                    <a:cubicBezTo>
                      <a:pt x="303" y="157"/>
                      <a:pt x="289" y="161"/>
                      <a:pt x="277" y="166"/>
                    </a:cubicBezTo>
                    <a:cubicBezTo>
                      <a:pt x="256" y="176"/>
                      <a:pt x="239" y="190"/>
                      <a:pt x="222" y="204"/>
                    </a:cubicBezTo>
                    <a:cubicBezTo>
                      <a:pt x="240" y="185"/>
                      <a:pt x="260" y="169"/>
                      <a:pt x="284" y="158"/>
                    </a:cubicBezTo>
                    <a:cubicBezTo>
                      <a:pt x="304" y="149"/>
                      <a:pt x="326" y="145"/>
                      <a:pt x="343" y="149"/>
                    </a:cubicBezTo>
                    <a:cubicBezTo>
                      <a:pt x="361" y="151"/>
                      <a:pt x="372" y="159"/>
                      <a:pt x="376" y="160"/>
                    </a:cubicBezTo>
                    <a:cubicBezTo>
                      <a:pt x="380" y="162"/>
                      <a:pt x="376" y="158"/>
                      <a:pt x="365" y="152"/>
                    </a:cubicBezTo>
                    <a:cubicBezTo>
                      <a:pt x="354" y="146"/>
                      <a:pt x="333" y="140"/>
                      <a:pt x="310" y="145"/>
                    </a:cubicBezTo>
                    <a:cubicBezTo>
                      <a:pt x="263" y="157"/>
                      <a:pt x="224" y="187"/>
                      <a:pt x="197" y="227"/>
                    </a:cubicBezTo>
                    <a:cubicBezTo>
                      <a:pt x="181" y="244"/>
                      <a:pt x="165" y="261"/>
                      <a:pt x="150" y="280"/>
                    </a:cubicBezTo>
                    <a:moveTo>
                      <a:pt x="232" y="96"/>
                    </a:moveTo>
                    <a:cubicBezTo>
                      <a:pt x="236" y="95"/>
                      <a:pt x="239" y="94"/>
                      <a:pt x="242" y="93"/>
                    </a:cubicBezTo>
                    <a:cubicBezTo>
                      <a:pt x="252" y="92"/>
                      <a:pt x="263" y="92"/>
                      <a:pt x="273" y="93"/>
                    </a:cubicBezTo>
                    <a:cubicBezTo>
                      <a:pt x="276" y="93"/>
                      <a:pt x="281" y="94"/>
                      <a:pt x="285" y="95"/>
                    </a:cubicBezTo>
                    <a:cubicBezTo>
                      <a:pt x="373" y="116"/>
                      <a:pt x="436" y="199"/>
                      <a:pt x="445" y="282"/>
                    </a:cubicBezTo>
                    <a:cubicBezTo>
                      <a:pt x="443" y="277"/>
                      <a:pt x="440" y="272"/>
                      <a:pt x="438" y="267"/>
                    </a:cubicBezTo>
                    <a:cubicBezTo>
                      <a:pt x="426" y="210"/>
                      <a:pt x="391" y="157"/>
                      <a:pt x="343" y="125"/>
                    </a:cubicBezTo>
                    <a:cubicBezTo>
                      <a:pt x="310" y="102"/>
                      <a:pt x="271" y="92"/>
                      <a:pt x="232" y="96"/>
                    </a:cubicBezTo>
                    <a:moveTo>
                      <a:pt x="290" y="95"/>
                    </a:moveTo>
                    <a:cubicBezTo>
                      <a:pt x="298" y="97"/>
                      <a:pt x="307" y="100"/>
                      <a:pt x="315" y="103"/>
                    </a:cubicBezTo>
                    <a:cubicBezTo>
                      <a:pt x="356" y="121"/>
                      <a:pt x="391" y="153"/>
                      <a:pt x="415" y="191"/>
                    </a:cubicBezTo>
                    <a:cubicBezTo>
                      <a:pt x="421" y="202"/>
                      <a:pt x="426" y="212"/>
                      <a:pt x="430" y="221"/>
                    </a:cubicBezTo>
                    <a:cubicBezTo>
                      <a:pt x="439" y="241"/>
                      <a:pt x="445" y="265"/>
                      <a:pt x="447" y="288"/>
                    </a:cubicBezTo>
                    <a:cubicBezTo>
                      <a:pt x="447" y="288"/>
                      <a:pt x="447" y="287"/>
                      <a:pt x="447" y="287"/>
                    </a:cubicBezTo>
                    <a:cubicBezTo>
                      <a:pt x="444" y="255"/>
                      <a:pt x="433" y="223"/>
                      <a:pt x="417" y="195"/>
                    </a:cubicBezTo>
                    <a:cubicBezTo>
                      <a:pt x="389" y="148"/>
                      <a:pt x="343" y="109"/>
                      <a:pt x="290" y="95"/>
                    </a:cubicBezTo>
                    <a:moveTo>
                      <a:pt x="389" y="150"/>
                    </a:moveTo>
                    <a:cubicBezTo>
                      <a:pt x="392" y="153"/>
                      <a:pt x="394" y="155"/>
                      <a:pt x="397" y="157"/>
                    </a:cubicBezTo>
                    <a:cubicBezTo>
                      <a:pt x="408" y="171"/>
                      <a:pt x="419" y="186"/>
                      <a:pt x="427" y="202"/>
                    </a:cubicBezTo>
                    <a:cubicBezTo>
                      <a:pt x="441" y="228"/>
                      <a:pt x="450" y="257"/>
                      <a:pt x="453" y="286"/>
                    </a:cubicBezTo>
                    <a:cubicBezTo>
                      <a:pt x="453" y="291"/>
                      <a:pt x="453" y="297"/>
                      <a:pt x="453" y="302"/>
                    </a:cubicBezTo>
                    <a:cubicBezTo>
                      <a:pt x="453" y="302"/>
                      <a:pt x="453" y="302"/>
                      <a:pt x="453" y="301"/>
                    </a:cubicBezTo>
                    <a:cubicBezTo>
                      <a:pt x="453" y="282"/>
                      <a:pt x="450" y="263"/>
                      <a:pt x="444" y="245"/>
                    </a:cubicBezTo>
                    <a:cubicBezTo>
                      <a:pt x="434" y="210"/>
                      <a:pt x="415" y="177"/>
                      <a:pt x="389" y="150"/>
                    </a:cubicBezTo>
                    <a:moveTo>
                      <a:pt x="420" y="391"/>
                    </a:moveTo>
                    <a:cubicBezTo>
                      <a:pt x="421" y="390"/>
                      <a:pt x="422" y="389"/>
                      <a:pt x="422" y="388"/>
                    </a:cubicBezTo>
                    <a:cubicBezTo>
                      <a:pt x="427" y="383"/>
                      <a:pt x="432" y="377"/>
                      <a:pt x="435" y="372"/>
                    </a:cubicBezTo>
                    <a:cubicBezTo>
                      <a:pt x="435" y="372"/>
                      <a:pt x="435" y="372"/>
                      <a:pt x="435" y="372"/>
                    </a:cubicBezTo>
                    <a:cubicBezTo>
                      <a:pt x="431" y="379"/>
                      <a:pt x="426" y="385"/>
                      <a:pt x="420" y="391"/>
                    </a:cubicBezTo>
                    <a:moveTo>
                      <a:pt x="392" y="417"/>
                    </a:moveTo>
                    <a:cubicBezTo>
                      <a:pt x="392" y="417"/>
                      <a:pt x="392" y="418"/>
                      <a:pt x="392" y="418"/>
                    </a:cubicBezTo>
                    <a:cubicBezTo>
                      <a:pt x="392" y="418"/>
                      <a:pt x="391" y="418"/>
                      <a:pt x="391" y="418"/>
                    </a:cubicBezTo>
                    <a:cubicBezTo>
                      <a:pt x="391" y="418"/>
                      <a:pt x="391" y="418"/>
                      <a:pt x="391" y="418"/>
                    </a:cubicBezTo>
                    <a:cubicBezTo>
                      <a:pt x="391" y="418"/>
                      <a:pt x="392" y="418"/>
                      <a:pt x="392" y="417"/>
                    </a:cubicBezTo>
                    <a:moveTo>
                      <a:pt x="202" y="387"/>
                    </a:moveTo>
                    <a:cubicBezTo>
                      <a:pt x="197" y="383"/>
                      <a:pt x="192" y="379"/>
                      <a:pt x="188" y="375"/>
                    </a:cubicBezTo>
                    <a:cubicBezTo>
                      <a:pt x="187" y="373"/>
                      <a:pt x="187" y="372"/>
                      <a:pt x="187" y="370"/>
                    </a:cubicBezTo>
                    <a:cubicBezTo>
                      <a:pt x="226" y="406"/>
                      <a:pt x="279" y="427"/>
                      <a:pt x="333" y="428"/>
                    </a:cubicBezTo>
                    <a:cubicBezTo>
                      <a:pt x="348" y="428"/>
                      <a:pt x="363" y="426"/>
                      <a:pt x="377" y="422"/>
                    </a:cubicBezTo>
                    <a:cubicBezTo>
                      <a:pt x="377" y="422"/>
                      <a:pt x="377" y="423"/>
                      <a:pt x="377" y="423"/>
                    </a:cubicBezTo>
                    <a:cubicBezTo>
                      <a:pt x="318" y="440"/>
                      <a:pt x="252" y="421"/>
                      <a:pt x="202" y="387"/>
                    </a:cubicBezTo>
                    <a:moveTo>
                      <a:pt x="186" y="381"/>
                    </a:moveTo>
                    <a:cubicBezTo>
                      <a:pt x="187" y="382"/>
                      <a:pt x="187" y="384"/>
                      <a:pt x="187" y="385"/>
                    </a:cubicBezTo>
                    <a:cubicBezTo>
                      <a:pt x="181" y="380"/>
                      <a:pt x="175" y="375"/>
                      <a:pt x="169" y="369"/>
                    </a:cubicBezTo>
                    <a:cubicBezTo>
                      <a:pt x="169" y="368"/>
                      <a:pt x="169" y="368"/>
                      <a:pt x="169" y="367"/>
                    </a:cubicBezTo>
                    <a:cubicBezTo>
                      <a:pt x="169" y="366"/>
                      <a:pt x="169" y="365"/>
                      <a:pt x="169" y="364"/>
                    </a:cubicBezTo>
                    <a:cubicBezTo>
                      <a:pt x="172" y="367"/>
                      <a:pt x="175" y="370"/>
                      <a:pt x="178" y="374"/>
                    </a:cubicBezTo>
                    <a:cubicBezTo>
                      <a:pt x="181" y="376"/>
                      <a:pt x="183" y="378"/>
                      <a:pt x="186" y="381"/>
                    </a:cubicBezTo>
                    <a:moveTo>
                      <a:pt x="190" y="395"/>
                    </a:moveTo>
                    <a:cubicBezTo>
                      <a:pt x="191" y="397"/>
                      <a:pt x="192" y="399"/>
                      <a:pt x="193" y="402"/>
                    </a:cubicBezTo>
                    <a:cubicBezTo>
                      <a:pt x="192" y="401"/>
                      <a:pt x="191" y="400"/>
                      <a:pt x="190" y="400"/>
                    </a:cubicBezTo>
                    <a:cubicBezTo>
                      <a:pt x="184" y="395"/>
                      <a:pt x="178" y="390"/>
                      <a:pt x="173" y="386"/>
                    </a:cubicBezTo>
                    <a:cubicBezTo>
                      <a:pt x="172" y="383"/>
                      <a:pt x="172" y="380"/>
                      <a:pt x="171" y="378"/>
                    </a:cubicBezTo>
                    <a:cubicBezTo>
                      <a:pt x="177" y="384"/>
                      <a:pt x="184" y="389"/>
                      <a:pt x="190" y="395"/>
                    </a:cubicBezTo>
                    <a:moveTo>
                      <a:pt x="165" y="378"/>
                    </a:moveTo>
                    <a:cubicBezTo>
                      <a:pt x="155" y="368"/>
                      <a:pt x="146" y="358"/>
                      <a:pt x="139" y="346"/>
                    </a:cubicBezTo>
                    <a:cubicBezTo>
                      <a:pt x="139" y="345"/>
                      <a:pt x="140" y="343"/>
                      <a:pt x="141" y="342"/>
                    </a:cubicBezTo>
                    <a:cubicBezTo>
                      <a:pt x="148" y="352"/>
                      <a:pt x="155" y="361"/>
                      <a:pt x="164" y="370"/>
                    </a:cubicBezTo>
                    <a:cubicBezTo>
                      <a:pt x="164" y="373"/>
                      <a:pt x="164" y="375"/>
                      <a:pt x="165" y="378"/>
                    </a:cubicBezTo>
                    <a:moveTo>
                      <a:pt x="149" y="329"/>
                    </a:moveTo>
                    <a:cubicBezTo>
                      <a:pt x="149" y="328"/>
                      <a:pt x="150" y="327"/>
                      <a:pt x="150" y="327"/>
                    </a:cubicBezTo>
                    <a:cubicBezTo>
                      <a:pt x="154" y="332"/>
                      <a:pt x="157" y="338"/>
                      <a:pt x="161" y="343"/>
                    </a:cubicBezTo>
                    <a:cubicBezTo>
                      <a:pt x="161" y="344"/>
                      <a:pt x="162" y="345"/>
                      <a:pt x="162" y="347"/>
                    </a:cubicBezTo>
                    <a:cubicBezTo>
                      <a:pt x="157" y="341"/>
                      <a:pt x="153" y="335"/>
                      <a:pt x="149" y="329"/>
                    </a:cubicBezTo>
                    <a:moveTo>
                      <a:pt x="155" y="320"/>
                    </a:moveTo>
                    <a:cubicBezTo>
                      <a:pt x="155" y="318"/>
                      <a:pt x="156" y="317"/>
                      <a:pt x="157" y="316"/>
                    </a:cubicBezTo>
                    <a:cubicBezTo>
                      <a:pt x="159" y="319"/>
                      <a:pt x="161" y="322"/>
                      <a:pt x="162" y="324"/>
                    </a:cubicBezTo>
                    <a:cubicBezTo>
                      <a:pt x="162" y="327"/>
                      <a:pt x="162" y="329"/>
                      <a:pt x="162" y="331"/>
                    </a:cubicBezTo>
                    <a:cubicBezTo>
                      <a:pt x="159" y="327"/>
                      <a:pt x="157" y="324"/>
                      <a:pt x="155" y="320"/>
                    </a:cubicBezTo>
                    <a:moveTo>
                      <a:pt x="158" y="314"/>
                    </a:moveTo>
                    <a:cubicBezTo>
                      <a:pt x="158" y="314"/>
                      <a:pt x="159" y="313"/>
                      <a:pt x="159" y="313"/>
                    </a:cubicBezTo>
                    <a:cubicBezTo>
                      <a:pt x="160" y="314"/>
                      <a:pt x="161" y="315"/>
                      <a:pt x="161" y="316"/>
                    </a:cubicBezTo>
                    <a:cubicBezTo>
                      <a:pt x="162" y="317"/>
                      <a:pt x="162" y="318"/>
                      <a:pt x="163" y="319"/>
                    </a:cubicBezTo>
                    <a:cubicBezTo>
                      <a:pt x="163" y="320"/>
                      <a:pt x="163" y="321"/>
                      <a:pt x="163" y="322"/>
                    </a:cubicBezTo>
                    <a:cubicBezTo>
                      <a:pt x="161" y="319"/>
                      <a:pt x="160" y="317"/>
                      <a:pt x="158" y="314"/>
                    </a:cubicBezTo>
                    <a:moveTo>
                      <a:pt x="158" y="313"/>
                    </a:moveTo>
                    <a:cubicBezTo>
                      <a:pt x="156" y="311"/>
                      <a:pt x="155" y="309"/>
                      <a:pt x="154" y="307"/>
                    </a:cubicBezTo>
                    <a:cubicBezTo>
                      <a:pt x="154" y="307"/>
                      <a:pt x="155" y="306"/>
                      <a:pt x="155" y="306"/>
                    </a:cubicBezTo>
                    <a:cubicBezTo>
                      <a:pt x="156" y="308"/>
                      <a:pt x="157" y="310"/>
                      <a:pt x="159" y="312"/>
                    </a:cubicBezTo>
                    <a:cubicBezTo>
                      <a:pt x="158" y="312"/>
                      <a:pt x="158" y="313"/>
                      <a:pt x="158" y="313"/>
                    </a:cubicBezTo>
                    <a:moveTo>
                      <a:pt x="157" y="303"/>
                    </a:moveTo>
                    <a:cubicBezTo>
                      <a:pt x="157" y="303"/>
                      <a:pt x="158" y="302"/>
                      <a:pt x="158" y="301"/>
                    </a:cubicBezTo>
                    <a:cubicBezTo>
                      <a:pt x="159" y="303"/>
                      <a:pt x="161" y="305"/>
                      <a:pt x="162" y="307"/>
                    </a:cubicBezTo>
                    <a:cubicBezTo>
                      <a:pt x="161" y="308"/>
                      <a:pt x="161" y="309"/>
                      <a:pt x="160" y="310"/>
                    </a:cubicBezTo>
                    <a:cubicBezTo>
                      <a:pt x="159" y="308"/>
                      <a:pt x="158" y="306"/>
                      <a:pt x="157" y="303"/>
                    </a:cubicBezTo>
                    <a:moveTo>
                      <a:pt x="153" y="297"/>
                    </a:moveTo>
                    <a:cubicBezTo>
                      <a:pt x="153" y="295"/>
                      <a:pt x="152" y="294"/>
                      <a:pt x="151" y="292"/>
                    </a:cubicBezTo>
                    <a:cubicBezTo>
                      <a:pt x="152" y="291"/>
                      <a:pt x="152" y="290"/>
                      <a:pt x="153" y="290"/>
                    </a:cubicBezTo>
                    <a:cubicBezTo>
                      <a:pt x="154" y="291"/>
                      <a:pt x="155" y="293"/>
                      <a:pt x="155" y="295"/>
                    </a:cubicBezTo>
                    <a:cubicBezTo>
                      <a:pt x="155" y="295"/>
                      <a:pt x="154" y="296"/>
                      <a:pt x="153" y="297"/>
                    </a:cubicBezTo>
                    <a:moveTo>
                      <a:pt x="461" y="313"/>
                    </a:moveTo>
                    <a:cubicBezTo>
                      <a:pt x="461" y="314"/>
                      <a:pt x="460" y="314"/>
                      <a:pt x="460" y="315"/>
                    </a:cubicBezTo>
                    <a:cubicBezTo>
                      <a:pt x="461" y="302"/>
                      <a:pt x="461" y="289"/>
                      <a:pt x="459" y="276"/>
                    </a:cubicBezTo>
                    <a:cubicBezTo>
                      <a:pt x="459" y="275"/>
                      <a:pt x="459" y="275"/>
                      <a:pt x="459" y="275"/>
                    </a:cubicBezTo>
                    <a:cubicBezTo>
                      <a:pt x="460" y="287"/>
                      <a:pt x="461" y="300"/>
                      <a:pt x="461" y="313"/>
                    </a:cubicBezTo>
                    <a:moveTo>
                      <a:pt x="405" y="411"/>
                    </a:moveTo>
                    <a:cubicBezTo>
                      <a:pt x="405" y="411"/>
                      <a:pt x="404" y="411"/>
                      <a:pt x="404" y="411"/>
                    </a:cubicBezTo>
                    <a:cubicBezTo>
                      <a:pt x="404" y="411"/>
                      <a:pt x="404" y="411"/>
                      <a:pt x="404" y="411"/>
                    </a:cubicBezTo>
                    <a:cubicBezTo>
                      <a:pt x="404" y="411"/>
                      <a:pt x="405" y="411"/>
                      <a:pt x="405" y="411"/>
                    </a:cubicBezTo>
                    <a:moveTo>
                      <a:pt x="374" y="435"/>
                    </a:moveTo>
                    <a:cubicBezTo>
                      <a:pt x="371" y="435"/>
                      <a:pt x="368" y="436"/>
                      <a:pt x="365" y="437"/>
                    </a:cubicBezTo>
                    <a:cubicBezTo>
                      <a:pt x="366" y="436"/>
                      <a:pt x="367" y="435"/>
                      <a:pt x="368" y="435"/>
                    </a:cubicBezTo>
                    <a:cubicBezTo>
                      <a:pt x="370" y="435"/>
                      <a:pt x="372" y="434"/>
                      <a:pt x="374" y="434"/>
                    </a:cubicBezTo>
                    <a:cubicBezTo>
                      <a:pt x="374" y="434"/>
                      <a:pt x="374" y="434"/>
                      <a:pt x="374" y="435"/>
                    </a:cubicBezTo>
                    <a:cubicBezTo>
                      <a:pt x="374" y="435"/>
                      <a:pt x="374" y="435"/>
                      <a:pt x="374" y="435"/>
                    </a:cubicBezTo>
                    <a:moveTo>
                      <a:pt x="361" y="437"/>
                    </a:moveTo>
                    <a:cubicBezTo>
                      <a:pt x="322" y="443"/>
                      <a:pt x="282" y="436"/>
                      <a:pt x="247" y="421"/>
                    </a:cubicBezTo>
                    <a:cubicBezTo>
                      <a:pt x="227" y="413"/>
                      <a:pt x="208" y="402"/>
                      <a:pt x="191" y="389"/>
                    </a:cubicBezTo>
                    <a:cubicBezTo>
                      <a:pt x="191" y="387"/>
                      <a:pt x="190" y="386"/>
                      <a:pt x="190" y="384"/>
                    </a:cubicBezTo>
                    <a:cubicBezTo>
                      <a:pt x="232" y="418"/>
                      <a:pt x="287" y="438"/>
                      <a:pt x="342" y="436"/>
                    </a:cubicBezTo>
                    <a:cubicBezTo>
                      <a:pt x="339" y="437"/>
                      <a:pt x="338" y="437"/>
                      <a:pt x="337" y="437"/>
                    </a:cubicBezTo>
                    <a:cubicBezTo>
                      <a:pt x="338" y="437"/>
                      <a:pt x="348" y="438"/>
                      <a:pt x="363" y="436"/>
                    </a:cubicBezTo>
                    <a:cubicBezTo>
                      <a:pt x="362" y="436"/>
                      <a:pt x="362" y="437"/>
                      <a:pt x="361" y="437"/>
                    </a:cubicBezTo>
                    <a:moveTo>
                      <a:pt x="350" y="444"/>
                    </a:moveTo>
                    <a:cubicBezTo>
                      <a:pt x="347" y="445"/>
                      <a:pt x="344" y="446"/>
                      <a:pt x="342" y="448"/>
                    </a:cubicBezTo>
                    <a:cubicBezTo>
                      <a:pt x="335" y="448"/>
                      <a:pt x="329" y="448"/>
                      <a:pt x="323" y="448"/>
                    </a:cubicBezTo>
                    <a:cubicBezTo>
                      <a:pt x="278" y="445"/>
                      <a:pt x="235" y="430"/>
                      <a:pt x="198" y="405"/>
                    </a:cubicBezTo>
                    <a:cubicBezTo>
                      <a:pt x="197" y="403"/>
                      <a:pt x="196" y="400"/>
                      <a:pt x="195" y="398"/>
                    </a:cubicBezTo>
                    <a:cubicBezTo>
                      <a:pt x="207" y="407"/>
                      <a:pt x="220" y="415"/>
                      <a:pt x="234" y="421"/>
                    </a:cubicBezTo>
                    <a:cubicBezTo>
                      <a:pt x="270" y="438"/>
                      <a:pt x="310" y="447"/>
                      <a:pt x="350" y="444"/>
                    </a:cubicBezTo>
                    <a:moveTo>
                      <a:pt x="338" y="450"/>
                    </a:moveTo>
                    <a:cubicBezTo>
                      <a:pt x="330" y="453"/>
                      <a:pt x="323" y="457"/>
                      <a:pt x="315" y="459"/>
                    </a:cubicBezTo>
                    <a:cubicBezTo>
                      <a:pt x="303" y="464"/>
                      <a:pt x="291" y="468"/>
                      <a:pt x="278" y="472"/>
                    </a:cubicBezTo>
                    <a:cubicBezTo>
                      <a:pt x="265" y="468"/>
                      <a:pt x="252" y="462"/>
                      <a:pt x="241" y="455"/>
                    </a:cubicBezTo>
                    <a:cubicBezTo>
                      <a:pt x="223" y="443"/>
                      <a:pt x="209" y="427"/>
                      <a:pt x="199" y="408"/>
                    </a:cubicBezTo>
                    <a:cubicBezTo>
                      <a:pt x="235" y="432"/>
                      <a:pt x="276" y="446"/>
                      <a:pt x="320" y="449"/>
                    </a:cubicBezTo>
                    <a:cubicBezTo>
                      <a:pt x="326" y="450"/>
                      <a:pt x="332" y="450"/>
                      <a:pt x="338" y="450"/>
                    </a:cubicBezTo>
                    <a:moveTo>
                      <a:pt x="272" y="473"/>
                    </a:moveTo>
                    <a:cubicBezTo>
                      <a:pt x="265" y="475"/>
                      <a:pt x="257" y="476"/>
                      <a:pt x="250" y="477"/>
                    </a:cubicBezTo>
                    <a:cubicBezTo>
                      <a:pt x="246" y="476"/>
                      <a:pt x="242" y="474"/>
                      <a:pt x="238" y="471"/>
                    </a:cubicBezTo>
                    <a:cubicBezTo>
                      <a:pt x="206" y="454"/>
                      <a:pt x="184" y="423"/>
                      <a:pt x="174" y="389"/>
                    </a:cubicBezTo>
                    <a:cubicBezTo>
                      <a:pt x="179" y="393"/>
                      <a:pt x="184" y="397"/>
                      <a:pt x="189" y="401"/>
                    </a:cubicBezTo>
                    <a:cubicBezTo>
                      <a:pt x="191" y="403"/>
                      <a:pt x="193" y="404"/>
                      <a:pt x="194" y="405"/>
                    </a:cubicBezTo>
                    <a:cubicBezTo>
                      <a:pt x="201" y="419"/>
                      <a:pt x="209" y="431"/>
                      <a:pt x="220" y="442"/>
                    </a:cubicBezTo>
                    <a:cubicBezTo>
                      <a:pt x="235" y="457"/>
                      <a:pt x="253" y="467"/>
                      <a:pt x="272" y="473"/>
                    </a:cubicBezTo>
                    <a:moveTo>
                      <a:pt x="238" y="479"/>
                    </a:moveTo>
                    <a:cubicBezTo>
                      <a:pt x="199" y="484"/>
                      <a:pt x="159" y="481"/>
                      <a:pt x="124" y="468"/>
                    </a:cubicBezTo>
                    <a:cubicBezTo>
                      <a:pt x="115" y="464"/>
                      <a:pt x="107" y="460"/>
                      <a:pt x="100" y="455"/>
                    </a:cubicBezTo>
                    <a:cubicBezTo>
                      <a:pt x="106" y="423"/>
                      <a:pt x="117" y="390"/>
                      <a:pt x="131" y="361"/>
                    </a:cubicBezTo>
                    <a:cubicBezTo>
                      <a:pt x="133" y="356"/>
                      <a:pt x="135" y="352"/>
                      <a:pt x="138" y="348"/>
                    </a:cubicBezTo>
                    <a:cubicBezTo>
                      <a:pt x="146" y="360"/>
                      <a:pt x="155" y="371"/>
                      <a:pt x="166" y="381"/>
                    </a:cubicBezTo>
                    <a:cubicBezTo>
                      <a:pt x="169" y="395"/>
                      <a:pt x="173" y="408"/>
                      <a:pt x="180" y="421"/>
                    </a:cubicBezTo>
                    <a:cubicBezTo>
                      <a:pt x="193" y="446"/>
                      <a:pt x="214" y="466"/>
                      <a:pt x="238" y="479"/>
                    </a:cubicBezTo>
                    <a:moveTo>
                      <a:pt x="242" y="481"/>
                    </a:moveTo>
                    <a:cubicBezTo>
                      <a:pt x="243" y="481"/>
                      <a:pt x="244" y="482"/>
                      <a:pt x="245" y="482"/>
                    </a:cubicBezTo>
                    <a:cubicBezTo>
                      <a:pt x="209" y="488"/>
                      <a:pt x="173" y="486"/>
                      <a:pt x="139" y="477"/>
                    </a:cubicBezTo>
                    <a:cubicBezTo>
                      <a:pt x="124" y="473"/>
                      <a:pt x="111" y="467"/>
                      <a:pt x="99" y="459"/>
                    </a:cubicBezTo>
                    <a:cubicBezTo>
                      <a:pt x="99" y="459"/>
                      <a:pt x="99" y="458"/>
                      <a:pt x="99" y="458"/>
                    </a:cubicBezTo>
                    <a:cubicBezTo>
                      <a:pt x="105" y="462"/>
                      <a:pt x="112" y="465"/>
                      <a:pt x="119" y="468"/>
                    </a:cubicBezTo>
                    <a:cubicBezTo>
                      <a:pt x="157" y="483"/>
                      <a:pt x="199" y="486"/>
                      <a:pt x="242" y="481"/>
                    </a:cubicBezTo>
                    <a:moveTo>
                      <a:pt x="98" y="458"/>
                    </a:moveTo>
                    <a:cubicBezTo>
                      <a:pt x="96" y="457"/>
                      <a:pt x="94" y="456"/>
                      <a:pt x="92" y="454"/>
                    </a:cubicBezTo>
                    <a:cubicBezTo>
                      <a:pt x="92" y="454"/>
                      <a:pt x="92" y="453"/>
                      <a:pt x="92" y="453"/>
                    </a:cubicBezTo>
                    <a:cubicBezTo>
                      <a:pt x="94" y="454"/>
                      <a:pt x="96" y="456"/>
                      <a:pt x="98" y="457"/>
                    </a:cubicBezTo>
                    <a:lnTo>
                      <a:pt x="98" y="458"/>
                    </a:lnTo>
                    <a:close/>
                    <a:moveTo>
                      <a:pt x="93" y="450"/>
                    </a:moveTo>
                    <a:cubicBezTo>
                      <a:pt x="93" y="446"/>
                      <a:pt x="94" y="442"/>
                      <a:pt x="95" y="438"/>
                    </a:cubicBezTo>
                    <a:cubicBezTo>
                      <a:pt x="103" y="404"/>
                      <a:pt x="116" y="371"/>
                      <a:pt x="133" y="341"/>
                    </a:cubicBezTo>
                    <a:cubicBezTo>
                      <a:pt x="134" y="343"/>
                      <a:pt x="136" y="345"/>
                      <a:pt x="137" y="347"/>
                    </a:cubicBezTo>
                    <a:cubicBezTo>
                      <a:pt x="136" y="350"/>
                      <a:pt x="135" y="352"/>
                      <a:pt x="134" y="354"/>
                    </a:cubicBezTo>
                    <a:cubicBezTo>
                      <a:pt x="117" y="386"/>
                      <a:pt x="105" y="420"/>
                      <a:pt x="99" y="455"/>
                    </a:cubicBezTo>
                    <a:cubicBezTo>
                      <a:pt x="97" y="453"/>
                      <a:pt x="95" y="452"/>
                      <a:pt x="93" y="450"/>
                    </a:cubicBezTo>
                    <a:moveTo>
                      <a:pt x="139" y="330"/>
                    </a:moveTo>
                    <a:cubicBezTo>
                      <a:pt x="140" y="328"/>
                      <a:pt x="141" y="327"/>
                      <a:pt x="142" y="326"/>
                    </a:cubicBezTo>
                    <a:cubicBezTo>
                      <a:pt x="142" y="326"/>
                      <a:pt x="142" y="327"/>
                      <a:pt x="142" y="327"/>
                    </a:cubicBezTo>
                    <a:cubicBezTo>
                      <a:pt x="143" y="329"/>
                      <a:pt x="144" y="331"/>
                      <a:pt x="145" y="333"/>
                    </a:cubicBezTo>
                    <a:cubicBezTo>
                      <a:pt x="145" y="334"/>
                      <a:pt x="144" y="335"/>
                      <a:pt x="144" y="336"/>
                    </a:cubicBezTo>
                    <a:cubicBezTo>
                      <a:pt x="142" y="334"/>
                      <a:pt x="141" y="332"/>
                      <a:pt x="139" y="330"/>
                    </a:cubicBezTo>
                    <a:moveTo>
                      <a:pt x="145" y="321"/>
                    </a:moveTo>
                    <a:cubicBezTo>
                      <a:pt x="145" y="321"/>
                      <a:pt x="145" y="320"/>
                      <a:pt x="146" y="319"/>
                    </a:cubicBezTo>
                    <a:cubicBezTo>
                      <a:pt x="147" y="322"/>
                      <a:pt x="148" y="324"/>
                      <a:pt x="150" y="326"/>
                    </a:cubicBezTo>
                    <a:cubicBezTo>
                      <a:pt x="149" y="326"/>
                      <a:pt x="149" y="327"/>
                      <a:pt x="148" y="328"/>
                    </a:cubicBezTo>
                    <a:cubicBezTo>
                      <a:pt x="147" y="326"/>
                      <a:pt x="146" y="324"/>
                      <a:pt x="145" y="321"/>
                    </a:cubicBezTo>
                    <a:moveTo>
                      <a:pt x="150" y="312"/>
                    </a:moveTo>
                    <a:cubicBezTo>
                      <a:pt x="151" y="311"/>
                      <a:pt x="152" y="310"/>
                      <a:pt x="153" y="309"/>
                    </a:cubicBezTo>
                    <a:cubicBezTo>
                      <a:pt x="154" y="311"/>
                      <a:pt x="155" y="313"/>
                      <a:pt x="156" y="315"/>
                    </a:cubicBezTo>
                    <a:cubicBezTo>
                      <a:pt x="156" y="316"/>
                      <a:pt x="155" y="317"/>
                      <a:pt x="154" y="319"/>
                    </a:cubicBezTo>
                    <a:cubicBezTo>
                      <a:pt x="153" y="317"/>
                      <a:pt x="152" y="314"/>
                      <a:pt x="150" y="312"/>
                    </a:cubicBezTo>
                    <a:moveTo>
                      <a:pt x="147" y="306"/>
                    </a:moveTo>
                    <a:cubicBezTo>
                      <a:pt x="146" y="304"/>
                      <a:pt x="146" y="303"/>
                      <a:pt x="145" y="301"/>
                    </a:cubicBezTo>
                    <a:cubicBezTo>
                      <a:pt x="146" y="300"/>
                      <a:pt x="146" y="299"/>
                      <a:pt x="147" y="297"/>
                    </a:cubicBezTo>
                    <a:cubicBezTo>
                      <a:pt x="148" y="299"/>
                      <a:pt x="149" y="301"/>
                      <a:pt x="150" y="302"/>
                    </a:cubicBezTo>
                    <a:cubicBezTo>
                      <a:pt x="149" y="304"/>
                      <a:pt x="148" y="305"/>
                      <a:pt x="147" y="306"/>
                    </a:cubicBezTo>
                    <a:moveTo>
                      <a:pt x="148" y="296"/>
                    </a:moveTo>
                    <a:cubicBezTo>
                      <a:pt x="149" y="295"/>
                      <a:pt x="149" y="295"/>
                      <a:pt x="150" y="294"/>
                    </a:cubicBezTo>
                    <a:cubicBezTo>
                      <a:pt x="150" y="296"/>
                      <a:pt x="151" y="297"/>
                      <a:pt x="152" y="299"/>
                    </a:cubicBezTo>
                    <a:cubicBezTo>
                      <a:pt x="152" y="300"/>
                      <a:pt x="151" y="300"/>
                      <a:pt x="151" y="301"/>
                    </a:cubicBezTo>
                    <a:cubicBezTo>
                      <a:pt x="150" y="299"/>
                      <a:pt x="149" y="297"/>
                      <a:pt x="148" y="296"/>
                    </a:cubicBezTo>
                    <a:moveTo>
                      <a:pt x="145" y="288"/>
                    </a:moveTo>
                    <a:cubicBezTo>
                      <a:pt x="136" y="265"/>
                      <a:pt x="131" y="241"/>
                      <a:pt x="131" y="217"/>
                    </a:cubicBezTo>
                    <a:cubicBezTo>
                      <a:pt x="131" y="184"/>
                      <a:pt x="142" y="153"/>
                      <a:pt x="163" y="130"/>
                    </a:cubicBezTo>
                    <a:cubicBezTo>
                      <a:pt x="171" y="121"/>
                      <a:pt x="179" y="114"/>
                      <a:pt x="189" y="107"/>
                    </a:cubicBezTo>
                    <a:cubicBezTo>
                      <a:pt x="192" y="106"/>
                      <a:pt x="195" y="105"/>
                      <a:pt x="197" y="104"/>
                    </a:cubicBezTo>
                    <a:cubicBezTo>
                      <a:pt x="173" y="118"/>
                      <a:pt x="153" y="140"/>
                      <a:pt x="143" y="166"/>
                    </a:cubicBezTo>
                    <a:cubicBezTo>
                      <a:pt x="128" y="203"/>
                      <a:pt x="131" y="247"/>
                      <a:pt x="146" y="286"/>
                    </a:cubicBezTo>
                    <a:cubicBezTo>
                      <a:pt x="146" y="287"/>
                      <a:pt x="145" y="287"/>
                      <a:pt x="145" y="288"/>
                    </a:cubicBezTo>
                    <a:moveTo>
                      <a:pt x="193" y="105"/>
                    </a:moveTo>
                    <a:cubicBezTo>
                      <a:pt x="200" y="100"/>
                      <a:pt x="209" y="96"/>
                      <a:pt x="217" y="93"/>
                    </a:cubicBezTo>
                    <a:cubicBezTo>
                      <a:pt x="222" y="92"/>
                      <a:pt x="226" y="91"/>
                      <a:pt x="231" y="90"/>
                    </a:cubicBezTo>
                    <a:cubicBezTo>
                      <a:pt x="221" y="93"/>
                      <a:pt x="211" y="97"/>
                      <a:pt x="202" y="102"/>
                    </a:cubicBezTo>
                    <a:cubicBezTo>
                      <a:pt x="199" y="103"/>
                      <a:pt x="196" y="104"/>
                      <a:pt x="193" y="105"/>
                    </a:cubicBezTo>
                    <a:moveTo>
                      <a:pt x="460" y="319"/>
                    </a:moveTo>
                    <a:cubicBezTo>
                      <a:pt x="460" y="319"/>
                      <a:pt x="460" y="320"/>
                      <a:pt x="460" y="320"/>
                    </a:cubicBezTo>
                    <a:cubicBezTo>
                      <a:pt x="460" y="320"/>
                      <a:pt x="460" y="320"/>
                      <a:pt x="460" y="320"/>
                    </a:cubicBezTo>
                    <a:cubicBezTo>
                      <a:pt x="460" y="319"/>
                      <a:pt x="460" y="319"/>
                      <a:pt x="460" y="319"/>
                    </a:cubicBezTo>
                    <a:moveTo>
                      <a:pt x="460" y="323"/>
                    </a:moveTo>
                    <a:cubicBezTo>
                      <a:pt x="459" y="334"/>
                      <a:pt x="456" y="345"/>
                      <a:pt x="452" y="355"/>
                    </a:cubicBezTo>
                    <a:cubicBezTo>
                      <a:pt x="444" y="379"/>
                      <a:pt x="426" y="399"/>
                      <a:pt x="404" y="412"/>
                    </a:cubicBezTo>
                    <a:cubicBezTo>
                      <a:pt x="406" y="411"/>
                      <a:pt x="407" y="410"/>
                      <a:pt x="408" y="409"/>
                    </a:cubicBezTo>
                    <a:cubicBezTo>
                      <a:pt x="420" y="401"/>
                      <a:pt x="431" y="391"/>
                      <a:pt x="440" y="379"/>
                    </a:cubicBezTo>
                    <a:cubicBezTo>
                      <a:pt x="451" y="362"/>
                      <a:pt x="457" y="342"/>
                      <a:pt x="460" y="322"/>
                    </a:cubicBezTo>
                    <a:cubicBezTo>
                      <a:pt x="460" y="322"/>
                      <a:pt x="460" y="323"/>
                      <a:pt x="460" y="323"/>
                    </a:cubicBezTo>
                    <a:moveTo>
                      <a:pt x="389" y="429"/>
                    </a:moveTo>
                    <a:cubicBezTo>
                      <a:pt x="389" y="430"/>
                      <a:pt x="389" y="430"/>
                      <a:pt x="389" y="431"/>
                    </a:cubicBezTo>
                    <a:cubicBezTo>
                      <a:pt x="388" y="431"/>
                      <a:pt x="388" y="431"/>
                      <a:pt x="387" y="431"/>
                    </a:cubicBezTo>
                    <a:cubicBezTo>
                      <a:pt x="388" y="431"/>
                      <a:pt x="388" y="430"/>
                      <a:pt x="388" y="430"/>
                    </a:cubicBezTo>
                    <a:cubicBezTo>
                      <a:pt x="388" y="429"/>
                      <a:pt x="389" y="429"/>
                      <a:pt x="389" y="429"/>
                    </a:cubicBezTo>
                    <a:moveTo>
                      <a:pt x="379" y="434"/>
                    </a:moveTo>
                    <a:cubicBezTo>
                      <a:pt x="378" y="434"/>
                      <a:pt x="378" y="434"/>
                      <a:pt x="377" y="434"/>
                    </a:cubicBezTo>
                    <a:cubicBezTo>
                      <a:pt x="378" y="434"/>
                      <a:pt x="378" y="433"/>
                      <a:pt x="378" y="433"/>
                    </a:cubicBezTo>
                    <a:cubicBezTo>
                      <a:pt x="378" y="432"/>
                      <a:pt x="379" y="432"/>
                      <a:pt x="379" y="432"/>
                    </a:cubicBezTo>
                    <a:cubicBezTo>
                      <a:pt x="379" y="433"/>
                      <a:pt x="379" y="433"/>
                      <a:pt x="379" y="434"/>
                    </a:cubicBezTo>
                    <a:moveTo>
                      <a:pt x="371" y="440"/>
                    </a:moveTo>
                    <a:cubicBezTo>
                      <a:pt x="371" y="442"/>
                      <a:pt x="370" y="443"/>
                      <a:pt x="370" y="444"/>
                    </a:cubicBezTo>
                    <a:cubicBezTo>
                      <a:pt x="365" y="445"/>
                      <a:pt x="360" y="446"/>
                      <a:pt x="355" y="447"/>
                    </a:cubicBezTo>
                    <a:cubicBezTo>
                      <a:pt x="358" y="445"/>
                      <a:pt x="361" y="444"/>
                      <a:pt x="363" y="442"/>
                    </a:cubicBezTo>
                    <a:cubicBezTo>
                      <a:pt x="366" y="442"/>
                      <a:pt x="369" y="441"/>
                      <a:pt x="371" y="440"/>
                    </a:cubicBezTo>
                    <a:moveTo>
                      <a:pt x="353" y="447"/>
                    </a:moveTo>
                    <a:cubicBezTo>
                      <a:pt x="351" y="447"/>
                      <a:pt x="348" y="447"/>
                      <a:pt x="346" y="448"/>
                    </a:cubicBezTo>
                    <a:cubicBezTo>
                      <a:pt x="348" y="446"/>
                      <a:pt x="351" y="445"/>
                      <a:pt x="354" y="443"/>
                    </a:cubicBezTo>
                    <a:cubicBezTo>
                      <a:pt x="356" y="443"/>
                      <a:pt x="359" y="443"/>
                      <a:pt x="362" y="442"/>
                    </a:cubicBezTo>
                    <a:cubicBezTo>
                      <a:pt x="359" y="444"/>
                      <a:pt x="356" y="445"/>
                      <a:pt x="353" y="447"/>
                    </a:cubicBezTo>
                    <a:moveTo>
                      <a:pt x="349" y="449"/>
                    </a:moveTo>
                    <a:cubicBezTo>
                      <a:pt x="329" y="459"/>
                      <a:pt x="308" y="468"/>
                      <a:pt x="286" y="474"/>
                    </a:cubicBezTo>
                    <a:cubicBezTo>
                      <a:pt x="285" y="473"/>
                      <a:pt x="283" y="473"/>
                      <a:pt x="282" y="473"/>
                    </a:cubicBezTo>
                    <a:cubicBezTo>
                      <a:pt x="303" y="467"/>
                      <a:pt x="323" y="459"/>
                      <a:pt x="342" y="450"/>
                    </a:cubicBezTo>
                    <a:cubicBezTo>
                      <a:pt x="344" y="449"/>
                      <a:pt x="347" y="449"/>
                      <a:pt x="349" y="449"/>
                    </a:cubicBezTo>
                    <a:moveTo>
                      <a:pt x="281" y="475"/>
                    </a:moveTo>
                    <a:cubicBezTo>
                      <a:pt x="273" y="477"/>
                      <a:pt x="265" y="479"/>
                      <a:pt x="257" y="481"/>
                    </a:cubicBezTo>
                    <a:cubicBezTo>
                      <a:pt x="256" y="480"/>
                      <a:pt x="254" y="480"/>
                      <a:pt x="253" y="479"/>
                    </a:cubicBezTo>
                    <a:cubicBezTo>
                      <a:pt x="261" y="478"/>
                      <a:pt x="269" y="476"/>
                      <a:pt x="276" y="474"/>
                    </a:cubicBezTo>
                    <a:cubicBezTo>
                      <a:pt x="278" y="475"/>
                      <a:pt x="279" y="475"/>
                      <a:pt x="281" y="475"/>
                    </a:cubicBezTo>
                    <a:moveTo>
                      <a:pt x="257" y="488"/>
                    </a:moveTo>
                    <a:cubicBezTo>
                      <a:pt x="254" y="488"/>
                      <a:pt x="250" y="489"/>
                      <a:pt x="247" y="489"/>
                    </a:cubicBezTo>
                    <a:cubicBezTo>
                      <a:pt x="201" y="496"/>
                      <a:pt x="152" y="493"/>
                      <a:pt x="111" y="474"/>
                    </a:cubicBezTo>
                    <a:cubicBezTo>
                      <a:pt x="106" y="472"/>
                      <a:pt x="102" y="470"/>
                      <a:pt x="98" y="467"/>
                    </a:cubicBezTo>
                    <a:cubicBezTo>
                      <a:pt x="98" y="465"/>
                      <a:pt x="98" y="463"/>
                      <a:pt x="99" y="460"/>
                    </a:cubicBezTo>
                    <a:cubicBezTo>
                      <a:pt x="139" y="486"/>
                      <a:pt x="193" y="490"/>
                      <a:pt x="242" y="484"/>
                    </a:cubicBezTo>
                    <a:cubicBezTo>
                      <a:pt x="244" y="484"/>
                      <a:pt x="245" y="483"/>
                      <a:pt x="247" y="483"/>
                    </a:cubicBezTo>
                    <a:cubicBezTo>
                      <a:pt x="250" y="485"/>
                      <a:pt x="254" y="486"/>
                      <a:pt x="257" y="488"/>
                    </a:cubicBezTo>
                    <a:moveTo>
                      <a:pt x="97" y="467"/>
                    </a:moveTo>
                    <a:cubicBezTo>
                      <a:pt x="95" y="465"/>
                      <a:pt x="92" y="464"/>
                      <a:pt x="90" y="463"/>
                    </a:cubicBezTo>
                    <a:cubicBezTo>
                      <a:pt x="91" y="460"/>
                      <a:pt x="91" y="458"/>
                      <a:pt x="92" y="455"/>
                    </a:cubicBezTo>
                    <a:cubicBezTo>
                      <a:pt x="94" y="457"/>
                      <a:pt x="96" y="458"/>
                      <a:pt x="98" y="460"/>
                    </a:cubicBezTo>
                    <a:cubicBezTo>
                      <a:pt x="97" y="462"/>
                      <a:pt x="97" y="464"/>
                      <a:pt x="97" y="467"/>
                    </a:cubicBezTo>
                    <a:moveTo>
                      <a:pt x="85" y="459"/>
                    </a:moveTo>
                    <a:cubicBezTo>
                      <a:pt x="83" y="457"/>
                      <a:pt x="82" y="456"/>
                      <a:pt x="80" y="455"/>
                    </a:cubicBezTo>
                    <a:cubicBezTo>
                      <a:pt x="81" y="452"/>
                      <a:pt x="81" y="450"/>
                      <a:pt x="82" y="447"/>
                    </a:cubicBezTo>
                    <a:cubicBezTo>
                      <a:pt x="83" y="449"/>
                      <a:pt x="85" y="450"/>
                      <a:pt x="86" y="451"/>
                    </a:cubicBezTo>
                    <a:cubicBezTo>
                      <a:pt x="86" y="454"/>
                      <a:pt x="85" y="456"/>
                      <a:pt x="85" y="459"/>
                    </a:cubicBezTo>
                    <a:moveTo>
                      <a:pt x="82" y="446"/>
                    </a:moveTo>
                    <a:cubicBezTo>
                      <a:pt x="82" y="445"/>
                      <a:pt x="82" y="445"/>
                      <a:pt x="82" y="444"/>
                    </a:cubicBezTo>
                    <a:cubicBezTo>
                      <a:pt x="84" y="446"/>
                      <a:pt x="85" y="447"/>
                      <a:pt x="87" y="448"/>
                    </a:cubicBezTo>
                    <a:cubicBezTo>
                      <a:pt x="87" y="449"/>
                      <a:pt x="87" y="449"/>
                      <a:pt x="86" y="450"/>
                    </a:cubicBezTo>
                    <a:cubicBezTo>
                      <a:pt x="85" y="448"/>
                      <a:pt x="83" y="447"/>
                      <a:pt x="82" y="446"/>
                    </a:cubicBezTo>
                    <a:moveTo>
                      <a:pt x="83" y="442"/>
                    </a:moveTo>
                    <a:cubicBezTo>
                      <a:pt x="84" y="435"/>
                      <a:pt x="86" y="428"/>
                      <a:pt x="88" y="421"/>
                    </a:cubicBezTo>
                    <a:cubicBezTo>
                      <a:pt x="96" y="390"/>
                      <a:pt x="109" y="359"/>
                      <a:pt x="126" y="330"/>
                    </a:cubicBezTo>
                    <a:cubicBezTo>
                      <a:pt x="127" y="332"/>
                      <a:pt x="128" y="333"/>
                      <a:pt x="129" y="335"/>
                    </a:cubicBezTo>
                    <a:cubicBezTo>
                      <a:pt x="118" y="354"/>
                      <a:pt x="108" y="375"/>
                      <a:pt x="101" y="396"/>
                    </a:cubicBezTo>
                    <a:cubicBezTo>
                      <a:pt x="95" y="412"/>
                      <a:pt x="91" y="429"/>
                      <a:pt x="87" y="446"/>
                    </a:cubicBezTo>
                    <a:cubicBezTo>
                      <a:pt x="86" y="445"/>
                      <a:pt x="84" y="443"/>
                      <a:pt x="83" y="442"/>
                    </a:cubicBezTo>
                    <a:moveTo>
                      <a:pt x="127" y="328"/>
                    </a:moveTo>
                    <a:cubicBezTo>
                      <a:pt x="128" y="327"/>
                      <a:pt x="129" y="325"/>
                      <a:pt x="130" y="324"/>
                    </a:cubicBezTo>
                    <a:cubicBezTo>
                      <a:pt x="131" y="325"/>
                      <a:pt x="132" y="327"/>
                      <a:pt x="133" y="328"/>
                    </a:cubicBezTo>
                    <a:cubicBezTo>
                      <a:pt x="132" y="330"/>
                      <a:pt x="131" y="332"/>
                      <a:pt x="130" y="333"/>
                    </a:cubicBezTo>
                    <a:cubicBezTo>
                      <a:pt x="129" y="332"/>
                      <a:pt x="128" y="330"/>
                      <a:pt x="127" y="328"/>
                    </a:cubicBezTo>
                    <a:moveTo>
                      <a:pt x="133" y="318"/>
                    </a:moveTo>
                    <a:cubicBezTo>
                      <a:pt x="134" y="317"/>
                      <a:pt x="135" y="316"/>
                      <a:pt x="135" y="315"/>
                    </a:cubicBezTo>
                    <a:cubicBezTo>
                      <a:pt x="136" y="317"/>
                      <a:pt x="137" y="318"/>
                      <a:pt x="138" y="320"/>
                    </a:cubicBezTo>
                    <a:cubicBezTo>
                      <a:pt x="137" y="321"/>
                      <a:pt x="137" y="322"/>
                      <a:pt x="136" y="323"/>
                    </a:cubicBezTo>
                    <a:cubicBezTo>
                      <a:pt x="135" y="322"/>
                      <a:pt x="134" y="320"/>
                      <a:pt x="133" y="318"/>
                    </a:cubicBezTo>
                    <a:moveTo>
                      <a:pt x="138" y="310"/>
                    </a:moveTo>
                    <a:cubicBezTo>
                      <a:pt x="139" y="310"/>
                      <a:pt x="139" y="309"/>
                      <a:pt x="140" y="308"/>
                    </a:cubicBezTo>
                    <a:cubicBezTo>
                      <a:pt x="141" y="310"/>
                      <a:pt x="142" y="311"/>
                      <a:pt x="142" y="313"/>
                    </a:cubicBezTo>
                    <a:cubicBezTo>
                      <a:pt x="142" y="314"/>
                      <a:pt x="141" y="314"/>
                      <a:pt x="141" y="315"/>
                    </a:cubicBezTo>
                    <a:cubicBezTo>
                      <a:pt x="140" y="314"/>
                      <a:pt x="139" y="312"/>
                      <a:pt x="138" y="310"/>
                    </a:cubicBezTo>
                    <a:moveTo>
                      <a:pt x="167" y="118"/>
                    </a:moveTo>
                    <a:cubicBezTo>
                      <a:pt x="169" y="117"/>
                      <a:pt x="170" y="116"/>
                      <a:pt x="172" y="115"/>
                    </a:cubicBezTo>
                    <a:cubicBezTo>
                      <a:pt x="175" y="114"/>
                      <a:pt x="179" y="112"/>
                      <a:pt x="182" y="110"/>
                    </a:cubicBezTo>
                    <a:cubicBezTo>
                      <a:pt x="176" y="115"/>
                      <a:pt x="170" y="120"/>
                      <a:pt x="165" y="125"/>
                    </a:cubicBezTo>
                    <a:cubicBezTo>
                      <a:pt x="143" y="147"/>
                      <a:pt x="132" y="177"/>
                      <a:pt x="130" y="209"/>
                    </a:cubicBezTo>
                    <a:cubicBezTo>
                      <a:pt x="128" y="236"/>
                      <a:pt x="133" y="264"/>
                      <a:pt x="144" y="289"/>
                    </a:cubicBezTo>
                    <a:cubicBezTo>
                      <a:pt x="143" y="291"/>
                      <a:pt x="142" y="292"/>
                      <a:pt x="141" y="293"/>
                    </a:cubicBezTo>
                    <a:cubicBezTo>
                      <a:pt x="126" y="256"/>
                      <a:pt x="121" y="215"/>
                      <a:pt x="131" y="177"/>
                    </a:cubicBezTo>
                    <a:cubicBezTo>
                      <a:pt x="137" y="154"/>
                      <a:pt x="150" y="134"/>
                      <a:pt x="167" y="118"/>
                    </a:cubicBezTo>
                    <a:moveTo>
                      <a:pt x="170" y="115"/>
                    </a:moveTo>
                    <a:cubicBezTo>
                      <a:pt x="176" y="110"/>
                      <a:pt x="182" y="105"/>
                      <a:pt x="189" y="101"/>
                    </a:cubicBezTo>
                    <a:cubicBezTo>
                      <a:pt x="195" y="99"/>
                      <a:pt x="201" y="97"/>
                      <a:pt x="208" y="95"/>
                    </a:cubicBezTo>
                    <a:cubicBezTo>
                      <a:pt x="200" y="99"/>
                      <a:pt x="192" y="103"/>
                      <a:pt x="185" y="108"/>
                    </a:cubicBezTo>
                    <a:cubicBezTo>
                      <a:pt x="184" y="109"/>
                      <a:pt x="182" y="109"/>
                      <a:pt x="181" y="110"/>
                    </a:cubicBezTo>
                    <a:cubicBezTo>
                      <a:pt x="177" y="112"/>
                      <a:pt x="173" y="114"/>
                      <a:pt x="170" y="115"/>
                    </a:cubicBezTo>
                    <a:moveTo>
                      <a:pt x="368" y="447"/>
                    </a:moveTo>
                    <a:cubicBezTo>
                      <a:pt x="347" y="459"/>
                      <a:pt x="324" y="469"/>
                      <a:pt x="301" y="477"/>
                    </a:cubicBezTo>
                    <a:cubicBezTo>
                      <a:pt x="297" y="476"/>
                      <a:pt x="293" y="475"/>
                      <a:pt x="288" y="474"/>
                    </a:cubicBezTo>
                    <a:cubicBezTo>
                      <a:pt x="310" y="468"/>
                      <a:pt x="331" y="460"/>
                      <a:pt x="351" y="449"/>
                    </a:cubicBezTo>
                    <a:cubicBezTo>
                      <a:pt x="357" y="448"/>
                      <a:pt x="362" y="448"/>
                      <a:pt x="368" y="447"/>
                    </a:cubicBezTo>
                    <a:moveTo>
                      <a:pt x="310" y="481"/>
                    </a:moveTo>
                    <a:cubicBezTo>
                      <a:pt x="314" y="481"/>
                      <a:pt x="318" y="481"/>
                      <a:pt x="322" y="481"/>
                    </a:cubicBezTo>
                    <a:cubicBezTo>
                      <a:pt x="313" y="485"/>
                      <a:pt x="304" y="488"/>
                      <a:pt x="295" y="491"/>
                    </a:cubicBezTo>
                    <a:cubicBezTo>
                      <a:pt x="291" y="490"/>
                      <a:pt x="287" y="490"/>
                      <a:pt x="283" y="489"/>
                    </a:cubicBezTo>
                    <a:cubicBezTo>
                      <a:pt x="292" y="486"/>
                      <a:pt x="301" y="484"/>
                      <a:pt x="310" y="481"/>
                    </a:cubicBezTo>
                    <a:moveTo>
                      <a:pt x="281" y="495"/>
                    </a:moveTo>
                    <a:cubicBezTo>
                      <a:pt x="259" y="500"/>
                      <a:pt x="237" y="503"/>
                      <a:pt x="214" y="504"/>
                    </a:cubicBezTo>
                    <a:cubicBezTo>
                      <a:pt x="174" y="506"/>
                      <a:pt x="131" y="500"/>
                      <a:pt x="96" y="480"/>
                    </a:cubicBezTo>
                    <a:cubicBezTo>
                      <a:pt x="96" y="478"/>
                      <a:pt x="97" y="476"/>
                      <a:pt x="97" y="474"/>
                    </a:cubicBezTo>
                    <a:cubicBezTo>
                      <a:pt x="101" y="477"/>
                      <a:pt x="106" y="479"/>
                      <a:pt x="112" y="482"/>
                    </a:cubicBezTo>
                    <a:cubicBezTo>
                      <a:pt x="162" y="502"/>
                      <a:pt x="217" y="503"/>
                      <a:pt x="270" y="492"/>
                    </a:cubicBezTo>
                    <a:cubicBezTo>
                      <a:pt x="271" y="492"/>
                      <a:pt x="272" y="492"/>
                      <a:pt x="272" y="493"/>
                    </a:cubicBezTo>
                    <a:cubicBezTo>
                      <a:pt x="275" y="493"/>
                      <a:pt x="278" y="494"/>
                      <a:pt x="281" y="495"/>
                    </a:cubicBezTo>
                    <a:moveTo>
                      <a:pt x="95" y="479"/>
                    </a:moveTo>
                    <a:cubicBezTo>
                      <a:pt x="93" y="478"/>
                      <a:pt x="91" y="477"/>
                      <a:pt x="88" y="476"/>
                    </a:cubicBezTo>
                    <a:cubicBezTo>
                      <a:pt x="89" y="473"/>
                      <a:pt x="89" y="471"/>
                      <a:pt x="89" y="469"/>
                    </a:cubicBezTo>
                    <a:cubicBezTo>
                      <a:pt x="91" y="471"/>
                      <a:pt x="94" y="472"/>
                      <a:pt x="96" y="473"/>
                    </a:cubicBezTo>
                    <a:cubicBezTo>
                      <a:pt x="96" y="475"/>
                      <a:pt x="95" y="477"/>
                      <a:pt x="95" y="479"/>
                    </a:cubicBezTo>
                    <a:moveTo>
                      <a:pt x="83" y="472"/>
                    </a:moveTo>
                    <a:cubicBezTo>
                      <a:pt x="81" y="471"/>
                      <a:pt x="80" y="469"/>
                      <a:pt x="78" y="468"/>
                    </a:cubicBezTo>
                    <a:cubicBezTo>
                      <a:pt x="78" y="466"/>
                      <a:pt x="79" y="464"/>
                      <a:pt x="79" y="461"/>
                    </a:cubicBezTo>
                    <a:cubicBezTo>
                      <a:pt x="81" y="463"/>
                      <a:pt x="82" y="464"/>
                      <a:pt x="84" y="465"/>
                    </a:cubicBezTo>
                    <a:cubicBezTo>
                      <a:pt x="83" y="467"/>
                      <a:pt x="83" y="469"/>
                      <a:pt x="83" y="472"/>
                    </a:cubicBezTo>
                    <a:moveTo>
                      <a:pt x="72" y="459"/>
                    </a:moveTo>
                    <a:cubicBezTo>
                      <a:pt x="71" y="456"/>
                      <a:pt x="70" y="454"/>
                      <a:pt x="69" y="452"/>
                    </a:cubicBezTo>
                    <a:cubicBezTo>
                      <a:pt x="70" y="453"/>
                      <a:pt x="71" y="454"/>
                      <a:pt x="73" y="456"/>
                    </a:cubicBezTo>
                    <a:cubicBezTo>
                      <a:pt x="73" y="457"/>
                      <a:pt x="73" y="458"/>
                      <a:pt x="72" y="459"/>
                    </a:cubicBezTo>
                    <a:moveTo>
                      <a:pt x="48" y="383"/>
                    </a:moveTo>
                    <a:cubicBezTo>
                      <a:pt x="47" y="379"/>
                      <a:pt x="47" y="374"/>
                      <a:pt x="46" y="370"/>
                    </a:cubicBezTo>
                    <a:cubicBezTo>
                      <a:pt x="50" y="396"/>
                      <a:pt x="60" y="419"/>
                      <a:pt x="76" y="438"/>
                    </a:cubicBezTo>
                    <a:cubicBezTo>
                      <a:pt x="76" y="438"/>
                      <a:pt x="76" y="439"/>
                      <a:pt x="76" y="439"/>
                    </a:cubicBezTo>
                    <a:cubicBezTo>
                      <a:pt x="70" y="433"/>
                      <a:pt x="65" y="426"/>
                      <a:pt x="61" y="418"/>
                    </a:cubicBezTo>
                    <a:cubicBezTo>
                      <a:pt x="55" y="407"/>
                      <a:pt x="51" y="396"/>
                      <a:pt x="48" y="383"/>
                    </a:cubicBezTo>
                    <a:moveTo>
                      <a:pt x="48" y="317"/>
                    </a:moveTo>
                    <a:cubicBezTo>
                      <a:pt x="55" y="266"/>
                      <a:pt x="76" y="216"/>
                      <a:pt x="107" y="174"/>
                    </a:cubicBezTo>
                    <a:cubicBezTo>
                      <a:pt x="102" y="195"/>
                      <a:pt x="101" y="216"/>
                      <a:pt x="103" y="235"/>
                    </a:cubicBezTo>
                    <a:cubicBezTo>
                      <a:pt x="105" y="263"/>
                      <a:pt x="113" y="291"/>
                      <a:pt x="126" y="316"/>
                    </a:cubicBezTo>
                    <a:cubicBezTo>
                      <a:pt x="125" y="318"/>
                      <a:pt x="124" y="319"/>
                      <a:pt x="123" y="321"/>
                    </a:cubicBezTo>
                    <a:cubicBezTo>
                      <a:pt x="117" y="309"/>
                      <a:pt x="112" y="297"/>
                      <a:pt x="108" y="285"/>
                    </a:cubicBezTo>
                    <a:cubicBezTo>
                      <a:pt x="102" y="268"/>
                      <a:pt x="100" y="256"/>
                      <a:pt x="100" y="256"/>
                    </a:cubicBezTo>
                    <a:cubicBezTo>
                      <a:pt x="100" y="258"/>
                      <a:pt x="102" y="274"/>
                      <a:pt x="108" y="290"/>
                    </a:cubicBezTo>
                    <a:cubicBezTo>
                      <a:pt x="112" y="301"/>
                      <a:pt x="117" y="312"/>
                      <a:pt x="122" y="322"/>
                    </a:cubicBezTo>
                    <a:cubicBezTo>
                      <a:pt x="101" y="357"/>
                      <a:pt x="85" y="395"/>
                      <a:pt x="77" y="435"/>
                    </a:cubicBezTo>
                    <a:cubicBezTo>
                      <a:pt x="70" y="428"/>
                      <a:pt x="64" y="419"/>
                      <a:pt x="59" y="409"/>
                    </a:cubicBezTo>
                    <a:cubicBezTo>
                      <a:pt x="47" y="382"/>
                      <a:pt x="44" y="349"/>
                      <a:pt x="48" y="317"/>
                    </a:cubicBezTo>
                    <a:moveTo>
                      <a:pt x="118" y="160"/>
                    </a:moveTo>
                    <a:cubicBezTo>
                      <a:pt x="119" y="158"/>
                      <a:pt x="121" y="157"/>
                      <a:pt x="122" y="155"/>
                    </a:cubicBezTo>
                    <a:cubicBezTo>
                      <a:pt x="102" y="204"/>
                      <a:pt x="109" y="260"/>
                      <a:pt x="131" y="307"/>
                    </a:cubicBezTo>
                    <a:cubicBezTo>
                      <a:pt x="131" y="308"/>
                      <a:pt x="130" y="310"/>
                      <a:pt x="129" y="311"/>
                    </a:cubicBezTo>
                    <a:cubicBezTo>
                      <a:pt x="116" y="282"/>
                      <a:pt x="108" y="250"/>
                      <a:pt x="108" y="218"/>
                    </a:cubicBezTo>
                    <a:cubicBezTo>
                      <a:pt x="107" y="199"/>
                      <a:pt x="111" y="178"/>
                      <a:pt x="118" y="160"/>
                    </a:cubicBezTo>
                    <a:moveTo>
                      <a:pt x="120" y="154"/>
                    </a:moveTo>
                    <a:cubicBezTo>
                      <a:pt x="120" y="154"/>
                      <a:pt x="121" y="154"/>
                      <a:pt x="121" y="153"/>
                    </a:cubicBezTo>
                    <a:cubicBezTo>
                      <a:pt x="121" y="153"/>
                      <a:pt x="122" y="152"/>
                      <a:pt x="122" y="152"/>
                    </a:cubicBezTo>
                    <a:cubicBezTo>
                      <a:pt x="121" y="153"/>
                      <a:pt x="121" y="153"/>
                      <a:pt x="120" y="154"/>
                    </a:cubicBezTo>
                    <a:moveTo>
                      <a:pt x="146" y="131"/>
                    </a:moveTo>
                    <a:cubicBezTo>
                      <a:pt x="146" y="130"/>
                      <a:pt x="146" y="130"/>
                      <a:pt x="147" y="130"/>
                    </a:cubicBezTo>
                    <a:cubicBezTo>
                      <a:pt x="147" y="130"/>
                      <a:pt x="146" y="130"/>
                      <a:pt x="146" y="130"/>
                    </a:cubicBezTo>
                    <a:cubicBezTo>
                      <a:pt x="146" y="130"/>
                      <a:pt x="146" y="130"/>
                      <a:pt x="146" y="131"/>
                    </a:cubicBezTo>
                    <a:moveTo>
                      <a:pt x="313" y="493"/>
                    </a:moveTo>
                    <a:cubicBezTo>
                      <a:pt x="310" y="493"/>
                      <a:pt x="308" y="493"/>
                      <a:pt x="306" y="492"/>
                    </a:cubicBezTo>
                    <a:cubicBezTo>
                      <a:pt x="316" y="489"/>
                      <a:pt x="325" y="486"/>
                      <a:pt x="334" y="482"/>
                    </a:cubicBezTo>
                    <a:cubicBezTo>
                      <a:pt x="337" y="482"/>
                      <a:pt x="339" y="482"/>
                      <a:pt x="341" y="482"/>
                    </a:cubicBezTo>
                    <a:cubicBezTo>
                      <a:pt x="332" y="486"/>
                      <a:pt x="322" y="490"/>
                      <a:pt x="313" y="493"/>
                    </a:cubicBezTo>
                    <a:moveTo>
                      <a:pt x="298" y="498"/>
                    </a:moveTo>
                    <a:cubicBezTo>
                      <a:pt x="272" y="505"/>
                      <a:pt x="246" y="510"/>
                      <a:pt x="220" y="511"/>
                    </a:cubicBezTo>
                    <a:cubicBezTo>
                      <a:pt x="178" y="513"/>
                      <a:pt x="133" y="509"/>
                      <a:pt x="95" y="488"/>
                    </a:cubicBezTo>
                    <a:cubicBezTo>
                      <a:pt x="95" y="487"/>
                      <a:pt x="95" y="486"/>
                      <a:pt x="95" y="485"/>
                    </a:cubicBezTo>
                    <a:cubicBezTo>
                      <a:pt x="101" y="488"/>
                      <a:pt x="107" y="491"/>
                      <a:pt x="113" y="493"/>
                    </a:cubicBezTo>
                    <a:cubicBezTo>
                      <a:pt x="142" y="505"/>
                      <a:pt x="174" y="509"/>
                      <a:pt x="205" y="509"/>
                    </a:cubicBezTo>
                    <a:cubicBezTo>
                      <a:pt x="234" y="509"/>
                      <a:pt x="263" y="505"/>
                      <a:pt x="292" y="497"/>
                    </a:cubicBezTo>
                    <a:cubicBezTo>
                      <a:pt x="294" y="497"/>
                      <a:pt x="296" y="497"/>
                      <a:pt x="298" y="498"/>
                    </a:cubicBezTo>
                    <a:moveTo>
                      <a:pt x="82" y="477"/>
                    </a:moveTo>
                    <a:cubicBezTo>
                      <a:pt x="82" y="477"/>
                      <a:pt x="82" y="478"/>
                      <a:pt x="82" y="479"/>
                    </a:cubicBezTo>
                    <a:cubicBezTo>
                      <a:pt x="81" y="477"/>
                      <a:pt x="80" y="476"/>
                      <a:pt x="79" y="475"/>
                    </a:cubicBezTo>
                    <a:cubicBezTo>
                      <a:pt x="80" y="476"/>
                      <a:pt x="81" y="476"/>
                      <a:pt x="82" y="477"/>
                    </a:cubicBezTo>
                    <a:moveTo>
                      <a:pt x="72" y="462"/>
                    </a:moveTo>
                    <a:cubicBezTo>
                      <a:pt x="69" y="457"/>
                      <a:pt x="66" y="451"/>
                      <a:pt x="63" y="445"/>
                    </a:cubicBezTo>
                    <a:cubicBezTo>
                      <a:pt x="64" y="446"/>
                      <a:pt x="65" y="448"/>
                      <a:pt x="67" y="449"/>
                    </a:cubicBezTo>
                    <a:cubicBezTo>
                      <a:pt x="68" y="453"/>
                      <a:pt x="70" y="456"/>
                      <a:pt x="72" y="460"/>
                    </a:cubicBezTo>
                    <a:cubicBezTo>
                      <a:pt x="72" y="461"/>
                      <a:pt x="72" y="462"/>
                      <a:pt x="72" y="462"/>
                    </a:cubicBezTo>
                    <a:moveTo>
                      <a:pt x="114" y="153"/>
                    </a:moveTo>
                    <a:cubicBezTo>
                      <a:pt x="112" y="156"/>
                      <a:pt x="111" y="160"/>
                      <a:pt x="110" y="164"/>
                    </a:cubicBezTo>
                    <a:cubicBezTo>
                      <a:pt x="91" y="185"/>
                      <a:pt x="76" y="210"/>
                      <a:pt x="66" y="236"/>
                    </a:cubicBezTo>
                    <a:cubicBezTo>
                      <a:pt x="63" y="242"/>
                      <a:pt x="60" y="250"/>
                      <a:pt x="59" y="254"/>
                    </a:cubicBezTo>
                    <a:cubicBezTo>
                      <a:pt x="59" y="257"/>
                      <a:pt x="60" y="253"/>
                      <a:pt x="62" y="247"/>
                    </a:cubicBezTo>
                    <a:cubicBezTo>
                      <a:pt x="73" y="218"/>
                      <a:pt x="89" y="190"/>
                      <a:pt x="109" y="166"/>
                    </a:cubicBezTo>
                    <a:cubicBezTo>
                      <a:pt x="109" y="167"/>
                      <a:pt x="108" y="168"/>
                      <a:pt x="108" y="169"/>
                    </a:cubicBezTo>
                    <a:cubicBezTo>
                      <a:pt x="97" y="184"/>
                      <a:pt x="87" y="200"/>
                      <a:pt x="79" y="216"/>
                    </a:cubicBezTo>
                    <a:cubicBezTo>
                      <a:pt x="60" y="252"/>
                      <a:pt x="47" y="292"/>
                      <a:pt x="45" y="331"/>
                    </a:cubicBezTo>
                    <a:cubicBezTo>
                      <a:pt x="45" y="329"/>
                      <a:pt x="45" y="328"/>
                      <a:pt x="45" y="327"/>
                    </a:cubicBezTo>
                    <a:cubicBezTo>
                      <a:pt x="45" y="324"/>
                      <a:pt x="44" y="328"/>
                      <a:pt x="44" y="335"/>
                    </a:cubicBezTo>
                    <a:cubicBezTo>
                      <a:pt x="44" y="345"/>
                      <a:pt x="44" y="355"/>
                      <a:pt x="45" y="366"/>
                    </a:cubicBezTo>
                    <a:cubicBezTo>
                      <a:pt x="43" y="350"/>
                      <a:pt x="43" y="333"/>
                      <a:pt x="46" y="317"/>
                    </a:cubicBezTo>
                    <a:cubicBezTo>
                      <a:pt x="47" y="309"/>
                      <a:pt x="48" y="302"/>
                      <a:pt x="48" y="301"/>
                    </a:cubicBezTo>
                    <a:cubicBezTo>
                      <a:pt x="47" y="301"/>
                      <a:pt x="46" y="307"/>
                      <a:pt x="45" y="316"/>
                    </a:cubicBezTo>
                    <a:cubicBezTo>
                      <a:pt x="41" y="339"/>
                      <a:pt x="42" y="364"/>
                      <a:pt x="47" y="386"/>
                    </a:cubicBezTo>
                    <a:cubicBezTo>
                      <a:pt x="50" y="402"/>
                      <a:pt x="54" y="417"/>
                      <a:pt x="60" y="433"/>
                    </a:cubicBezTo>
                    <a:cubicBezTo>
                      <a:pt x="58" y="431"/>
                      <a:pt x="57" y="430"/>
                      <a:pt x="56" y="428"/>
                    </a:cubicBezTo>
                    <a:cubicBezTo>
                      <a:pt x="23" y="334"/>
                      <a:pt x="48" y="223"/>
                      <a:pt x="114" y="153"/>
                    </a:cubicBezTo>
                    <a:moveTo>
                      <a:pt x="150" y="121"/>
                    </a:moveTo>
                    <a:cubicBezTo>
                      <a:pt x="153" y="119"/>
                      <a:pt x="156" y="118"/>
                      <a:pt x="159" y="116"/>
                    </a:cubicBezTo>
                    <a:cubicBezTo>
                      <a:pt x="157" y="117"/>
                      <a:pt x="156" y="119"/>
                      <a:pt x="155" y="120"/>
                    </a:cubicBezTo>
                    <a:cubicBezTo>
                      <a:pt x="151" y="123"/>
                      <a:pt x="147" y="127"/>
                      <a:pt x="143" y="130"/>
                    </a:cubicBezTo>
                    <a:cubicBezTo>
                      <a:pt x="145" y="128"/>
                      <a:pt x="147" y="126"/>
                      <a:pt x="148" y="123"/>
                    </a:cubicBezTo>
                    <a:cubicBezTo>
                      <a:pt x="149" y="123"/>
                      <a:pt x="150" y="122"/>
                      <a:pt x="150" y="121"/>
                    </a:cubicBezTo>
                    <a:moveTo>
                      <a:pt x="470" y="334"/>
                    </a:moveTo>
                    <a:cubicBezTo>
                      <a:pt x="469" y="337"/>
                      <a:pt x="469" y="340"/>
                      <a:pt x="468" y="344"/>
                    </a:cubicBezTo>
                    <a:cubicBezTo>
                      <a:pt x="468" y="343"/>
                      <a:pt x="468" y="342"/>
                      <a:pt x="467" y="342"/>
                    </a:cubicBezTo>
                    <a:cubicBezTo>
                      <a:pt x="467" y="342"/>
                      <a:pt x="468" y="342"/>
                      <a:pt x="468" y="341"/>
                    </a:cubicBezTo>
                    <a:cubicBezTo>
                      <a:pt x="468" y="339"/>
                      <a:pt x="469" y="336"/>
                      <a:pt x="470" y="334"/>
                    </a:cubicBezTo>
                    <a:moveTo>
                      <a:pt x="410" y="430"/>
                    </a:moveTo>
                    <a:cubicBezTo>
                      <a:pt x="406" y="432"/>
                      <a:pt x="402" y="434"/>
                      <a:pt x="398" y="436"/>
                    </a:cubicBezTo>
                    <a:cubicBezTo>
                      <a:pt x="398" y="435"/>
                      <a:pt x="399" y="434"/>
                      <a:pt x="399" y="433"/>
                    </a:cubicBezTo>
                    <a:cubicBezTo>
                      <a:pt x="400" y="432"/>
                      <a:pt x="401" y="431"/>
                      <a:pt x="403" y="430"/>
                    </a:cubicBezTo>
                    <a:cubicBezTo>
                      <a:pt x="409" y="427"/>
                      <a:pt x="416" y="424"/>
                      <a:pt x="422" y="420"/>
                    </a:cubicBezTo>
                    <a:cubicBezTo>
                      <a:pt x="418" y="423"/>
                      <a:pt x="414" y="427"/>
                      <a:pt x="410" y="430"/>
                    </a:cubicBezTo>
                    <a:moveTo>
                      <a:pt x="404" y="435"/>
                    </a:moveTo>
                    <a:cubicBezTo>
                      <a:pt x="402" y="437"/>
                      <a:pt x="399" y="439"/>
                      <a:pt x="396" y="441"/>
                    </a:cubicBezTo>
                    <a:cubicBezTo>
                      <a:pt x="397" y="440"/>
                      <a:pt x="397" y="439"/>
                      <a:pt x="397" y="438"/>
                    </a:cubicBezTo>
                    <a:cubicBezTo>
                      <a:pt x="400" y="437"/>
                      <a:pt x="402" y="436"/>
                      <a:pt x="404" y="435"/>
                    </a:cubicBezTo>
                    <a:moveTo>
                      <a:pt x="381" y="452"/>
                    </a:moveTo>
                    <a:cubicBezTo>
                      <a:pt x="380" y="452"/>
                      <a:pt x="380" y="453"/>
                      <a:pt x="379" y="453"/>
                    </a:cubicBezTo>
                    <a:cubicBezTo>
                      <a:pt x="380" y="450"/>
                      <a:pt x="381" y="448"/>
                      <a:pt x="382" y="445"/>
                    </a:cubicBezTo>
                    <a:cubicBezTo>
                      <a:pt x="383" y="445"/>
                      <a:pt x="384" y="444"/>
                      <a:pt x="385" y="444"/>
                    </a:cubicBezTo>
                    <a:cubicBezTo>
                      <a:pt x="384" y="445"/>
                      <a:pt x="384" y="446"/>
                      <a:pt x="383" y="447"/>
                    </a:cubicBezTo>
                    <a:cubicBezTo>
                      <a:pt x="383" y="448"/>
                      <a:pt x="382" y="450"/>
                      <a:pt x="381" y="452"/>
                    </a:cubicBezTo>
                    <a:moveTo>
                      <a:pt x="367" y="460"/>
                    </a:moveTo>
                    <a:cubicBezTo>
                      <a:pt x="367" y="460"/>
                      <a:pt x="366" y="461"/>
                      <a:pt x="365" y="461"/>
                    </a:cubicBezTo>
                    <a:cubicBezTo>
                      <a:pt x="366" y="459"/>
                      <a:pt x="368" y="456"/>
                      <a:pt x="369" y="453"/>
                    </a:cubicBezTo>
                    <a:cubicBezTo>
                      <a:pt x="370" y="453"/>
                      <a:pt x="371" y="452"/>
                      <a:pt x="372" y="452"/>
                    </a:cubicBezTo>
                    <a:cubicBezTo>
                      <a:pt x="370" y="455"/>
                      <a:pt x="369" y="457"/>
                      <a:pt x="367" y="460"/>
                    </a:cubicBezTo>
                    <a:moveTo>
                      <a:pt x="363" y="468"/>
                    </a:moveTo>
                    <a:cubicBezTo>
                      <a:pt x="362" y="470"/>
                      <a:pt x="361" y="471"/>
                      <a:pt x="360" y="473"/>
                    </a:cubicBezTo>
                    <a:cubicBezTo>
                      <a:pt x="358" y="473"/>
                      <a:pt x="357" y="474"/>
                      <a:pt x="356" y="474"/>
                    </a:cubicBezTo>
                    <a:cubicBezTo>
                      <a:pt x="358" y="473"/>
                      <a:pt x="359" y="471"/>
                      <a:pt x="360" y="470"/>
                    </a:cubicBezTo>
                    <a:cubicBezTo>
                      <a:pt x="361" y="469"/>
                      <a:pt x="362" y="469"/>
                      <a:pt x="363" y="468"/>
                    </a:cubicBezTo>
                    <a:moveTo>
                      <a:pt x="342" y="487"/>
                    </a:moveTo>
                    <a:cubicBezTo>
                      <a:pt x="341" y="488"/>
                      <a:pt x="341" y="489"/>
                      <a:pt x="340" y="489"/>
                    </a:cubicBezTo>
                    <a:cubicBezTo>
                      <a:pt x="339" y="490"/>
                      <a:pt x="338" y="490"/>
                      <a:pt x="336" y="491"/>
                    </a:cubicBezTo>
                    <a:cubicBezTo>
                      <a:pt x="337" y="490"/>
                      <a:pt x="337" y="490"/>
                      <a:pt x="338" y="489"/>
                    </a:cubicBezTo>
                    <a:cubicBezTo>
                      <a:pt x="339" y="489"/>
                      <a:pt x="341" y="488"/>
                      <a:pt x="342" y="487"/>
                    </a:cubicBezTo>
                    <a:moveTo>
                      <a:pt x="326" y="500"/>
                    </a:moveTo>
                    <a:cubicBezTo>
                      <a:pt x="277" y="546"/>
                      <a:pt x="197" y="560"/>
                      <a:pt x="138" y="527"/>
                    </a:cubicBezTo>
                    <a:cubicBezTo>
                      <a:pt x="124" y="519"/>
                      <a:pt x="112" y="510"/>
                      <a:pt x="102" y="499"/>
                    </a:cubicBezTo>
                    <a:cubicBezTo>
                      <a:pt x="165" y="527"/>
                      <a:pt x="235" y="521"/>
                      <a:pt x="297" y="504"/>
                    </a:cubicBezTo>
                    <a:cubicBezTo>
                      <a:pt x="302" y="502"/>
                      <a:pt x="307" y="501"/>
                      <a:pt x="311" y="499"/>
                    </a:cubicBezTo>
                    <a:cubicBezTo>
                      <a:pt x="316" y="500"/>
                      <a:pt x="321" y="500"/>
                      <a:pt x="326" y="500"/>
                    </a:cubicBezTo>
                    <a:moveTo>
                      <a:pt x="44" y="278"/>
                    </a:moveTo>
                    <a:cubicBezTo>
                      <a:pt x="55" y="226"/>
                      <a:pt x="81" y="176"/>
                      <a:pt x="119" y="140"/>
                    </a:cubicBezTo>
                    <a:cubicBezTo>
                      <a:pt x="119" y="140"/>
                      <a:pt x="119" y="141"/>
                      <a:pt x="119" y="141"/>
                    </a:cubicBezTo>
                    <a:cubicBezTo>
                      <a:pt x="109" y="150"/>
                      <a:pt x="101" y="160"/>
                      <a:pt x="93" y="171"/>
                    </a:cubicBezTo>
                    <a:cubicBezTo>
                      <a:pt x="46" y="234"/>
                      <a:pt x="27" y="319"/>
                      <a:pt x="44" y="397"/>
                    </a:cubicBezTo>
                    <a:cubicBezTo>
                      <a:pt x="45" y="403"/>
                      <a:pt x="46" y="409"/>
                      <a:pt x="48" y="415"/>
                    </a:cubicBezTo>
                    <a:cubicBezTo>
                      <a:pt x="48" y="414"/>
                      <a:pt x="47" y="413"/>
                      <a:pt x="47" y="412"/>
                    </a:cubicBezTo>
                    <a:cubicBezTo>
                      <a:pt x="35" y="369"/>
                      <a:pt x="35" y="323"/>
                      <a:pt x="44" y="278"/>
                    </a:cubicBezTo>
                    <a:moveTo>
                      <a:pt x="142" y="121"/>
                    </a:moveTo>
                    <a:cubicBezTo>
                      <a:pt x="141" y="122"/>
                      <a:pt x="141" y="122"/>
                      <a:pt x="140" y="123"/>
                    </a:cubicBezTo>
                    <a:cubicBezTo>
                      <a:pt x="139" y="124"/>
                      <a:pt x="137" y="126"/>
                      <a:pt x="135" y="127"/>
                    </a:cubicBezTo>
                    <a:cubicBezTo>
                      <a:pt x="136" y="126"/>
                      <a:pt x="136" y="126"/>
                      <a:pt x="137" y="125"/>
                    </a:cubicBezTo>
                    <a:cubicBezTo>
                      <a:pt x="138" y="124"/>
                      <a:pt x="140" y="122"/>
                      <a:pt x="142" y="121"/>
                    </a:cubicBezTo>
                    <a:moveTo>
                      <a:pt x="164" y="107"/>
                    </a:moveTo>
                    <a:cubicBezTo>
                      <a:pt x="168" y="105"/>
                      <a:pt x="172" y="103"/>
                      <a:pt x="175" y="101"/>
                    </a:cubicBezTo>
                    <a:cubicBezTo>
                      <a:pt x="174" y="102"/>
                      <a:pt x="173" y="103"/>
                      <a:pt x="172" y="104"/>
                    </a:cubicBezTo>
                    <a:cubicBezTo>
                      <a:pt x="169" y="106"/>
                      <a:pt x="165" y="107"/>
                      <a:pt x="162" y="109"/>
                    </a:cubicBezTo>
                    <a:cubicBezTo>
                      <a:pt x="163" y="109"/>
                      <a:pt x="164" y="108"/>
                      <a:pt x="164" y="107"/>
                    </a:cubicBezTo>
                    <a:moveTo>
                      <a:pt x="410" y="130"/>
                    </a:moveTo>
                    <a:cubicBezTo>
                      <a:pt x="412" y="133"/>
                      <a:pt x="414" y="135"/>
                      <a:pt x="416" y="138"/>
                    </a:cubicBezTo>
                    <a:cubicBezTo>
                      <a:pt x="415" y="137"/>
                      <a:pt x="414" y="136"/>
                      <a:pt x="413" y="135"/>
                    </a:cubicBezTo>
                    <a:cubicBezTo>
                      <a:pt x="405" y="127"/>
                      <a:pt x="396" y="119"/>
                      <a:pt x="386" y="112"/>
                    </a:cubicBezTo>
                    <a:cubicBezTo>
                      <a:pt x="384" y="110"/>
                      <a:pt x="382" y="108"/>
                      <a:pt x="380" y="107"/>
                    </a:cubicBezTo>
                    <a:cubicBezTo>
                      <a:pt x="390" y="114"/>
                      <a:pt x="400" y="122"/>
                      <a:pt x="410" y="130"/>
                    </a:cubicBezTo>
                    <a:moveTo>
                      <a:pt x="474" y="350"/>
                    </a:moveTo>
                    <a:cubicBezTo>
                      <a:pt x="474" y="352"/>
                      <a:pt x="473" y="355"/>
                      <a:pt x="472" y="358"/>
                    </a:cubicBezTo>
                    <a:cubicBezTo>
                      <a:pt x="472" y="357"/>
                      <a:pt x="472" y="357"/>
                      <a:pt x="472" y="357"/>
                    </a:cubicBezTo>
                    <a:cubicBezTo>
                      <a:pt x="473" y="354"/>
                      <a:pt x="473" y="352"/>
                      <a:pt x="474" y="350"/>
                    </a:cubicBezTo>
                    <a:moveTo>
                      <a:pt x="439" y="412"/>
                    </a:moveTo>
                    <a:cubicBezTo>
                      <a:pt x="425" y="428"/>
                      <a:pt x="409" y="442"/>
                      <a:pt x="392" y="454"/>
                    </a:cubicBezTo>
                    <a:cubicBezTo>
                      <a:pt x="392" y="453"/>
                      <a:pt x="392" y="452"/>
                      <a:pt x="392" y="452"/>
                    </a:cubicBezTo>
                    <a:cubicBezTo>
                      <a:pt x="393" y="451"/>
                      <a:pt x="393" y="450"/>
                      <a:pt x="393" y="449"/>
                    </a:cubicBezTo>
                    <a:cubicBezTo>
                      <a:pt x="404" y="442"/>
                      <a:pt x="415" y="433"/>
                      <a:pt x="424" y="424"/>
                    </a:cubicBezTo>
                    <a:cubicBezTo>
                      <a:pt x="429" y="420"/>
                      <a:pt x="434" y="417"/>
                      <a:pt x="439" y="412"/>
                    </a:cubicBezTo>
                    <a:moveTo>
                      <a:pt x="374" y="465"/>
                    </a:moveTo>
                    <a:cubicBezTo>
                      <a:pt x="374" y="465"/>
                      <a:pt x="373" y="465"/>
                      <a:pt x="373" y="465"/>
                    </a:cubicBezTo>
                    <a:cubicBezTo>
                      <a:pt x="373" y="466"/>
                      <a:pt x="372" y="466"/>
                      <a:pt x="372" y="466"/>
                    </a:cubicBezTo>
                    <a:cubicBezTo>
                      <a:pt x="373" y="464"/>
                      <a:pt x="374" y="463"/>
                      <a:pt x="375" y="461"/>
                    </a:cubicBezTo>
                    <a:cubicBezTo>
                      <a:pt x="375" y="461"/>
                      <a:pt x="376" y="460"/>
                      <a:pt x="377" y="460"/>
                    </a:cubicBezTo>
                    <a:cubicBezTo>
                      <a:pt x="376" y="461"/>
                      <a:pt x="375" y="463"/>
                      <a:pt x="374" y="465"/>
                    </a:cubicBezTo>
                    <a:moveTo>
                      <a:pt x="368" y="474"/>
                    </a:moveTo>
                    <a:cubicBezTo>
                      <a:pt x="368" y="475"/>
                      <a:pt x="368" y="475"/>
                      <a:pt x="368" y="475"/>
                    </a:cubicBezTo>
                    <a:cubicBezTo>
                      <a:pt x="367" y="476"/>
                      <a:pt x="366" y="476"/>
                      <a:pt x="365" y="477"/>
                    </a:cubicBezTo>
                    <a:cubicBezTo>
                      <a:pt x="365" y="476"/>
                      <a:pt x="366" y="476"/>
                      <a:pt x="366" y="476"/>
                    </a:cubicBezTo>
                    <a:cubicBezTo>
                      <a:pt x="367" y="475"/>
                      <a:pt x="367" y="475"/>
                      <a:pt x="368" y="474"/>
                    </a:cubicBezTo>
                    <a:moveTo>
                      <a:pt x="351" y="484"/>
                    </a:moveTo>
                    <a:cubicBezTo>
                      <a:pt x="350" y="485"/>
                      <a:pt x="349" y="485"/>
                      <a:pt x="348" y="486"/>
                    </a:cubicBezTo>
                    <a:cubicBezTo>
                      <a:pt x="348" y="485"/>
                      <a:pt x="349" y="485"/>
                      <a:pt x="349" y="484"/>
                    </a:cubicBezTo>
                    <a:cubicBezTo>
                      <a:pt x="350" y="484"/>
                      <a:pt x="351" y="483"/>
                      <a:pt x="352" y="483"/>
                    </a:cubicBezTo>
                    <a:cubicBezTo>
                      <a:pt x="351" y="483"/>
                      <a:pt x="351" y="484"/>
                      <a:pt x="351" y="484"/>
                    </a:cubicBezTo>
                    <a:moveTo>
                      <a:pt x="347" y="489"/>
                    </a:moveTo>
                    <a:cubicBezTo>
                      <a:pt x="346" y="490"/>
                      <a:pt x="344" y="492"/>
                      <a:pt x="343" y="493"/>
                    </a:cubicBezTo>
                    <a:cubicBezTo>
                      <a:pt x="342" y="493"/>
                      <a:pt x="342" y="493"/>
                      <a:pt x="341" y="493"/>
                    </a:cubicBezTo>
                    <a:cubicBezTo>
                      <a:pt x="342" y="492"/>
                      <a:pt x="343" y="491"/>
                      <a:pt x="344" y="490"/>
                    </a:cubicBezTo>
                    <a:cubicBezTo>
                      <a:pt x="345" y="490"/>
                      <a:pt x="346" y="489"/>
                      <a:pt x="347" y="489"/>
                    </a:cubicBezTo>
                    <a:moveTo>
                      <a:pt x="336" y="494"/>
                    </a:moveTo>
                    <a:cubicBezTo>
                      <a:pt x="336" y="494"/>
                      <a:pt x="335" y="494"/>
                      <a:pt x="335" y="494"/>
                    </a:cubicBezTo>
                    <a:cubicBezTo>
                      <a:pt x="336" y="493"/>
                      <a:pt x="336" y="493"/>
                      <a:pt x="337" y="493"/>
                    </a:cubicBezTo>
                    <a:cubicBezTo>
                      <a:pt x="337" y="493"/>
                      <a:pt x="337" y="493"/>
                      <a:pt x="336" y="494"/>
                    </a:cubicBezTo>
                    <a:moveTo>
                      <a:pt x="330" y="500"/>
                    </a:moveTo>
                    <a:cubicBezTo>
                      <a:pt x="309" y="520"/>
                      <a:pt x="283" y="534"/>
                      <a:pt x="255" y="541"/>
                    </a:cubicBezTo>
                    <a:cubicBezTo>
                      <a:pt x="217" y="552"/>
                      <a:pt x="175" y="548"/>
                      <a:pt x="140" y="531"/>
                    </a:cubicBezTo>
                    <a:cubicBezTo>
                      <a:pt x="124" y="522"/>
                      <a:pt x="109" y="511"/>
                      <a:pt x="96" y="497"/>
                    </a:cubicBezTo>
                    <a:cubicBezTo>
                      <a:pt x="97" y="497"/>
                      <a:pt x="98" y="498"/>
                      <a:pt x="100" y="498"/>
                    </a:cubicBezTo>
                    <a:cubicBezTo>
                      <a:pt x="110" y="509"/>
                      <a:pt x="121" y="518"/>
                      <a:pt x="134" y="526"/>
                    </a:cubicBezTo>
                    <a:cubicBezTo>
                      <a:pt x="194" y="562"/>
                      <a:pt x="277" y="547"/>
                      <a:pt x="327" y="500"/>
                    </a:cubicBezTo>
                    <a:cubicBezTo>
                      <a:pt x="328" y="500"/>
                      <a:pt x="329" y="500"/>
                      <a:pt x="330" y="500"/>
                    </a:cubicBezTo>
                    <a:moveTo>
                      <a:pt x="71" y="469"/>
                    </a:moveTo>
                    <a:cubicBezTo>
                      <a:pt x="70" y="469"/>
                      <a:pt x="70" y="468"/>
                      <a:pt x="69" y="467"/>
                    </a:cubicBezTo>
                    <a:cubicBezTo>
                      <a:pt x="70" y="467"/>
                      <a:pt x="70" y="468"/>
                      <a:pt x="71" y="468"/>
                    </a:cubicBezTo>
                    <a:cubicBezTo>
                      <a:pt x="71" y="469"/>
                      <a:pt x="71" y="469"/>
                      <a:pt x="71" y="469"/>
                    </a:cubicBezTo>
                    <a:moveTo>
                      <a:pt x="44" y="429"/>
                    </a:moveTo>
                    <a:cubicBezTo>
                      <a:pt x="43" y="428"/>
                      <a:pt x="42" y="426"/>
                      <a:pt x="42" y="424"/>
                    </a:cubicBezTo>
                    <a:cubicBezTo>
                      <a:pt x="24" y="369"/>
                      <a:pt x="26" y="309"/>
                      <a:pt x="43" y="254"/>
                    </a:cubicBezTo>
                    <a:cubicBezTo>
                      <a:pt x="26" y="311"/>
                      <a:pt x="25" y="373"/>
                      <a:pt x="44" y="429"/>
                    </a:cubicBezTo>
                    <a:moveTo>
                      <a:pt x="242" y="62"/>
                    </a:moveTo>
                    <a:cubicBezTo>
                      <a:pt x="243" y="62"/>
                      <a:pt x="245" y="62"/>
                      <a:pt x="246" y="62"/>
                    </a:cubicBezTo>
                    <a:cubicBezTo>
                      <a:pt x="234" y="64"/>
                      <a:pt x="222" y="67"/>
                      <a:pt x="211" y="71"/>
                    </a:cubicBezTo>
                    <a:cubicBezTo>
                      <a:pt x="209" y="71"/>
                      <a:pt x="207" y="72"/>
                      <a:pt x="206" y="72"/>
                    </a:cubicBezTo>
                    <a:cubicBezTo>
                      <a:pt x="217" y="67"/>
                      <a:pt x="230" y="64"/>
                      <a:pt x="242" y="62"/>
                    </a:cubicBezTo>
                    <a:moveTo>
                      <a:pt x="423" y="143"/>
                    </a:moveTo>
                    <a:cubicBezTo>
                      <a:pt x="435" y="156"/>
                      <a:pt x="446" y="170"/>
                      <a:pt x="455" y="184"/>
                    </a:cubicBezTo>
                    <a:cubicBezTo>
                      <a:pt x="486" y="231"/>
                      <a:pt x="497" y="292"/>
                      <a:pt x="479" y="345"/>
                    </a:cubicBezTo>
                    <a:cubicBezTo>
                      <a:pt x="477" y="350"/>
                      <a:pt x="475" y="355"/>
                      <a:pt x="473" y="360"/>
                    </a:cubicBezTo>
                    <a:cubicBezTo>
                      <a:pt x="476" y="351"/>
                      <a:pt x="479" y="341"/>
                      <a:pt x="480" y="332"/>
                    </a:cubicBezTo>
                    <a:cubicBezTo>
                      <a:pt x="482" y="323"/>
                      <a:pt x="484" y="314"/>
                      <a:pt x="485" y="305"/>
                    </a:cubicBezTo>
                    <a:cubicBezTo>
                      <a:pt x="490" y="248"/>
                      <a:pt x="466" y="193"/>
                      <a:pt x="429" y="151"/>
                    </a:cubicBezTo>
                    <a:cubicBezTo>
                      <a:pt x="427" y="149"/>
                      <a:pt x="425" y="146"/>
                      <a:pt x="423" y="143"/>
                    </a:cubicBezTo>
                    <a:moveTo>
                      <a:pt x="464" y="389"/>
                    </a:moveTo>
                    <a:cubicBezTo>
                      <a:pt x="444" y="420"/>
                      <a:pt x="417" y="445"/>
                      <a:pt x="386" y="464"/>
                    </a:cubicBezTo>
                    <a:cubicBezTo>
                      <a:pt x="387" y="464"/>
                      <a:pt x="387" y="464"/>
                      <a:pt x="387" y="463"/>
                    </a:cubicBezTo>
                    <a:cubicBezTo>
                      <a:pt x="414" y="446"/>
                      <a:pt x="438" y="425"/>
                      <a:pt x="457" y="398"/>
                    </a:cubicBezTo>
                    <a:cubicBezTo>
                      <a:pt x="460" y="395"/>
                      <a:pt x="462" y="392"/>
                      <a:pt x="464" y="389"/>
                    </a:cubicBezTo>
                    <a:moveTo>
                      <a:pt x="364" y="481"/>
                    </a:moveTo>
                    <a:cubicBezTo>
                      <a:pt x="361" y="485"/>
                      <a:pt x="358" y="489"/>
                      <a:pt x="355" y="492"/>
                    </a:cubicBezTo>
                    <a:cubicBezTo>
                      <a:pt x="354" y="493"/>
                      <a:pt x="354" y="493"/>
                      <a:pt x="353" y="493"/>
                    </a:cubicBezTo>
                    <a:cubicBezTo>
                      <a:pt x="356" y="489"/>
                      <a:pt x="359" y="486"/>
                      <a:pt x="361" y="482"/>
                    </a:cubicBezTo>
                    <a:cubicBezTo>
                      <a:pt x="362" y="482"/>
                      <a:pt x="363" y="481"/>
                      <a:pt x="364" y="481"/>
                    </a:cubicBezTo>
                    <a:moveTo>
                      <a:pt x="349" y="499"/>
                    </a:moveTo>
                    <a:cubicBezTo>
                      <a:pt x="345" y="504"/>
                      <a:pt x="340" y="508"/>
                      <a:pt x="336" y="513"/>
                    </a:cubicBezTo>
                    <a:cubicBezTo>
                      <a:pt x="295" y="549"/>
                      <a:pt x="238" y="567"/>
                      <a:pt x="185" y="558"/>
                    </a:cubicBezTo>
                    <a:cubicBezTo>
                      <a:pt x="150" y="553"/>
                      <a:pt x="118" y="537"/>
                      <a:pt x="94" y="513"/>
                    </a:cubicBezTo>
                    <a:cubicBezTo>
                      <a:pt x="94" y="512"/>
                      <a:pt x="94" y="512"/>
                      <a:pt x="94" y="511"/>
                    </a:cubicBezTo>
                    <a:cubicBezTo>
                      <a:pt x="105" y="522"/>
                      <a:pt x="118" y="532"/>
                      <a:pt x="132" y="539"/>
                    </a:cubicBezTo>
                    <a:cubicBezTo>
                      <a:pt x="163" y="556"/>
                      <a:pt x="200" y="562"/>
                      <a:pt x="236" y="557"/>
                    </a:cubicBezTo>
                    <a:cubicBezTo>
                      <a:pt x="278" y="552"/>
                      <a:pt x="318" y="531"/>
                      <a:pt x="347" y="500"/>
                    </a:cubicBezTo>
                    <a:cubicBezTo>
                      <a:pt x="348" y="500"/>
                      <a:pt x="348" y="499"/>
                      <a:pt x="349" y="499"/>
                    </a:cubicBezTo>
                    <a:moveTo>
                      <a:pt x="94" y="500"/>
                    </a:moveTo>
                    <a:cubicBezTo>
                      <a:pt x="94" y="500"/>
                      <a:pt x="94" y="500"/>
                      <a:pt x="94" y="500"/>
                    </a:cubicBezTo>
                    <a:cubicBezTo>
                      <a:pt x="95" y="500"/>
                      <a:pt x="96" y="501"/>
                      <a:pt x="97" y="502"/>
                    </a:cubicBezTo>
                    <a:cubicBezTo>
                      <a:pt x="124" y="530"/>
                      <a:pt x="161" y="548"/>
                      <a:pt x="201" y="550"/>
                    </a:cubicBezTo>
                    <a:cubicBezTo>
                      <a:pt x="250" y="554"/>
                      <a:pt x="299" y="534"/>
                      <a:pt x="334" y="500"/>
                    </a:cubicBezTo>
                    <a:cubicBezTo>
                      <a:pt x="335" y="500"/>
                      <a:pt x="336" y="500"/>
                      <a:pt x="336" y="500"/>
                    </a:cubicBezTo>
                    <a:cubicBezTo>
                      <a:pt x="300" y="536"/>
                      <a:pt x="247" y="556"/>
                      <a:pt x="196" y="551"/>
                    </a:cubicBezTo>
                    <a:cubicBezTo>
                      <a:pt x="156" y="548"/>
                      <a:pt x="121" y="529"/>
                      <a:pt x="94" y="500"/>
                    </a:cubicBezTo>
                    <a:moveTo>
                      <a:pt x="93" y="499"/>
                    </a:moveTo>
                    <a:cubicBezTo>
                      <a:pt x="91" y="497"/>
                      <a:pt x="89" y="494"/>
                      <a:pt x="87" y="492"/>
                    </a:cubicBezTo>
                    <a:cubicBezTo>
                      <a:pt x="87" y="492"/>
                      <a:pt x="87" y="492"/>
                      <a:pt x="87" y="492"/>
                    </a:cubicBezTo>
                    <a:cubicBezTo>
                      <a:pt x="87" y="492"/>
                      <a:pt x="88" y="493"/>
                      <a:pt x="89" y="493"/>
                    </a:cubicBezTo>
                    <a:cubicBezTo>
                      <a:pt x="90" y="495"/>
                      <a:pt x="92" y="497"/>
                      <a:pt x="93" y="498"/>
                    </a:cubicBezTo>
                    <a:cubicBezTo>
                      <a:pt x="93" y="499"/>
                      <a:pt x="93" y="499"/>
                      <a:pt x="93" y="499"/>
                    </a:cubicBezTo>
                    <a:moveTo>
                      <a:pt x="54" y="456"/>
                    </a:moveTo>
                    <a:cubicBezTo>
                      <a:pt x="52" y="452"/>
                      <a:pt x="51" y="449"/>
                      <a:pt x="49" y="445"/>
                    </a:cubicBezTo>
                    <a:cubicBezTo>
                      <a:pt x="50" y="446"/>
                      <a:pt x="51" y="448"/>
                      <a:pt x="52" y="449"/>
                    </a:cubicBezTo>
                    <a:cubicBezTo>
                      <a:pt x="54" y="453"/>
                      <a:pt x="55" y="456"/>
                      <a:pt x="57" y="460"/>
                    </a:cubicBezTo>
                    <a:cubicBezTo>
                      <a:pt x="56" y="458"/>
                      <a:pt x="55" y="457"/>
                      <a:pt x="54" y="456"/>
                    </a:cubicBezTo>
                    <a:moveTo>
                      <a:pt x="90" y="145"/>
                    </a:moveTo>
                    <a:cubicBezTo>
                      <a:pt x="103" y="128"/>
                      <a:pt x="118" y="113"/>
                      <a:pt x="134" y="99"/>
                    </a:cubicBezTo>
                    <a:cubicBezTo>
                      <a:pt x="145" y="92"/>
                      <a:pt x="156" y="86"/>
                      <a:pt x="167" y="81"/>
                    </a:cubicBezTo>
                    <a:cubicBezTo>
                      <a:pt x="158" y="87"/>
                      <a:pt x="149" y="93"/>
                      <a:pt x="141" y="99"/>
                    </a:cubicBezTo>
                    <a:cubicBezTo>
                      <a:pt x="139" y="101"/>
                      <a:pt x="137" y="103"/>
                      <a:pt x="134" y="105"/>
                    </a:cubicBezTo>
                    <a:cubicBezTo>
                      <a:pt x="118" y="116"/>
                      <a:pt x="103" y="130"/>
                      <a:pt x="90" y="145"/>
                    </a:cubicBezTo>
                    <a:moveTo>
                      <a:pt x="215" y="58"/>
                    </a:moveTo>
                    <a:cubicBezTo>
                      <a:pt x="219" y="58"/>
                      <a:pt x="224" y="57"/>
                      <a:pt x="229" y="56"/>
                    </a:cubicBezTo>
                    <a:cubicBezTo>
                      <a:pt x="221" y="58"/>
                      <a:pt x="213" y="61"/>
                      <a:pt x="205" y="64"/>
                    </a:cubicBezTo>
                    <a:cubicBezTo>
                      <a:pt x="204" y="64"/>
                      <a:pt x="204" y="64"/>
                      <a:pt x="203" y="64"/>
                    </a:cubicBezTo>
                    <a:cubicBezTo>
                      <a:pt x="207" y="62"/>
                      <a:pt x="211" y="60"/>
                      <a:pt x="215" y="58"/>
                    </a:cubicBezTo>
                    <a:moveTo>
                      <a:pt x="219" y="56"/>
                    </a:moveTo>
                    <a:cubicBezTo>
                      <a:pt x="242" y="46"/>
                      <a:pt x="265" y="39"/>
                      <a:pt x="289" y="34"/>
                    </a:cubicBezTo>
                    <a:cubicBezTo>
                      <a:pt x="349" y="22"/>
                      <a:pt x="416" y="32"/>
                      <a:pt x="465" y="72"/>
                    </a:cubicBezTo>
                    <a:cubicBezTo>
                      <a:pt x="512" y="111"/>
                      <a:pt x="537" y="168"/>
                      <a:pt x="544" y="224"/>
                    </a:cubicBezTo>
                    <a:cubicBezTo>
                      <a:pt x="550" y="281"/>
                      <a:pt x="538" y="337"/>
                      <a:pt x="509" y="383"/>
                    </a:cubicBezTo>
                    <a:cubicBezTo>
                      <a:pt x="501" y="396"/>
                      <a:pt x="491" y="408"/>
                      <a:pt x="480" y="419"/>
                    </a:cubicBezTo>
                    <a:cubicBezTo>
                      <a:pt x="480" y="404"/>
                      <a:pt x="479" y="390"/>
                      <a:pt x="476" y="375"/>
                    </a:cubicBezTo>
                    <a:cubicBezTo>
                      <a:pt x="489" y="350"/>
                      <a:pt x="497" y="322"/>
                      <a:pt x="497" y="293"/>
                    </a:cubicBezTo>
                    <a:cubicBezTo>
                      <a:pt x="498" y="256"/>
                      <a:pt x="488" y="218"/>
                      <a:pt x="469" y="186"/>
                    </a:cubicBezTo>
                    <a:cubicBezTo>
                      <a:pt x="450" y="154"/>
                      <a:pt x="425" y="127"/>
                      <a:pt x="397" y="105"/>
                    </a:cubicBezTo>
                    <a:cubicBezTo>
                      <a:pt x="368" y="82"/>
                      <a:pt x="336" y="65"/>
                      <a:pt x="300" y="57"/>
                    </a:cubicBezTo>
                    <a:cubicBezTo>
                      <a:pt x="298" y="57"/>
                      <a:pt x="296" y="56"/>
                      <a:pt x="294" y="56"/>
                    </a:cubicBezTo>
                    <a:cubicBezTo>
                      <a:pt x="298" y="55"/>
                      <a:pt x="302" y="54"/>
                      <a:pt x="306" y="54"/>
                    </a:cubicBezTo>
                    <a:cubicBezTo>
                      <a:pt x="370" y="44"/>
                      <a:pt x="436" y="64"/>
                      <a:pt x="475" y="112"/>
                    </a:cubicBezTo>
                    <a:cubicBezTo>
                      <a:pt x="514" y="160"/>
                      <a:pt x="531" y="227"/>
                      <a:pt x="521" y="288"/>
                    </a:cubicBezTo>
                    <a:cubicBezTo>
                      <a:pt x="519" y="300"/>
                      <a:pt x="517" y="310"/>
                      <a:pt x="516" y="315"/>
                    </a:cubicBezTo>
                    <a:cubicBezTo>
                      <a:pt x="515" y="318"/>
                      <a:pt x="518" y="313"/>
                      <a:pt x="520" y="303"/>
                    </a:cubicBezTo>
                    <a:cubicBezTo>
                      <a:pt x="533" y="245"/>
                      <a:pt x="523" y="178"/>
                      <a:pt x="486" y="125"/>
                    </a:cubicBezTo>
                    <a:cubicBezTo>
                      <a:pt x="452" y="71"/>
                      <a:pt x="386" y="44"/>
                      <a:pt x="320" y="51"/>
                    </a:cubicBezTo>
                    <a:cubicBezTo>
                      <a:pt x="310" y="51"/>
                      <a:pt x="299" y="53"/>
                      <a:pt x="289" y="55"/>
                    </a:cubicBezTo>
                    <a:cubicBezTo>
                      <a:pt x="273" y="52"/>
                      <a:pt x="257" y="52"/>
                      <a:pt x="241" y="54"/>
                    </a:cubicBezTo>
                    <a:cubicBezTo>
                      <a:pt x="234" y="55"/>
                      <a:pt x="226" y="55"/>
                      <a:pt x="219" y="56"/>
                    </a:cubicBezTo>
                    <a:moveTo>
                      <a:pt x="479" y="420"/>
                    </a:moveTo>
                    <a:cubicBezTo>
                      <a:pt x="453" y="446"/>
                      <a:pt x="421" y="465"/>
                      <a:pt x="386" y="473"/>
                    </a:cubicBezTo>
                    <a:cubicBezTo>
                      <a:pt x="384" y="473"/>
                      <a:pt x="383" y="474"/>
                      <a:pt x="381" y="474"/>
                    </a:cubicBezTo>
                    <a:cubicBezTo>
                      <a:pt x="382" y="473"/>
                      <a:pt x="382" y="471"/>
                      <a:pt x="383" y="470"/>
                    </a:cubicBezTo>
                    <a:cubicBezTo>
                      <a:pt x="413" y="452"/>
                      <a:pt x="441" y="428"/>
                      <a:pt x="462" y="398"/>
                    </a:cubicBezTo>
                    <a:cubicBezTo>
                      <a:pt x="467" y="391"/>
                      <a:pt x="471" y="384"/>
                      <a:pt x="475" y="377"/>
                    </a:cubicBezTo>
                    <a:cubicBezTo>
                      <a:pt x="477" y="391"/>
                      <a:pt x="479" y="406"/>
                      <a:pt x="479" y="420"/>
                    </a:cubicBezTo>
                    <a:moveTo>
                      <a:pt x="479" y="424"/>
                    </a:moveTo>
                    <a:cubicBezTo>
                      <a:pt x="479" y="429"/>
                      <a:pt x="479" y="433"/>
                      <a:pt x="479" y="438"/>
                    </a:cubicBezTo>
                    <a:cubicBezTo>
                      <a:pt x="453" y="461"/>
                      <a:pt x="422" y="479"/>
                      <a:pt x="389" y="487"/>
                    </a:cubicBezTo>
                    <a:cubicBezTo>
                      <a:pt x="392" y="482"/>
                      <a:pt x="395" y="478"/>
                      <a:pt x="396" y="475"/>
                    </a:cubicBezTo>
                    <a:cubicBezTo>
                      <a:pt x="396" y="474"/>
                      <a:pt x="397" y="473"/>
                      <a:pt x="397" y="473"/>
                    </a:cubicBezTo>
                    <a:cubicBezTo>
                      <a:pt x="427" y="463"/>
                      <a:pt x="456" y="447"/>
                      <a:pt x="479" y="424"/>
                    </a:cubicBezTo>
                    <a:moveTo>
                      <a:pt x="387" y="487"/>
                    </a:moveTo>
                    <a:cubicBezTo>
                      <a:pt x="381" y="489"/>
                      <a:pt x="375" y="490"/>
                      <a:pt x="369" y="491"/>
                    </a:cubicBezTo>
                    <a:cubicBezTo>
                      <a:pt x="373" y="487"/>
                      <a:pt x="376" y="482"/>
                      <a:pt x="379" y="477"/>
                    </a:cubicBezTo>
                    <a:cubicBezTo>
                      <a:pt x="385" y="476"/>
                      <a:pt x="390" y="475"/>
                      <a:pt x="396" y="473"/>
                    </a:cubicBezTo>
                    <a:cubicBezTo>
                      <a:pt x="395" y="474"/>
                      <a:pt x="394" y="476"/>
                      <a:pt x="393" y="479"/>
                    </a:cubicBezTo>
                    <a:cubicBezTo>
                      <a:pt x="391" y="482"/>
                      <a:pt x="389" y="485"/>
                      <a:pt x="387" y="487"/>
                    </a:cubicBezTo>
                    <a:moveTo>
                      <a:pt x="382" y="495"/>
                    </a:moveTo>
                    <a:cubicBezTo>
                      <a:pt x="338" y="555"/>
                      <a:pt x="259" y="591"/>
                      <a:pt x="183" y="578"/>
                    </a:cubicBezTo>
                    <a:cubicBezTo>
                      <a:pt x="151" y="573"/>
                      <a:pt x="120" y="559"/>
                      <a:pt x="94" y="538"/>
                    </a:cubicBezTo>
                    <a:cubicBezTo>
                      <a:pt x="94" y="534"/>
                      <a:pt x="94" y="530"/>
                      <a:pt x="94" y="526"/>
                    </a:cubicBezTo>
                    <a:cubicBezTo>
                      <a:pt x="110" y="540"/>
                      <a:pt x="129" y="552"/>
                      <a:pt x="150" y="559"/>
                    </a:cubicBezTo>
                    <a:cubicBezTo>
                      <a:pt x="196" y="576"/>
                      <a:pt x="248" y="573"/>
                      <a:pt x="292" y="553"/>
                    </a:cubicBezTo>
                    <a:cubicBezTo>
                      <a:pt x="320" y="541"/>
                      <a:pt x="345" y="521"/>
                      <a:pt x="364" y="498"/>
                    </a:cubicBezTo>
                    <a:cubicBezTo>
                      <a:pt x="370" y="497"/>
                      <a:pt x="376" y="496"/>
                      <a:pt x="382" y="495"/>
                    </a:cubicBezTo>
                    <a:moveTo>
                      <a:pt x="86" y="505"/>
                    </a:moveTo>
                    <a:cubicBezTo>
                      <a:pt x="86" y="504"/>
                      <a:pt x="86" y="503"/>
                      <a:pt x="86" y="502"/>
                    </a:cubicBezTo>
                    <a:cubicBezTo>
                      <a:pt x="88" y="505"/>
                      <a:pt x="90" y="507"/>
                      <a:pt x="93" y="510"/>
                    </a:cubicBezTo>
                    <a:cubicBezTo>
                      <a:pt x="93" y="510"/>
                      <a:pt x="93" y="511"/>
                      <a:pt x="93" y="512"/>
                    </a:cubicBezTo>
                    <a:cubicBezTo>
                      <a:pt x="90" y="510"/>
                      <a:pt x="88" y="507"/>
                      <a:pt x="86" y="505"/>
                    </a:cubicBezTo>
                    <a:moveTo>
                      <a:pt x="80" y="498"/>
                    </a:moveTo>
                    <a:cubicBezTo>
                      <a:pt x="78" y="496"/>
                      <a:pt x="77" y="494"/>
                      <a:pt x="75" y="492"/>
                    </a:cubicBezTo>
                    <a:cubicBezTo>
                      <a:pt x="75" y="491"/>
                      <a:pt x="75" y="490"/>
                      <a:pt x="75" y="489"/>
                    </a:cubicBezTo>
                    <a:cubicBezTo>
                      <a:pt x="77" y="491"/>
                      <a:pt x="79" y="494"/>
                      <a:pt x="80" y="496"/>
                    </a:cubicBezTo>
                    <a:cubicBezTo>
                      <a:pt x="80" y="497"/>
                      <a:pt x="80" y="497"/>
                      <a:pt x="80" y="498"/>
                    </a:cubicBezTo>
                    <a:moveTo>
                      <a:pt x="69" y="483"/>
                    </a:moveTo>
                    <a:cubicBezTo>
                      <a:pt x="68" y="481"/>
                      <a:pt x="66" y="479"/>
                      <a:pt x="65" y="476"/>
                    </a:cubicBezTo>
                    <a:cubicBezTo>
                      <a:pt x="66" y="478"/>
                      <a:pt x="68" y="479"/>
                      <a:pt x="69" y="480"/>
                    </a:cubicBezTo>
                    <a:cubicBezTo>
                      <a:pt x="69" y="480"/>
                      <a:pt x="69" y="480"/>
                      <a:pt x="69" y="481"/>
                    </a:cubicBezTo>
                    <a:cubicBezTo>
                      <a:pt x="69" y="482"/>
                      <a:pt x="69" y="482"/>
                      <a:pt x="69" y="483"/>
                    </a:cubicBezTo>
                    <a:moveTo>
                      <a:pt x="61" y="175"/>
                    </a:moveTo>
                    <a:cubicBezTo>
                      <a:pt x="67" y="165"/>
                      <a:pt x="74" y="156"/>
                      <a:pt x="82" y="147"/>
                    </a:cubicBezTo>
                    <a:cubicBezTo>
                      <a:pt x="66" y="167"/>
                      <a:pt x="53" y="189"/>
                      <a:pt x="42" y="212"/>
                    </a:cubicBezTo>
                    <a:cubicBezTo>
                      <a:pt x="35" y="226"/>
                      <a:pt x="29" y="241"/>
                      <a:pt x="25" y="256"/>
                    </a:cubicBezTo>
                    <a:cubicBezTo>
                      <a:pt x="33" y="228"/>
                      <a:pt x="45" y="200"/>
                      <a:pt x="61" y="175"/>
                    </a:cubicBezTo>
                    <a:moveTo>
                      <a:pt x="158" y="81"/>
                    </a:moveTo>
                    <a:cubicBezTo>
                      <a:pt x="163" y="77"/>
                      <a:pt x="169" y="73"/>
                      <a:pt x="175" y="69"/>
                    </a:cubicBezTo>
                    <a:cubicBezTo>
                      <a:pt x="183" y="66"/>
                      <a:pt x="191" y="64"/>
                      <a:pt x="200" y="62"/>
                    </a:cubicBezTo>
                    <a:cubicBezTo>
                      <a:pt x="195" y="64"/>
                      <a:pt x="191" y="66"/>
                      <a:pt x="186" y="69"/>
                    </a:cubicBezTo>
                    <a:cubicBezTo>
                      <a:pt x="176" y="72"/>
                      <a:pt x="167" y="76"/>
                      <a:pt x="158" y="81"/>
                    </a:cubicBezTo>
                    <a:moveTo>
                      <a:pt x="480" y="437"/>
                    </a:moveTo>
                    <a:cubicBezTo>
                      <a:pt x="480" y="432"/>
                      <a:pt x="480" y="427"/>
                      <a:pt x="480" y="423"/>
                    </a:cubicBezTo>
                    <a:cubicBezTo>
                      <a:pt x="488" y="415"/>
                      <a:pt x="494" y="408"/>
                      <a:pt x="500" y="400"/>
                    </a:cubicBezTo>
                    <a:cubicBezTo>
                      <a:pt x="567" y="313"/>
                      <a:pt x="566" y="173"/>
                      <a:pt x="484" y="85"/>
                    </a:cubicBezTo>
                    <a:cubicBezTo>
                      <a:pt x="440" y="38"/>
                      <a:pt x="373" y="20"/>
                      <a:pt x="311" y="27"/>
                    </a:cubicBezTo>
                    <a:cubicBezTo>
                      <a:pt x="274" y="31"/>
                      <a:pt x="238" y="42"/>
                      <a:pt x="205" y="59"/>
                    </a:cubicBezTo>
                    <a:cubicBezTo>
                      <a:pt x="197" y="61"/>
                      <a:pt x="189" y="63"/>
                      <a:pt x="181" y="66"/>
                    </a:cubicBezTo>
                    <a:cubicBezTo>
                      <a:pt x="186" y="63"/>
                      <a:pt x="191" y="61"/>
                      <a:pt x="196" y="58"/>
                    </a:cubicBezTo>
                    <a:cubicBezTo>
                      <a:pt x="244" y="33"/>
                      <a:pt x="298" y="17"/>
                      <a:pt x="354" y="20"/>
                    </a:cubicBezTo>
                    <a:cubicBezTo>
                      <a:pt x="409" y="22"/>
                      <a:pt x="465" y="48"/>
                      <a:pt x="500" y="93"/>
                    </a:cubicBezTo>
                    <a:cubicBezTo>
                      <a:pt x="555" y="160"/>
                      <a:pt x="571" y="255"/>
                      <a:pt x="545" y="335"/>
                    </a:cubicBezTo>
                    <a:cubicBezTo>
                      <a:pt x="533" y="374"/>
                      <a:pt x="510" y="410"/>
                      <a:pt x="480" y="437"/>
                    </a:cubicBezTo>
                    <a:moveTo>
                      <a:pt x="95" y="542"/>
                    </a:moveTo>
                    <a:cubicBezTo>
                      <a:pt x="115" y="558"/>
                      <a:pt x="140" y="570"/>
                      <a:pt x="166" y="577"/>
                    </a:cubicBezTo>
                    <a:cubicBezTo>
                      <a:pt x="244" y="596"/>
                      <a:pt x="329" y="565"/>
                      <a:pt x="378" y="503"/>
                    </a:cubicBezTo>
                    <a:cubicBezTo>
                      <a:pt x="380" y="500"/>
                      <a:pt x="382" y="497"/>
                      <a:pt x="384" y="494"/>
                    </a:cubicBezTo>
                    <a:cubicBezTo>
                      <a:pt x="418" y="486"/>
                      <a:pt x="451" y="471"/>
                      <a:pt x="478" y="448"/>
                    </a:cubicBezTo>
                    <a:cubicBezTo>
                      <a:pt x="475" y="478"/>
                      <a:pt x="467" y="508"/>
                      <a:pt x="452" y="537"/>
                    </a:cubicBezTo>
                    <a:cubicBezTo>
                      <a:pt x="430" y="582"/>
                      <a:pt x="393" y="623"/>
                      <a:pt x="347" y="653"/>
                    </a:cubicBezTo>
                    <a:cubicBezTo>
                      <a:pt x="302" y="681"/>
                      <a:pt x="246" y="704"/>
                      <a:pt x="195" y="692"/>
                    </a:cubicBezTo>
                    <a:cubicBezTo>
                      <a:pt x="165" y="684"/>
                      <a:pt x="140" y="663"/>
                      <a:pt x="124" y="637"/>
                    </a:cubicBezTo>
                    <a:cubicBezTo>
                      <a:pt x="107" y="610"/>
                      <a:pt x="98" y="579"/>
                      <a:pt x="95" y="548"/>
                    </a:cubicBezTo>
                    <a:cubicBezTo>
                      <a:pt x="95" y="546"/>
                      <a:pt x="95" y="544"/>
                      <a:pt x="95" y="542"/>
                    </a:cubicBezTo>
                    <a:moveTo>
                      <a:pt x="86" y="531"/>
                    </a:moveTo>
                    <a:cubicBezTo>
                      <a:pt x="86" y="526"/>
                      <a:pt x="86" y="522"/>
                      <a:pt x="86" y="518"/>
                    </a:cubicBezTo>
                    <a:cubicBezTo>
                      <a:pt x="88" y="520"/>
                      <a:pt x="90" y="523"/>
                      <a:pt x="93" y="525"/>
                    </a:cubicBezTo>
                    <a:cubicBezTo>
                      <a:pt x="93" y="529"/>
                      <a:pt x="93" y="533"/>
                      <a:pt x="93" y="537"/>
                    </a:cubicBezTo>
                    <a:cubicBezTo>
                      <a:pt x="91" y="535"/>
                      <a:pt x="88" y="533"/>
                      <a:pt x="86" y="531"/>
                    </a:cubicBezTo>
                    <a:moveTo>
                      <a:pt x="74" y="519"/>
                    </a:moveTo>
                    <a:cubicBezTo>
                      <a:pt x="74" y="514"/>
                      <a:pt x="74" y="510"/>
                      <a:pt x="74" y="506"/>
                    </a:cubicBezTo>
                    <a:cubicBezTo>
                      <a:pt x="76" y="508"/>
                      <a:pt x="78" y="510"/>
                      <a:pt x="80" y="512"/>
                    </a:cubicBezTo>
                    <a:cubicBezTo>
                      <a:pt x="80" y="516"/>
                      <a:pt x="80" y="520"/>
                      <a:pt x="80" y="525"/>
                    </a:cubicBezTo>
                    <a:cubicBezTo>
                      <a:pt x="78" y="523"/>
                      <a:pt x="76" y="521"/>
                      <a:pt x="75" y="519"/>
                    </a:cubicBezTo>
                    <a:cubicBezTo>
                      <a:pt x="74" y="519"/>
                      <a:pt x="74" y="519"/>
                      <a:pt x="74" y="519"/>
                    </a:cubicBezTo>
                  </a:path>
                </a:pathLst>
              </a:custGeom>
              <a:solidFill>
                <a:srgbClr val="BA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1" name="Freeform 185"/>
              <p:cNvSpPr>
                <a:spLocks/>
              </p:cNvSpPr>
              <p:nvPr/>
            </p:nvSpPr>
            <p:spPr bwMode="auto">
              <a:xfrm>
                <a:off x="3179" y="2963"/>
                <a:ext cx="222" cy="253"/>
              </a:xfrm>
              <a:custGeom>
                <a:avLst/>
                <a:gdLst>
                  <a:gd name="T0" fmla="*/ 72 w 94"/>
                  <a:gd name="T1" fmla="*/ 79 h 107"/>
                  <a:gd name="T2" fmla="*/ 94 w 94"/>
                  <a:gd name="T3" fmla="*/ 107 h 107"/>
                  <a:gd name="T4" fmla="*/ 27 w 94"/>
                  <a:gd name="T5" fmla="*/ 26 h 107"/>
                  <a:gd name="T6" fmla="*/ 0 w 94"/>
                  <a:gd name="T7" fmla="*/ 0 h 107"/>
                  <a:gd name="T8" fmla="*/ 72 w 94"/>
                  <a:gd name="T9" fmla="*/ 79 h 107"/>
                </a:gdLst>
                <a:ahLst/>
                <a:cxnLst>
                  <a:cxn ang="0">
                    <a:pos x="T0" y="T1"/>
                  </a:cxn>
                  <a:cxn ang="0">
                    <a:pos x="T2" y="T3"/>
                  </a:cxn>
                  <a:cxn ang="0">
                    <a:pos x="T4" y="T5"/>
                  </a:cxn>
                  <a:cxn ang="0">
                    <a:pos x="T6" y="T7"/>
                  </a:cxn>
                  <a:cxn ang="0">
                    <a:pos x="T8" y="T9"/>
                  </a:cxn>
                </a:cxnLst>
                <a:rect l="0" t="0" r="r" b="b"/>
                <a:pathLst>
                  <a:path w="94" h="107">
                    <a:moveTo>
                      <a:pt x="72" y="79"/>
                    </a:moveTo>
                    <a:cubicBezTo>
                      <a:pt x="91" y="104"/>
                      <a:pt x="66" y="69"/>
                      <a:pt x="94" y="107"/>
                    </a:cubicBezTo>
                    <a:cubicBezTo>
                      <a:pt x="87" y="96"/>
                      <a:pt x="58" y="56"/>
                      <a:pt x="27" y="26"/>
                    </a:cubicBezTo>
                    <a:cubicBezTo>
                      <a:pt x="19" y="17"/>
                      <a:pt x="10" y="8"/>
                      <a:pt x="0" y="0"/>
                    </a:cubicBezTo>
                    <a:cubicBezTo>
                      <a:pt x="27" y="26"/>
                      <a:pt x="41" y="40"/>
                      <a:pt x="72" y="79"/>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2" name="Freeform 186"/>
              <p:cNvSpPr>
                <a:spLocks/>
              </p:cNvSpPr>
              <p:nvPr/>
            </p:nvSpPr>
            <p:spPr bwMode="auto">
              <a:xfrm>
                <a:off x="1124" y="3022"/>
                <a:ext cx="109" cy="66"/>
              </a:xfrm>
              <a:custGeom>
                <a:avLst/>
                <a:gdLst>
                  <a:gd name="T0" fmla="*/ 32 w 46"/>
                  <a:gd name="T1" fmla="*/ 9 h 28"/>
                  <a:gd name="T2" fmla="*/ 41 w 46"/>
                  <a:gd name="T3" fmla="*/ 2 h 28"/>
                  <a:gd name="T4" fmla="*/ 4 w 46"/>
                  <a:gd name="T5" fmla="*/ 25 h 28"/>
                  <a:gd name="T6" fmla="*/ 32 w 46"/>
                  <a:gd name="T7" fmla="*/ 9 h 28"/>
                </a:gdLst>
                <a:ahLst/>
                <a:cxnLst>
                  <a:cxn ang="0">
                    <a:pos x="T0" y="T1"/>
                  </a:cxn>
                  <a:cxn ang="0">
                    <a:pos x="T2" y="T3"/>
                  </a:cxn>
                  <a:cxn ang="0">
                    <a:pos x="T4" y="T5"/>
                  </a:cxn>
                  <a:cxn ang="0">
                    <a:pos x="T6" y="T7"/>
                  </a:cxn>
                </a:cxnLst>
                <a:rect l="0" t="0" r="r" b="b"/>
                <a:pathLst>
                  <a:path w="46" h="28">
                    <a:moveTo>
                      <a:pt x="32" y="9"/>
                    </a:moveTo>
                    <a:cubicBezTo>
                      <a:pt x="46" y="0"/>
                      <a:pt x="42" y="2"/>
                      <a:pt x="41" y="2"/>
                    </a:cubicBezTo>
                    <a:cubicBezTo>
                      <a:pt x="28" y="10"/>
                      <a:pt x="13" y="19"/>
                      <a:pt x="4" y="25"/>
                    </a:cubicBezTo>
                    <a:cubicBezTo>
                      <a:pt x="0" y="28"/>
                      <a:pt x="19" y="17"/>
                      <a:pt x="32" y="9"/>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3" name="Freeform 187"/>
              <p:cNvSpPr>
                <a:spLocks/>
              </p:cNvSpPr>
              <p:nvPr/>
            </p:nvSpPr>
            <p:spPr bwMode="auto">
              <a:xfrm>
                <a:off x="2638" y="2623"/>
                <a:ext cx="475" cy="227"/>
              </a:xfrm>
              <a:custGeom>
                <a:avLst/>
                <a:gdLst>
                  <a:gd name="T0" fmla="*/ 109 w 201"/>
                  <a:gd name="T1" fmla="*/ 40 h 96"/>
                  <a:gd name="T2" fmla="*/ 187 w 201"/>
                  <a:gd name="T3" fmla="*/ 87 h 96"/>
                  <a:gd name="T4" fmla="*/ 89 w 201"/>
                  <a:gd name="T5" fmla="*/ 28 h 96"/>
                  <a:gd name="T6" fmla="*/ 38 w 201"/>
                  <a:gd name="T7" fmla="*/ 9 h 96"/>
                  <a:gd name="T8" fmla="*/ 49 w 201"/>
                  <a:gd name="T9" fmla="*/ 15 h 96"/>
                  <a:gd name="T10" fmla="*/ 109 w 201"/>
                  <a:gd name="T11" fmla="*/ 40 h 96"/>
                </a:gdLst>
                <a:ahLst/>
                <a:cxnLst>
                  <a:cxn ang="0">
                    <a:pos x="T0" y="T1"/>
                  </a:cxn>
                  <a:cxn ang="0">
                    <a:pos x="T2" y="T3"/>
                  </a:cxn>
                  <a:cxn ang="0">
                    <a:pos x="T4" y="T5"/>
                  </a:cxn>
                  <a:cxn ang="0">
                    <a:pos x="T6" y="T7"/>
                  </a:cxn>
                  <a:cxn ang="0">
                    <a:pos x="T8" y="T9"/>
                  </a:cxn>
                  <a:cxn ang="0">
                    <a:pos x="T10" y="T11"/>
                  </a:cxn>
                </a:cxnLst>
                <a:rect l="0" t="0" r="r" b="b"/>
                <a:pathLst>
                  <a:path w="201" h="96">
                    <a:moveTo>
                      <a:pt x="109" y="40"/>
                    </a:moveTo>
                    <a:cubicBezTo>
                      <a:pt x="133" y="52"/>
                      <a:pt x="163" y="69"/>
                      <a:pt x="187" y="87"/>
                    </a:cubicBezTo>
                    <a:cubicBezTo>
                      <a:pt x="201" y="96"/>
                      <a:pt x="152" y="55"/>
                      <a:pt x="89" y="28"/>
                    </a:cubicBezTo>
                    <a:cubicBezTo>
                      <a:pt x="70" y="19"/>
                      <a:pt x="45" y="11"/>
                      <a:pt x="38" y="9"/>
                    </a:cubicBezTo>
                    <a:cubicBezTo>
                      <a:pt x="23" y="6"/>
                      <a:pt x="0" y="0"/>
                      <a:pt x="49" y="15"/>
                    </a:cubicBezTo>
                    <a:cubicBezTo>
                      <a:pt x="61" y="19"/>
                      <a:pt x="115" y="41"/>
                      <a:pt x="109" y="4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4" name="Freeform 188"/>
              <p:cNvSpPr>
                <a:spLocks/>
              </p:cNvSpPr>
              <p:nvPr/>
            </p:nvSpPr>
            <p:spPr bwMode="auto">
              <a:xfrm>
                <a:off x="1211" y="2531"/>
                <a:ext cx="1855" cy="465"/>
              </a:xfrm>
              <a:custGeom>
                <a:avLst/>
                <a:gdLst>
                  <a:gd name="T0" fmla="*/ 176 w 785"/>
                  <a:gd name="T1" fmla="*/ 103 h 197"/>
                  <a:gd name="T2" fmla="*/ 182 w 785"/>
                  <a:gd name="T3" fmla="*/ 100 h 197"/>
                  <a:gd name="T4" fmla="*/ 213 w 785"/>
                  <a:gd name="T5" fmla="*/ 84 h 197"/>
                  <a:gd name="T6" fmla="*/ 253 w 785"/>
                  <a:gd name="T7" fmla="*/ 68 h 197"/>
                  <a:gd name="T8" fmla="*/ 259 w 785"/>
                  <a:gd name="T9" fmla="*/ 64 h 197"/>
                  <a:gd name="T10" fmla="*/ 367 w 785"/>
                  <a:gd name="T11" fmla="*/ 29 h 197"/>
                  <a:gd name="T12" fmla="*/ 485 w 785"/>
                  <a:gd name="T13" fmla="*/ 14 h 197"/>
                  <a:gd name="T14" fmla="*/ 455 w 785"/>
                  <a:gd name="T15" fmla="*/ 15 h 197"/>
                  <a:gd name="T16" fmla="*/ 547 w 785"/>
                  <a:gd name="T17" fmla="*/ 16 h 197"/>
                  <a:gd name="T18" fmla="*/ 578 w 785"/>
                  <a:gd name="T19" fmla="*/ 19 h 197"/>
                  <a:gd name="T20" fmla="*/ 502 w 785"/>
                  <a:gd name="T21" fmla="*/ 10 h 197"/>
                  <a:gd name="T22" fmla="*/ 589 w 785"/>
                  <a:gd name="T23" fmla="*/ 18 h 197"/>
                  <a:gd name="T24" fmla="*/ 551 w 785"/>
                  <a:gd name="T25" fmla="*/ 12 h 197"/>
                  <a:gd name="T26" fmla="*/ 587 w 785"/>
                  <a:gd name="T27" fmla="*/ 17 h 197"/>
                  <a:gd name="T28" fmla="*/ 562 w 785"/>
                  <a:gd name="T29" fmla="*/ 12 h 197"/>
                  <a:gd name="T30" fmla="*/ 742 w 785"/>
                  <a:gd name="T31" fmla="*/ 71 h 197"/>
                  <a:gd name="T32" fmla="*/ 785 w 785"/>
                  <a:gd name="T33" fmla="*/ 95 h 197"/>
                  <a:gd name="T34" fmla="*/ 671 w 785"/>
                  <a:gd name="T35" fmla="*/ 36 h 197"/>
                  <a:gd name="T36" fmla="*/ 600 w 785"/>
                  <a:gd name="T37" fmla="*/ 17 h 197"/>
                  <a:gd name="T38" fmla="*/ 550 w 785"/>
                  <a:gd name="T39" fmla="*/ 9 h 197"/>
                  <a:gd name="T40" fmla="*/ 484 w 785"/>
                  <a:gd name="T41" fmla="*/ 4 h 197"/>
                  <a:gd name="T42" fmla="*/ 569 w 785"/>
                  <a:gd name="T43" fmla="*/ 10 h 197"/>
                  <a:gd name="T44" fmla="*/ 392 w 785"/>
                  <a:gd name="T45" fmla="*/ 12 h 197"/>
                  <a:gd name="T46" fmla="*/ 405 w 785"/>
                  <a:gd name="T47" fmla="*/ 10 h 197"/>
                  <a:gd name="T48" fmla="*/ 274 w 785"/>
                  <a:gd name="T49" fmla="*/ 46 h 197"/>
                  <a:gd name="T50" fmla="*/ 172 w 785"/>
                  <a:gd name="T51" fmla="*/ 91 h 197"/>
                  <a:gd name="T52" fmla="*/ 23 w 785"/>
                  <a:gd name="T53" fmla="*/ 180 h 197"/>
                  <a:gd name="T54" fmla="*/ 27 w 785"/>
                  <a:gd name="T55" fmla="*/ 179 h 197"/>
                  <a:gd name="T56" fmla="*/ 70 w 785"/>
                  <a:gd name="T57" fmla="*/ 154 h 197"/>
                  <a:gd name="T58" fmla="*/ 0 w 785"/>
                  <a:gd name="T59" fmla="*/ 197 h 197"/>
                  <a:gd name="T60" fmla="*/ 45 w 785"/>
                  <a:gd name="T61" fmla="*/ 174 h 197"/>
                  <a:gd name="T62" fmla="*/ 133 w 785"/>
                  <a:gd name="T63" fmla="*/ 125 h 197"/>
                  <a:gd name="T64" fmla="*/ 121 w 785"/>
                  <a:gd name="T65" fmla="*/ 132 h 197"/>
                  <a:gd name="T66" fmla="*/ 176 w 785"/>
                  <a:gd name="T67" fmla="*/ 10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5" h="197">
                    <a:moveTo>
                      <a:pt x="176" y="103"/>
                    </a:moveTo>
                    <a:cubicBezTo>
                      <a:pt x="182" y="100"/>
                      <a:pt x="182" y="100"/>
                      <a:pt x="182" y="100"/>
                    </a:cubicBezTo>
                    <a:cubicBezTo>
                      <a:pt x="197" y="93"/>
                      <a:pt x="189" y="96"/>
                      <a:pt x="213" y="84"/>
                    </a:cubicBezTo>
                    <a:cubicBezTo>
                      <a:pt x="226" y="78"/>
                      <a:pt x="239" y="73"/>
                      <a:pt x="253" y="68"/>
                    </a:cubicBezTo>
                    <a:cubicBezTo>
                      <a:pt x="277" y="58"/>
                      <a:pt x="261" y="64"/>
                      <a:pt x="259" y="64"/>
                    </a:cubicBezTo>
                    <a:cubicBezTo>
                      <a:pt x="304" y="46"/>
                      <a:pt x="335" y="37"/>
                      <a:pt x="367" y="29"/>
                    </a:cubicBezTo>
                    <a:cubicBezTo>
                      <a:pt x="400" y="22"/>
                      <a:pt x="433" y="15"/>
                      <a:pt x="485" y="14"/>
                    </a:cubicBezTo>
                    <a:cubicBezTo>
                      <a:pt x="475" y="14"/>
                      <a:pt x="465" y="14"/>
                      <a:pt x="455" y="15"/>
                    </a:cubicBezTo>
                    <a:cubicBezTo>
                      <a:pt x="482" y="12"/>
                      <a:pt x="526" y="14"/>
                      <a:pt x="547" y="16"/>
                    </a:cubicBezTo>
                    <a:cubicBezTo>
                      <a:pt x="479" y="9"/>
                      <a:pt x="576" y="17"/>
                      <a:pt x="578" y="19"/>
                    </a:cubicBezTo>
                    <a:cubicBezTo>
                      <a:pt x="565" y="16"/>
                      <a:pt x="545" y="11"/>
                      <a:pt x="502" y="10"/>
                    </a:cubicBezTo>
                    <a:cubicBezTo>
                      <a:pt x="532" y="10"/>
                      <a:pt x="564" y="14"/>
                      <a:pt x="589" y="18"/>
                    </a:cubicBezTo>
                    <a:cubicBezTo>
                      <a:pt x="576" y="16"/>
                      <a:pt x="564" y="13"/>
                      <a:pt x="551" y="12"/>
                    </a:cubicBezTo>
                    <a:cubicBezTo>
                      <a:pt x="541" y="11"/>
                      <a:pt x="559" y="12"/>
                      <a:pt x="587" y="17"/>
                    </a:cubicBezTo>
                    <a:cubicBezTo>
                      <a:pt x="553" y="11"/>
                      <a:pt x="573" y="14"/>
                      <a:pt x="562" y="12"/>
                    </a:cubicBezTo>
                    <a:cubicBezTo>
                      <a:pt x="623" y="21"/>
                      <a:pt x="681" y="39"/>
                      <a:pt x="742" y="71"/>
                    </a:cubicBezTo>
                    <a:cubicBezTo>
                      <a:pt x="770" y="86"/>
                      <a:pt x="770" y="87"/>
                      <a:pt x="785" y="95"/>
                    </a:cubicBezTo>
                    <a:cubicBezTo>
                      <a:pt x="737" y="64"/>
                      <a:pt x="705" y="49"/>
                      <a:pt x="671" y="36"/>
                    </a:cubicBezTo>
                    <a:cubicBezTo>
                      <a:pt x="656" y="31"/>
                      <a:pt x="627" y="22"/>
                      <a:pt x="600" y="17"/>
                    </a:cubicBezTo>
                    <a:cubicBezTo>
                      <a:pt x="574" y="11"/>
                      <a:pt x="551" y="8"/>
                      <a:pt x="550" y="9"/>
                    </a:cubicBezTo>
                    <a:cubicBezTo>
                      <a:pt x="528" y="6"/>
                      <a:pt x="501" y="4"/>
                      <a:pt x="484" y="4"/>
                    </a:cubicBezTo>
                    <a:cubicBezTo>
                      <a:pt x="500" y="3"/>
                      <a:pt x="553" y="7"/>
                      <a:pt x="569" y="10"/>
                    </a:cubicBezTo>
                    <a:cubicBezTo>
                      <a:pt x="498" y="0"/>
                      <a:pt x="464" y="1"/>
                      <a:pt x="392" y="12"/>
                    </a:cubicBezTo>
                    <a:cubicBezTo>
                      <a:pt x="405" y="10"/>
                      <a:pt x="405" y="10"/>
                      <a:pt x="405" y="10"/>
                    </a:cubicBezTo>
                    <a:cubicBezTo>
                      <a:pt x="367" y="16"/>
                      <a:pt x="318" y="29"/>
                      <a:pt x="274" y="46"/>
                    </a:cubicBezTo>
                    <a:cubicBezTo>
                      <a:pt x="230" y="62"/>
                      <a:pt x="192" y="81"/>
                      <a:pt x="172" y="91"/>
                    </a:cubicBezTo>
                    <a:cubicBezTo>
                      <a:pt x="101" y="128"/>
                      <a:pt x="38" y="169"/>
                      <a:pt x="23" y="180"/>
                    </a:cubicBezTo>
                    <a:cubicBezTo>
                      <a:pt x="81" y="145"/>
                      <a:pt x="22" y="182"/>
                      <a:pt x="27" y="179"/>
                    </a:cubicBezTo>
                    <a:cubicBezTo>
                      <a:pt x="46" y="168"/>
                      <a:pt x="75" y="150"/>
                      <a:pt x="70" y="154"/>
                    </a:cubicBezTo>
                    <a:cubicBezTo>
                      <a:pt x="38" y="174"/>
                      <a:pt x="11" y="189"/>
                      <a:pt x="0" y="197"/>
                    </a:cubicBezTo>
                    <a:cubicBezTo>
                      <a:pt x="58" y="163"/>
                      <a:pt x="25" y="185"/>
                      <a:pt x="45" y="174"/>
                    </a:cubicBezTo>
                    <a:cubicBezTo>
                      <a:pt x="61" y="165"/>
                      <a:pt x="142" y="118"/>
                      <a:pt x="133" y="125"/>
                    </a:cubicBezTo>
                    <a:cubicBezTo>
                      <a:pt x="89" y="149"/>
                      <a:pt x="131" y="126"/>
                      <a:pt x="121" y="132"/>
                    </a:cubicBezTo>
                    <a:cubicBezTo>
                      <a:pt x="136" y="124"/>
                      <a:pt x="150" y="116"/>
                      <a:pt x="176" y="103"/>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5" name="Freeform 189"/>
              <p:cNvSpPr>
                <a:spLocks/>
              </p:cNvSpPr>
              <p:nvPr/>
            </p:nvSpPr>
            <p:spPr bwMode="auto">
              <a:xfrm>
                <a:off x="3649" y="3556"/>
                <a:ext cx="43" cy="302"/>
              </a:xfrm>
              <a:custGeom>
                <a:avLst/>
                <a:gdLst>
                  <a:gd name="T0" fmla="*/ 16 w 18"/>
                  <a:gd name="T1" fmla="*/ 94 h 128"/>
                  <a:gd name="T2" fmla="*/ 16 w 18"/>
                  <a:gd name="T3" fmla="*/ 121 h 128"/>
                  <a:gd name="T4" fmla="*/ 17 w 18"/>
                  <a:gd name="T5" fmla="*/ 95 h 128"/>
                  <a:gd name="T6" fmla="*/ 10 w 18"/>
                  <a:gd name="T7" fmla="*/ 35 h 128"/>
                  <a:gd name="T8" fmla="*/ 1 w 18"/>
                  <a:gd name="T9" fmla="*/ 4 h 128"/>
                  <a:gd name="T10" fmla="*/ 16 w 18"/>
                  <a:gd name="T11" fmla="*/ 94 h 128"/>
                </a:gdLst>
                <a:ahLst/>
                <a:cxnLst>
                  <a:cxn ang="0">
                    <a:pos x="T0" y="T1"/>
                  </a:cxn>
                  <a:cxn ang="0">
                    <a:pos x="T2" y="T3"/>
                  </a:cxn>
                  <a:cxn ang="0">
                    <a:pos x="T4" y="T5"/>
                  </a:cxn>
                  <a:cxn ang="0">
                    <a:pos x="T6" y="T7"/>
                  </a:cxn>
                  <a:cxn ang="0">
                    <a:pos x="T8" y="T9"/>
                  </a:cxn>
                  <a:cxn ang="0">
                    <a:pos x="T10" y="T11"/>
                  </a:cxn>
                </a:cxnLst>
                <a:rect l="0" t="0" r="r" b="b"/>
                <a:pathLst>
                  <a:path w="18" h="128">
                    <a:moveTo>
                      <a:pt x="16" y="94"/>
                    </a:moveTo>
                    <a:cubicBezTo>
                      <a:pt x="16" y="123"/>
                      <a:pt x="16" y="113"/>
                      <a:pt x="16" y="121"/>
                    </a:cubicBezTo>
                    <a:cubicBezTo>
                      <a:pt x="16" y="128"/>
                      <a:pt x="18" y="114"/>
                      <a:pt x="17" y="95"/>
                    </a:cubicBezTo>
                    <a:cubicBezTo>
                      <a:pt x="17" y="75"/>
                      <a:pt x="13" y="50"/>
                      <a:pt x="10" y="35"/>
                    </a:cubicBezTo>
                    <a:cubicBezTo>
                      <a:pt x="3" y="3"/>
                      <a:pt x="0" y="0"/>
                      <a:pt x="1" y="4"/>
                    </a:cubicBezTo>
                    <a:cubicBezTo>
                      <a:pt x="3" y="11"/>
                      <a:pt x="16" y="65"/>
                      <a:pt x="16" y="94"/>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6" name="Freeform 190"/>
              <p:cNvSpPr>
                <a:spLocks/>
              </p:cNvSpPr>
              <p:nvPr/>
            </p:nvSpPr>
            <p:spPr bwMode="auto">
              <a:xfrm>
                <a:off x="3059" y="2750"/>
                <a:ext cx="333" cy="291"/>
              </a:xfrm>
              <a:custGeom>
                <a:avLst/>
                <a:gdLst>
                  <a:gd name="T0" fmla="*/ 90 w 141"/>
                  <a:gd name="T1" fmla="*/ 72 h 123"/>
                  <a:gd name="T2" fmla="*/ 139 w 141"/>
                  <a:gd name="T3" fmla="*/ 123 h 123"/>
                  <a:gd name="T4" fmla="*/ 121 w 141"/>
                  <a:gd name="T5" fmla="*/ 100 h 123"/>
                  <a:gd name="T6" fmla="*/ 34 w 141"/>
                  <a:gd name="T7" fmla="*/ 22 h 123"/>
                  <a:gd name="T8" fmla="*/ 90 w 141"/>
                  <a:gd name="T9" fmla="*/ 72 h 123"/>
                </a:gdLst>
                <a:ahLst/>
                <a:cxnLst>
                  <a:cxn ang="0">
                    <a:pos x="T0" y="T1"/>
                  </a:cxn>
                  <a:cxn ang="0">
                    <a:pos x="T2" y="T3"/>
                  </a:cxn>
                  <a:cxn ang="0">
                    <a:pos x="T4" y="T5"/>
                  </a:cxn>
                  <a:cxn ang="0">
                    <a:pos x="T6" y="T7"/>
                  </a:cxn>
                  <a:cxn ang="0">
                    <a:pos x="T8" y="T9"/>
                  </a:cxn>
                </a:cxnLst>
                <a:rect l="0" t="0" r="r" b="b"/>
                <a:pathLst>
                  <a:path w="141" h="123">
                    <a:moveTo>
                      <a:pt x="90" y="72"/>
                    </a:moveTo>
                    <a:cubicBezTo>
                      <a:pt x="109" y="90"/>
                      <a:pt x="131" y="114"/>
                      <a:pt x="139" y="123"/>
                    </a:cubicBezTo>
                    <a:cubicBezTo>
                      <a:pt x="140" y="123"/>
                      <a:pt x="141" y="123"/>
                      <a:pt x="121" y="100"/>
                    </a:cubicBezTo>
                    <a:cubicBezTo>
                      <a:pt x="88" y="66"/>
                      <a:pt x="63" y="44"/>
                      <a:pt x="34" y="22"/>
                    </a:cubicBezTo>
                    <a:cubicBezTo>
                      <a:pt x="0" y="0"/>
                      <a:pt x="40" y="25"/>
                      <a:pt x="90" y="72"/>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7" name="Freeform 191"/>
              <p:cNvSpPr>
                <a:spLocks/>
              </p:cNvSpPr>
              <p:nvPr/>
            </p:nvSpPr>
            <p:spPr bwMode="auto">
              <a:xfrm>
                <a:off x="3526" y="3204"/>
                <a:ext cx="206" cy="784"/>
              </a:xfrm>
              <a:custGeom>
                <a:avLst/>
                <a:gdLst>
                  <a:gd name="T0" fmla="*/ 75 w 87"/>
                  <a:gd name="T1" fmla="*/ 181 h 332"/>
                  <a:gd name="T2" fmla="*/ 79 w 87"/>
                  <a:gd name="T3" fmla="*/ 297 h 332"/>
                  <a:gd name="T4" fmla="*/ 80 w 87"/>
                  <a:gd name="T5" fmla="*/ 305 h 332"/>
                  <a:gd name="T6" fmla="*/ 83 w 87"/>
                  <a:gd name="T7" fmla="*/ 216 h 332"/>
                  <a:gd name="T8" fmla="*/ 74 w 87"/>
                  <a:gd name="T9" fmla="*/ 162 h 332"/>
                  <a:gd name="T10" fmla="*/ 13 w 87"/>
                  <a:gd name="T11" fmla="*/ 19 h 332"/>
                  <a:gd name="T12" fmla="*/ 35 w 87"/>
                  <a:gd name="T13" fmla="*/ 66 h 332"/>
                  <a:gd name="T14" fmla="*/ 47 w 87"/>
                  <a:gd name="T15" fmla="*/ 95 h 332"/>
                  <a:gd name="T16" fmla="*/ 75 w 87"/>
                  <a:gd name="T17" fmla="*/ 1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32">
                    <a:moveTo>
                      <a:pt x="75" y="181"/>
                    </a:moveTo>
                    <a:cubicBezTo>
                      <a:pt x="83" y="218"/>
                      <a:pt x="85" y="258"/>
                      <a:pt x="79" y="297"/>
                    </a:cubicBezTo>
                    <a:cubicBezTo>
                      <a:pt x="73" y="332"/>
                      <a:pt x="84" y="285"/>
                      <a:pt x="80" y="305"/>
                    </a:cubicBezTo>
                    <a:cubicBezTo>
                      <a:pt x="85" y="283"/>
                      <a:pt x="87" y="246"/>
                      <a:pt x="83" y="216"/>
                    </a:cubicBezTo>
                    <a:cubicBezTo>
                      <a:pt x="80" y="185"/>
                      <a:pt x="73" y="162"/>
                      <a:pt x="74" y="162"/>
                    </a:cubicBezTo>
                    <a:cubicBezTo>
                      <a:pt x="61" y="113"/>
                      <a:pt x="35" y="56"/>
                      <a:pt x="13" y="19"/>
                    </a:cubicBezTo>
                    <a:cubicBezTo>
                      <a:pt x="0" y="0"/>
                      <a:pt x="21" y="33"/>
                      <a:pt x="35" y="66"/>
                    </a:cubicBezTo>
                    <a:cubicBezTo>
                      <a:pt x="50" y="99"/>
                      <a:pt x="61" y="128"/>
                      <a:pt x="47" y="95"/>
                    </a:cubicBezTo>
                    <a:cubicBezTo>
                      <a:pt x="57" y="118"/>
                      <a:pt x="68" y="148"/>
                      <a:pt x="75" y="18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8" name="Freeform 192"/>
              <p:cNvSpPr>
                <a:spLocks/>
              </p:cNvSpPr>
              <p:nvPr/>
            </p:nvSpPr>
            <p:spPr bwMode="auto">
              <a:xfrm>
                <a:off x="1145" y="3305"/>
                <a:ext cx="40" cy="253"/>
              </a:xfrm>
              <a:custGeom>
                <a:avLst/>
                <a:gdLst>
                  <a:gd name="T0" fmla="*/ 5 w 17"/>
                  <a:gd name="T1" fmla="*/ 38 h 107"/>
                  <a:gd name="T2" fmla="*/ 10 w 17"/>
                  <a:gd name="T3" fmla="*/ 17 h 107"/>
                  <a:gd name="T4" fmla="*/ 2 w 17"/>
                  <a:gd name="T5" fmla="*/ 49 h 107"/>
                  <a:gd name="T6" fmla="*/ 8 w 17"/>
                  <a:gd name="T7" fmla="*/ 86 h 107"/>
                  <a:gd name="T8" fmla="*/ 13 w 17"/>
                  <a:gd name="T9" fmla="*/ 97 h 107"/>
                  <a:gd name="T10" fmla="*/ 5 w 17"/>
                  <a:gd name="T11" fmla="*/ 38 h 107"/>
                </a:gdLst>
                <a:ahLst/>
                <a:cxnLst>
                  <a:cxn ang="0">
                    <a:pos x="T0" y="T1"/>
                  </a:cxn>
                  <a:cxn ang="0">
                    <a:pos x="T2" y="T3"/>
                  </a:cxn>
                  <a:cxn ang="0">
                    <a:pos x="T4" y="T5"/>
                  </a:cxn>
                  <a:cxn ang="0">
                    <a:pos x="T6" y="T7"/>
                  </a:cxn>
                  <a:cxn ang="0">
                    <a:pos x="T8" y="T9"/>
                  </a:cxn>
                  <a:cxn ang="0">
                    <a:pos x="T10" y="T11"/>
                  </a:cxn>
                </a:cxnLst>
                <a:rect l="0" t="0" r="r" b="b"/>
                <a:pathLst>
                  <a:path w="17" h="107">
                    <a:moveTo>
                      <a:pt x="5" y="38"/>
                    </a:moveTo>
                    <a:cubicBezTo>
                      <a:pt x="17" y="0"/>
                      <a:pt x="11" y="20"/>
                      <a:pt x="10" y="17"/>
                    </a:cubicBezTo>
                    <a:cubicBezTo>
                      <a:pt x="7" y="26"/>
                      <a:pt x="3" y="38"/>
                      <a:pt x="2" y="49"/>
                    </a:cubicBezTo>
                    <a:cubicBezTo>
                      <a:pt x="2" y="61"/>
                      <a:pt x="4" y="74"/>
                      <a:pt x="8" y="86"/>
                    </a:cubicBezTo>
                    <a:cubicBezTo>
                      <a:pt x="16" y="106"/>
                      <a:pt x="17" y="107"/>
                      <a:pt x="13" y="97"/>
                    </a:cubicBezTo>
                    <a:cubicBezTo>
                      <a:pt x="9" y="87"/>
                      <a:pt x="0" y="63"/>
                      <a:pt x="5" y="38"/>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9" name="Freeform 193"/>
              <p:cNvSpPr>
                <a:spLocks/>
              </p:cNvSpPr>
              <p:nvPr/>
            </p:nvSpPr>
            <p:spPr bwMode="auto">
              <a:xfrm>
                <a:off x="1301" y="3776"/>
                <a:ext cx="137" cy="141"/>
              </a:xfrm>
              <a:custGeom>
                <a:avLst/>
                <a:gdLst>
                  <a:gd name="T0" fmla="*/ 16 w 58"/>
                  <a:gd name="T1" fmla="*/ 17 h 60"/>
                  <a:gd name="T2" fmla="*/ 34 w 58"/>
                  <a:gd name="T3" fmla="*/ 37 h 60"/>
                  <a:gd name="T4" fmla="*/ 58 w 58"/>
                  <a:gd name="T5" fmla="*/ 60 h 60"/>
                  <a:gd name="T6" fmla="*/ 16 w 58"/>
                  <a:gd name="T7" fmla="*/ 17 h 60"/>
                </a:gdLst>
                <a:ahLst/>
                <a:cxnLst>
                  <a:cxn ang="0">
                    <a:pos x="T0" y="T1"/>
                  </a:cxn>
                  <a:cxn ang="0">
                    <a:pos x="T2" y="T3"/>
                  </a:cxn>
                  <a:cxn ang="0">
                    <a:pos x="T4" y="T5"/>
                  </a:cxn>
                  <a:cxn ang="0">
                    <a:pos x="T6" y="T7"/>
                  </a:cxn>
                </a:cxnLst>
                <a:rect l="0" t="0" r="r" b="b"/>
                <a:pathLst>
                  <a:path w="58" h="60">
                    <a:moveTo>
                      <a:pt x="16" y="17"/>
                    </a:moveTo>
                    <a:cubicBezTo>
                      <a:pt x="0" y="0"/>
                      <a:pt x="9" y="11"/>
                      <a:pt x="34" y="37"/>
                    </a:cubicBezTo>
                    <a:cubicBezTo>
                      <a:pt x="42" y="45"/>
                      <a:pt x="50" y="52"/>
                      <a:pt x="58" y="60"/>
                    </a:cubicBezTo>
                    <a:cubicBezTo>
                      <a:pt x="42" y="45"/>
                      <a:pt x="32" y="34"/>
                      <a:pt x="16" y="17"/>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0" name="Freeform 194"/>
              <p:cNvSpPr>
                <a:spLocks/>
              </p:cNvSpPr>
              <p:nvPr/>
            </p:nvSpPr>
            <p:spPr bwMode="auto">
              <a:xfrm>
                <a:off x="1816" y="2788"/>
                <a:ext cx="35" cy="3"/>
              </a:xfrm>
              <a:custGeom>
                <a:avLst/>
                <a:gdLst>
                  <a:gd name="T0" fmla="*/ 8 w 15"/>
                  <a:gd name="T1" fmla="*/ 0 h 1"/>
                  <a:gd name="T2" fmla="*/ 15 w 15"/>
                  <a:gd name="T3" fmla="*/ 1 h 1"/>
                  <a:gd name="T4" fmla="*/ 0 w 15"/>
                  <a:gd name="T5" fmla="*/ 0 h 1"/>
                  <a:gd name="T6" fmla="*/ 8 w 15"/>
                  <a:gd name="T7" fmla="*/ 0 h 1"/>
                </a:gdLst>
                <a:ahLst/>
                <a:cxnLst>
                  <a:cxn ang="0">
                    <a:pos x="T0" y="T1"/>
                  </a:cxn>
                  <a:cxn ang="0">
                    <a:pos x="T2" y="T3"/>
                  </a:cxn>
                  <a:cxn ang="0">
                    <a:pos x="T4" y="T5"/>
                  </a:cxn>
                  <a:cxn ang="0">
                    <a:pos x="T6" y="T7"/>
                  </a:cxn>
                </a:cxnLst>
                <a:rect l="0" t="0" r="r" b="b"/>
                <a:pathLst>
                  <a:path w="15" h="1">
                    <a:moveTo>
                      <a:pt x="8" y="0"/>
                    </a:moveTo>
                    <a:cubicBezTo>
                      <a:pt x="14" y="1"/>
                      <a:pt x="14" y="1"/>
                      <a:pt x="15" y="1"/>
                    </a:cubicBezTo>
                    <a:cubicBezTo>
                      <a:pt x="10" y="0"/>
                      <a:pt x="5" y="0"/>
                      <a:pt x="0" y="0"/>
                    </a:cubicBezTo>
                    <a:cubicBezTo>
                      <a:pt x="0" y="0"/>
                      <a:pt x="6" y="0"/>
                      <a:pt x="8" y="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1" name="Freeform 195"/>
              <p:cNvSpPr>
                <a:spLocks/>
              </p:cNvSpPr>
              <p:nvPr/>
            </p:nvSpPr>
            <p:spPr bwMode="auto">
              <a:xfrm>
                <a:off x="661" y="3400"/>
                <a:ext cx="80" cy="638"/>
              </a:xfrm>
              <a:custGeom>
                <a:avLst/>
                <a:gdLst>
                  <a:gd name="T0" fmla="*/ 14 w 34"/>
                  <a:gd name="T1" fmla="*/ 192 h 270"/>
                  <a:gd name="T2" fmla="*/ 9 w 34"/>
                  <a:gd name="T3" fmla="*/ 135 h 270"/>
                  <a:gd name="T4" fmla="*/ 18 w 34"/>
                  <a:gd name="T5" fmla="*/ 56 h 270"/>
                  <a:gd name="T6" fmla="*/ 19 w 34"/>
                  <a:gd name="T7" fmla="*/ 47 h 270"/>
                  <a:gd name="T8" fmla="*/ 34 w 34"/>
                  <a:gd name="T9" fmla="*/ 0 h 270"/>
                  <a:gd name="T10" fmla="*/ 16 w 34"/>
                  <a:gd name="T11" fmla="*/ 53 h 270"/>
                  <a:gd name="T12" fmla="*/ 27 w 34"/>
                  <a:gd name="T13" fmla="*/ 16 h 270"/>
                  <a:gd name="T14" fmla="*/ 18 w 34"/>
                  <a:gd name="T15" fmla="*/ 221 h 270"/>
                  <a:gd name="T16" fmla="*/ 29 w 34"/>
                  <a:gd name="T17" fmla="*/ 248 h 270"/>
                  <a:gd name="T18" fmla="*/ 14 w 34"/>
                  <a:gd name="T19" fmla="*/ 19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70">
                    <a:moveTo>
                      <a:pt x="14" y="192"/>
                    </a:moveTo>
                    <a:cubicBezTo>
                      <a:pt x="13" y="182"/>
                      <a:pt x="10" y="160"/>
                      <a:pt x="9" y="135"/>
                    </a:cubicBezTo>
                    <a:cubicBezTo>
                      <a:pt x="9" y="109"/>
                      <a:pt x="12" y="80"/>
                      <a:pt x="18" y="56"/>
                    </a:cubicBezTo>
                    <a:cubicBezTo>
                      <a:pt x="16" y="66"/>
                      <a:pt x="10" y="91"/>
                      <a:pt x="19" y="47"/>
                    </a:cubicBezTo>
                    <a:cubicBezTo>
                      <a:pt x="29" y="10"/>
                      <a:pt x="25" y="27"/>
                      <a:pt x="34" y="0"/>
                    </a:cubicBezTo>
                    <a:cubicBezTo>
                      <a:pt x="19" y="39"/>
                      <a:pt x="16" y="59"/>
                      <a:pt x="16" y="53"/>
                    </a:cubicBezTo>
                    <a:cubicBezTo>
                      <a:pt x="19" y="41"/>
                      <a:pt x="23" y="29"/>
                      <a:pt x="27" y="16"/>
                    </a:cubicBezTo>
                    <a:cubicBezTo>
                      <a:pt x="4" y="80"/>
                      <a:pt x="0" y="158"/>
                      <a:pt x="18" y="221"/>
                    </a:cubicBezTo>
                    <a:cubicBezTo>
                      <a:pt x="34" y="270"/>
                      <a:pt x="17" y="214"/>
                      <a:pt x="29" y="248"/>
                    </a:cubicBezTo>
                    <a:cubicBezTo>
                      <a:pt x="17" y="213"/>
                      <a:pt x="20" y="219"/>
                      <a:pt x="14" y="192"/>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2" name="Freeform 196"/>
              <p:cNvSpPr>
                <a:spLocks/>
              </p:cNvSpPr>
              <p:nvPr/>
            </p:nvSpPr>
            <p:spPr bwMode="auto">
              <a:xfrm>
                <a:off x="822" y="3138"/>
                <a:ext cx="80" cy="115"/>
              </a:xfrm>
              <a:custGeom>
                <a:avLst/>
                <a:gdLst>
                  <a:gd name="T0" fmla="*/ 12 w 34"/>
                  <a:gd name="T1" fmla="*/ 32 h 49"/>
                  <a:gd name="T2" fmla="*/ 28 w 34"/>
                  <a:gd name="T3" fmla="*/ 8 h 49"/>
                  <a:gd name="T4" fmla="*/ 0 w 34"/>
                  <a:gd name="T5" fmla="*/ 49 h 49"/>
                  <a:gd name="T6" fmla="*/ 12 w 34"/>
                  <a:gd name="T7" fmla="*/ 32 h 49"/>
                </a:gdLst>
                <a:ahLst/>
                <a:cxnLst>
                  <a:cxn ang="0">
                    <a:pos x="T0" y="T1"/>
                  </a:cxn>
                  <a:cxn ang="0">
                    <a:pos x="T2" y="T3"/>
                  </a:cxn>
                  <a:cxn ang="0">
                    <a:pos x="T4" y="T5"/>
                  </a:cxn>
                  <a:cxn ang="0">
                    <a:pos x="T6" y="T7"/>
                  </a:cxn>
                </a:cxnLst>
                <a:rect l="0" t="0" r="r" b="b"/>
                <a:pathLst>
                  <a:path w="34" h="49">
                    <a:moveTo>
                      <a:pt x="12" y="32"/>
                    </a:moveTo>
                    <a:cubicBezTo>
                      <a:pt x="18" y="21"/>
                      <a:pt x="34" y="0"/>
                      <a:pt x="28" y="8"/>
                    </a:cubicBezTo>
                    <a:cubicBezTo>
                      <a:pt x="13" y="27"/>
                      <a:pt x="3" y="44"/>
                      <a:pt x="0" y="49"/>
                    </a:cubicBezTo>
                    <a:cubicBezTo>
                      <a:pt x="5" y="41"/>
                      <a:pt x="10" y="33"/>
                      <a:pt x="12" y="32"/>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3" name="Freeform 197"/>
              <p:cNvSpPr>
                <a:spLocks/>
              </p:cNvSpPr>
              <p:nvPr/>
            </p:nvSpPr>
            <p:spPr bwMode="auto">
              <a:xfrm>
                <a:off x="2218" y="3020"/>
                <a:ext cx="170" cy="869"/>
              </a:xfrm>
              <a:custGeom>
                <a:avLst/>
                <a:gdLst>
                  <a:gd name="T0" fmla="*/ 67 w 72"/>
                  <a:gd name="T1" fmla="*/ 91 h 368"/>
                  <a:gd name="T2" fmla="*/ 66 w 72"/>
                  <a:gd name="T3" fmla="*/ 159 h 368"/>
                  <a:gd name="T4" fmla="*/ 54 w 72"/>
                  <a:gd name="T5" fmla="*/ 227 h 368"/>
                  <a:gd name="T6" fmla="*/ 62 w 72"/>
                  <a:gd name="T7" fmla="*/ 192 h 368"/>
                  <a:gd name="T8" fmla="*/ 9 w 72"/>
                  <a:gd name="T9" fmla="*/ 347 h 368"/>
                  <a:gd name="T10" fmla="*/ 0 w 72"/>
                  <a:gd name="T11" fmla="*/ 368 h 368"/>
                  <a:gd name="T12" fmla="*/ 38 w 72"/>
                  <a:gd name="T13" fmla="*/ 294 h 368"/>
                  <a:gd name="T14" fmla="*/ 32 w 72"/>
                  <a:gd name="T15" fmla="*/ 310 h 368"/>
                  <a:gd name="T16" fmla="*/ 69 w 72"/>
                  <a:gd name="T17" fmla="*/ 182 h 368"/>
                  <a:gd name="T18" fmla="*/ 68 w 72"/>
                  <a:gd name="T19" fmla="*/ 189 h 368"/>
                  <a:gd name="T20" fmla="*/ 69 w 72"/>
                  <a:gd name="T21" fmla="*/ 177 h 368"/>
                  <a:gd name="T22" fmla="*/ 72 w 72"/>
                  <a:gd name="T23" fmla="*/ 120 h 368"/>
                  <a:gd name="T24" fmla="*/ 47 w 72"/>
                  <a:gd name="T25" fmla="*/ 0 h 368"/>
                  <a:gd name="T26" fmla="*/ 61 w 72"/>
                  <a:gd name="T27" fmla="*/ 48 h 368"/>
                  <a:gd name="T28" fmla="*/ 67 w 72"/>
                  <a:gd name="T29" fmla="*/ 9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368">
                    <a:moveTo>
                      <a:pt x="67" y="91"/>
                    </a:moveTo>
                    <a:cubicBezTo>
                      <a:pt x="67" y="96"/>
                      <a:pt x="69" y="127"/>
                      <a:pt x="66" y="159"/>
                    </a:cubicBezTo>
                    <a:cubicBezTo>
                      <a:pt x="64" y="191"/>
                      <a:pt x="56" y="221"/>
                      <a:pt x="54" y="227"/>
                    </a:cubicBezTo>
                    <a:cubicBezTo>
                      <a:pt x="59" y="207"/>
                      <a:pt x="56" y="227"/>
                      <a:pt x="62" y="192"/>
                    </a:cubicBezTo>
                    <a:cubicBezTo>
                      <a:pt x="54" y="236"/>
                      <a:pt x="44" y="281"/>
                      <a:pt x="9" y="347"/>
                    </a:cubicBezTo>
                    <a:cubicBezTo>
                      <a:pt x="8" y="350"/>
                      <a:pt x="11" y="348"/>
                      <a:pt x="0" y="368"/>
                    </a:cubicBezTo>
                    <a:cubicBezTo>
                      <a:pt x="20" y="336"/>
                      <a:pt x="34" y="303"/>
                      <a:pt x="38" y="294"/>
                    </a:cubicBezTo>
                    <a:cubicBezTo>
                      <a:pt x="36" y="299"/>
                      <a:pt x="34" y="304"/>
                      <a:pt x="32" y="310"/>
                    </a:cubicBezTo>
                    <a:cubicBezTo>
                      <a:pt x="58" y="248"/>
                      <a:pt x="63" y="214"/>
                      <a:pt x="69" y="182"/>
                    </a:cubicBezTo>
                    <a:cubicBezTo>
                      <a:pt x="68" y="189"/>
                      <a:pt x="68" y="189"/>
                      <a:pt x="68" y="189"/>
                    </a:cubicBezTo>
                    <a:cubicBezTo>
                      <a:pt x="71" y="162"/>
                      <a:pt x="68" y="190"/>
                      <a:pt x="69" y="177"/>
                    </a:cubicBezTo>
                    <a:cubicBezTo>
                      <a:pt x="72" y="159"/>
                      <a:pt x="72" y="127"/>
                      <a:pt x="72" y="120"/>
                    </a:cubicBezTo>
                    <a:cubicBezTo>
                      <a:pt x="70" y="81"/>
                      <a:pt x="68" y="56"/>
                      <a:pt x="47" y="0"/>
                    </a:cubicBezTo>
                    <a:cubicBezTo>
                      <a:pt x="64" y="47"/>
                      <a:pt x="61" y="49"/>
                      <a:pt x="61" y="48"/>
                    </a:cubicBezTo>
                    <a:cubicBezTo>
                      <a:pt x="60" y="48"/>
                      <a:pt x="61" y="47"/>
                      <a:pt x="67" y="9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4" name="Freeform 198"/>
              <p:cNvSpPr>
                <a:spLocks/>
              </p:cNvSpPr>
              <p:nvPr/>
            </p:nvSpPr>
            <p:spPr bwMode="auto">
              <a:xfrm>
                <a:off x="2182" y="2807"/>
                <a:ext cx="78" cy="85"/>
              </a:xfrm>
              <a:custGeom>
                <a:avLst/>
                <a:gdLst>
                  <a:gd name="T0" fmla="*/ 33 w 33"/>
                  <a:gd name="T1" fmla="*/ 36 h 36"/>
                  <a:gd name="T2" fmla="*/ 11 w 33"/>
                  <a:gd name="T3" fmla="*/ 11 h 36"/>
                  <a:gd name="T4" fmla="*/ 8 w 33"/>
                  <a:gd name="T5" fmla="*/ 8 h 36"/>
                  <a:gd name="T6" fmla="*/ 33 w 33"/>
                  <a:gd name="T7" fmla="*/ 36 h 36"/>
                </a:gdLst>
                <a:ahLst/>
                <a:cxnLst>
                  <a:cxn ang="0">
                    <a:pos x="T0" y="T1"/>
                  </a:cxn>
                  <a:cxn ang="0">
                    <a:pos x="T2" y="T3"/>
                  </a:cxn>
                  <a:cxn ang="0">
                    <a:pos x="T4" y="T5"/>
                  </a:cxn>
                  <a:cxn ang="0">
                    <a:pos x="T6" y="T7"/>
                  </a:cxn>
                </a:cxnLst>
                <a:rect l="0" t="0" r="r" b="b"/>
                <a:pathLst>
                  <a:path w="33" h="36">
                    <a:moveTo>
                      <a:pt x="33" y="36"/>
                    </a:moveTo>
                    <a:cubicBezTo>
                      <a:pt x="32" y="35"/>
                      <a:pt x="26" y="25"/>
                      <a:pt x="11" y="11"/>
                    </a:cubicBezTo>
                    <a:cubicBezTo>
                      <a:pt x="1" y="1"/>
                      <a:pt x="0" y="0"/>
                      <a:pt x="8" y="8"/>
                    </a:cubicBezTo>
                    <a:cubicBezTo>
                      <a:pt x="18" y="17"/>
                      <a:pt x="29" y="30"/>
                      <a:pt x="33" y="36"/>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5" name="Freeform 199"/>
              <p:cNvSpPr>
                <a:spLocks/>
              </p:cNvSpPr>
              <p:nvPr/>
            </p:nvSpPr>
            <p:spPr bwMode="auto">
              <a:xfrm>
                <a:off x="1079" y="2795"/>
                <a:ext cx="69" cy="47"/>
              </a:xfrm>
              <a:custGeom>
                <a:avLst/>
                <a:gdLst>
                  <a:gd name="T0" fmla="*/ 0 w 29"/>
                  <a:gd name="T1" fmla="*/ 20 h 20"/>
                  <a:gd name="T2" fmla="*/ 2 w 29"/>
                  <a:gd name="T3" fmla="*/ 18 h 20"/>
                  <a:gd name="T4" fmla="*/ 29 w 29"/>
                  <a:gd name="T5" fmla="*/ 0 h 20"/>
                  <a:gd name="T6" fmla="*/ 27 w 29"/>
                  <a:gd name="T7" fmla="*/ 1 h 20"/>
                  <a:gd name="T8" fmla="*/ 0 w 29"/>
                  <a:gd name="T9" fmla="*/ 20 h 20"/>
                </a:gdLst>
                <a:ahLst/>
                <a:cxnLst>
                  <a:cxn ang="0">
                    <a:pos x="T0" y="T1"/>
                  </a:cxn>
                  <a:cxn ang="0">
                    <a:pos x="T2" y="T3"/>
                  </a:cxn>
                  <a:cxn ang="0">
                    <a:pos x="T4" y="T5"/>
                  </a:cxn>
                  <a:cxn ang="0">
                    <a:pos x="T6" y="T7"/>
                  </a:cxn>
                  <a:cxn ang="0">
                    <a:pos x="T8" y="T9"/>
                  </a:cxn>
                </a:cxnLst>
                <a:rect l="0" t="0" r="r" b="b"/>
                <a:pathLst>
                  <a:path w="29" h="20">
                    <a:moveTo>
                      <a:pt x="0" y="20"/>
                    </a:moveTo>
                    <a:cubicBezTo>
                      <a:pt x="2" y="18"/>
                      <a:pt x="2" y="18"/>
                      <a:pt x="2" y="18"/>
                    </a:cubicBezTo>
                    <a:cubicBezTo>
                      <a:pt x="11" y="12"/>
                      <a:pt x="20" y="6"/>
                      <a:pt x="29" y="0"/>
                    </a:cubicBezTo>
                    <a:cubicBezTo>
                      <a:pt x="27" y="1"/>
                      <a:pt x="27" y="1"/>
                      <a:pt x="27" y="1"/>
                    </a:cubicBezTo>
                    <a:cubicBezTo>
                      <a:pt x="18" y="7"/>
                      <a:pt x="9" y="14"/>
                      <a:pt x="0" y="2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6" name="Freeform 200"/>
              <p:cNvSpPr>
                <a:spLocks/>
              </p:cNvSpPr>
              <p:nvPr/>
            </p:nvSpPr>
            <p:spPr bwMode="auto">
              <a:xfrm>
                <a:off x="1528" y="2625"/>
                <a:ext cx="101" cy="19"/>
              </a:xfrm>
              <a:custGeom>
                <a:avLst/>
                <a:gdLst>
                  <a:gd name="T0" fmla="*/ 38 w 43"/>
                  <a:gd name="T1" fmla="*/ 1 h 8"/>
                  <a:gd name="T2" fmla="*/ 21 w 43"/>
                  <a:gd name="T3" fmla="*/ 3 h 8"/>
                  <a:gd name="T4" fmla="*/ 38 w 43"/>
                  <a:gd name="T5" fmla="*/ 1 h 8"/>
                </a:gdLst>
                <a:ahLst/>
                <a:cxnLst>
                  <a:cxn ang="0">
                    <a:pos x="T0" y="T1"/>
                  </a:cxn>
                  <a:cxn ang="0">
                    <a:pos x="T2" y="T3"/>
                  </a:cxn>
                  <a:cxn ang="0">
                    <a:pos x="T4" y="T5"/>
                  </a:cxn>
                </a:cxnLst>
                <a:rect l="0" t="0" r="r" b="b"/>
                <a:pathLst>
                  <a:path w="43" h="8">
                    <a:moveTo>
                      <a:pt x="38" y="1"/>
                    </a:moveTo>
                    <a:cubicBezTo>
                      <a:pt x="43" y="0"/>
                      <a:pt x="34" y="1"/>
                      <a:pt x="21" y="3"/>
                    </a:cubicBezTo>
                    <a:cubicBezTo>
                      <a:pt x="0" y="8"/>
                      <a:pt x="25" y="3"/>
                      <a:pt x="38" y="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7" name="Freeform 201"/>
              <p:cNvSpPr>
                <a:spLocks/>
              </p:cNvSpPr>
              <p:nvPr/>
            </p:nvSpPr>
            <p:spPr bwMode="auto">
              <a:xfrm>
                <a:off x="803" y="3046"/>
                <a:ext cx="66" cy="96"/>
              </a:xfrm>
              <a:custGeom>
                <a:avLst/>
                <a:gdLst>
                  <a:gd name="T0" fmla="*/ 14 w 28"/>
                  <a:gd name="T1" fmla="*/ 21 h 41"/>
                  <a:gd name="T2" fmla="*/ 1 w 28"/>
                  <a:gd name="T3" fmla="*/ 40 h 41"/>
                  <a:gd name="T4" fmla="*/ 14 w 28"/>
                  <a:gd name="T5" fmla="*/ 21 h 41"/>
                </a:gdLst>
                <a:ahLst/>
                <a:cxnLst>
                  <a:cxn ang="0">
                    <a:pos x="T0" y="T1"/>
                  </a:cxn>
                  <a:cxn ang="0">
                    <a:pos x="T2" y="T3"/>
                  </a:cxn>
                  <a:cxn ang="0">
                    <a:pos x="T4" y="T5"/>
                  </a:cxn>
                </a:cxnLst>
                <a:rect l="0" t="0" r="r" b="b"/>
                <a:pathLst>
                  <a:path w="28" h="41">
                    <a:moveTo>
                      <a:pt x="14" y="21"/>
                    </a:moveTo>
                    <a:cubicBezTo>
                      <a:pt x="28" y="0"/>
                      <a:pt x="11" y="23"/>
                      <a:pt x="1" y="40"/>
                    </a:cubicBezTo>
                    <a:cubicBezTo>
                      <a:pt x="0" y="41"/>
                      <a:pt x="3" y="37"/>
                      <a:pt x="14" y="2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8" name="Freeform 202"/>
              <p:cNvSpPr>
                <a:spLocks/>
              </p:cNvSpPr>
              <p:nvPr/>
            </p:nvSpPr>
            <p:spPr bwMode="auto">
              <a:xfrm>
                <a:off x="855" y="2717"/>
                <a:ext cx="328" cy="305"/>
              </a:xfrm>
              <a:custGeom>
                <a:avLst/>
                <a:gdLst>
                  <a:gd name="T0" fmla="*/ 76 w 139"/>
                  <a:gd name="T1" fmla="*/ 49 h 129"/>
                  <a:gd name="T2" fmla="*/ 135 w 139"/>
                  <a:gd name="T3" fmla="*/ 4 h 129"/>
                  <a:gd name="T4" fmla="*/ 126 w 139"/>
                  <a:gd name="T5" fmla="*/ 8 h 129"/>
                  <a:gd name="T6" fmla="*/ 19 w 139"/>
                  <a:gd name="T7" fmla="*/ 105 h 129"/>
                  <a:gd name="T8" fmla="*/ 76 w 139"/>
                  <a:gd name="T9" fmla="*/ 49 h 129"/>
                </a:gdLst>
                <a:ahLst/>
                <a:cxnLst>
                  <a:cxn ang="0">
                    <a:pos x="T0" y="T1"/>
                  </a:cxn>
                  <a:cxn ang="0">
                    <a:pos x="T2" y="T3"/>
                  </a:cxn>
                  <a:cxn ang="0">
                    <a:pos x="T4" y="T5"/>
                  </a:cxn>
                  <a:cxn ang="0">
                    <a:pos x="T6" y="T7"/>
                  </a:cxn>
                  <a:cxn ang="0">
                    <a:pos x="T8" y="T9"/>
                  </a:cxn>
                </a:cxnLst>
                <a:rect l="0" t="0" r="r" b="b"/>
                <a:pathLst>
                  <a:path w="139" h="129">
                    <a:moveTo>
                      <a:pt x="76" y="49"/>
                    </a:moveTo>
                    <a:cubicBezTo>
                      <a:pt x="108" y="22"/>
                      <a:pt x="122" y="13"/>
                      <a:pt x="135" y="4"/>
                    </a:cubicBezTo>
                    <a:cubicBezTo>
                      <a:pt x="139" y="0"/>
                      <a:pt x="98" y="29"/>
                      <a:pt x="126" y="8"/>
                    </a:cubicBezTo>
                    <a:cubicBezTo>
                      <a:pt x="100" y="24"/>
                      <a:pt x="38" y="79"/>
                      <a:pt x="19" y="105"/>
                    </a:cubicBezTo>
                    <a:cubicBezTo>
                      <a:pt x="0" y="129"/>
                      <a:pt x="34" y="86"/>
                      <a:pt x="76" y="49"/>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9" name="Freeform 203"/>
              <p:cNvSpPr>
                <a:spLocks/>
              </p:cNvSpPr>
              <p:nvPr/>
            </p:nvSpPr>
            <p:spPr bwMode="auto">
              <a:xfrm>
                <a:off x="1502" y="2559"/>
                <a:ext cx="808" cy="269"/>
              </a:xfrm>
              <a:custGeom>
                <a:avLst/>
                <a:gdLst>
                  <a:gd name="T0" fmla="*/ 33 w 342"/>
                  <a:gd name="T1" fmla="*/ 9 h 114"/>
                  <a:gd name="T2" fmla="*/ 47 w 342"/>
                  <a:gd name="T3" fmla="*/ 8 h 114"/>
                  <a:gd name="T4" fmla="*/ 212 w 342"/>
                  <a:gd name="T5" fmla="*/ 33 h 114"/>
                  <a:gd name="T6" fmla="*/ 239 w 342"/>
                  <a:gd name="T7" fmla="*/ 44 h 114"/>
                  <a:gd name="T8" fmla="*/ 272 w 342"/>
                  <a:gd name="T9" fmla="*/ 63 h 114"/>
                  <a:gd name="T10" fmla="*/ 342 w 342"/>
                  <a:gd name="T11" fmla="*/ 114 h 114"/>
                  <a:gd name="T12" fmla="*/ 300 w 342"/>
                  <a:gd name="T13" fmla="*/ 77 h 114"/>
                  <a:gd name="T14" fmla="*/ 242 w 342"/>
                  <a:gd name="T15" fmla="*/ 41 h 114"/>
                  <a:gd name="T16" fmla="*/ 212 w 342"/>
                  <a:gd name="T17" fmla="*/ 27 h 114"/>
                  <a:gd name="T18" fmla="*/ 33 w 342"/>
                  <a:gd name="T19" fmla="*/ 7 h 114"/>
                  <a:gd name="T20" fmla="*/ 0 w 342"/>
                  <a:gd name="T21" fmla="*/ 14 h 114"/>
                  <a:gd name="T22" fmla="*/ 33 w 342"/>
                  <a:gd name="T23" fmla="*/ 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2" h="114">
                    <a:moveTo>
                      <a:pt x="33" y="9"/>
                    </a:moveTo>
                    <a:cubicBezTo>
                      <a:pt x="10" y="11"/>
                      <a:pt x="87" y="4"/>
                      <a:pt x="47" y="8"/>
                    </a:cubicBezTo>
                    <a:cubicBezTo>
                      <a:pt x="92" y="4"/>
                      <a:pt x="157" y="8"/>
                      <a:pt x="212" y="33"/>
                    </a:cubicBezTo>
                    <a:cubicBezTo>
                      <a:pt x="207" y="30"/>
                      <a:pt x="222" y="36"/>
                      <a:pt x="239" y="44"/>
                    </a:cubicBezTo>
                    <a:cubicBezTo>
                      <a:pt x="255" y="52"/>
                      <a:pt x="272" y="63"/>
                      <a:pt x="272" y="63"/>
                    </a:cubicBezTo>
                    <a:cubicBezTo>
                      <a:pt x="298" y="77"/>
                      <a:pt x="333" y="106"/>
                      <a:pt x="342" y="114"/>
                    </a:cubicBezTo>
                    <a:cubicBezTo>
                      <a:pt x="324" y="94"/>
                      <a:pt x="266" y="54"/>
                      <a:pt x="300" y="77"/>
                    </a:cubicBezTo>
                    <a:cubicBezTo>
                      <a:pt x="284" y="65"/>
                      <a:pt x="261" y="51"/>
                      <a:pt x="242" y="41"/>
                    </a:cubicBezTo>
                    <a:cubicBezTo>
                      <a:pt x="223" y="32"/>
                      <a:pt x="208" y="26"/>
                      <a:pt x="212" y="27"/>
                    </a:cubicBezTo>
                    <a:cubicBezTo>
                      <a:pt x="143" y="2"/>
                      <a:pt x="96" y="0"/>
                      <a:pt x="33" y="7"/>
                    </a:cubicBezTo>
                    <a:cubicBezTo>
                      <a:pt x="18" y="10"/>
                      <a:pt x="66" y="3"/>
                      <a:pt x="0" y="14"/>
                    </a:cubicBezTo>
                    <a:cubicBezTo>
                      <a:pt x="13" y="12"/>
                      <a:pt x="21" y="10"/>
                      <a:pt x="33" y="9"/>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0" name="Freeform 204"/>
              <p:cNvSpPr>
                <a:spLocks/>
              </p:cNvSpPr>
              <p:nvPr/>
            </p:nvSpPr>
            <p:spPr bwMode="auto">
              <a:xfrm>
                <a:off x="2288" y="2817"/>
                <a:ext cx="38" cy="35"/>
              </a:xfrm>
              <a:custGeom>
                <a:avLst/>
                <a:gdLst>
                  <a:gd name="T0" fmla="*/ 16 w 16"/>
                  <a:gd name="T1" fmla="*/ 15 h 15"/>
                  <a:gd name="T2" fmla="*/ 0 w 16"/>
                  <a:gd name="T3" fmla="*/ 0 h 15"/>
                  <a:gd name="T4" fmla="*/ 10 w 16"/>
                  <a:gd name="T5" fmla="*/ 10 h 15"/>
                  <a:gd name="T6" fmla="*/ 16 w 16"/>
                  <a:gd name="T7" fmla="*/ 15 h 15"/>
                </a:gdLst>
                <a:ahLst/>
                <a:cxnLst>
                  <a:cxn ang="0">
                    <a:pos x="T0" y="T1"/>
                  </a:cxn>
                  <a:cxn ang="0">
                    <a:pos x="T2" y="T3"/>
                  </a:cxn>
                  <a:cxn ang="0">
                    <a:pos x="T4" y="T5"/>
                  </a:cxn>
                  <a:cxn ang="0">
                    <a:pos x="T6" y="T7"/>
                  </a:cxn>
                </a:cxnLst>
                <a:rect l="0" t="0" r="r" b="b"/>
                <a:pathLst>
                  <a:path w="16" h="15">
                    <a:moveTo>
                      <a:pt x="16" y="15"/>
                    </a:moveTo>
                    <a:cubicBezTo>
                      <a:pt x="10" y="9"/>
                      <a:pt x="5" y="4"/>
                      <a:pt x="0" y="0"/>
                    </a:cubicBezTo>
                    <a:cubicBezTo>
                      <a:pt x="3" y="3"/>
                      <a:pt x="7" y="6"/>
                      <a:pt x="10" y="10"/>
                    </a:cubicBezTo>
                    <a:lnTo>
                      <a:pt x="16" y="15"/>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1" name="Freeform 205"/>
              <p:cNvSpPr>
                <a:spLocks/>
              </p:cNvSpPr>
              <p:nvPr/>
            </p:nvSpPr>
            <p:spPr bwMode="auto">
              <a:xfrm>
                <a:off x="1256" y="2535"/>
                <a:ext cx="503" cy="116"/>
              </a:xfrm>
              <a:custGeom>
                <a:avLst/>
                <a:gdLst>
                  <a:gd name="T0" fmla="*/ 6 w 213"/>
                  <a:gd name="T1" fmla="*/ 45 h 49"/>
                  <a:gd name="T2" fmla="*/ 100 w 213"/>
                  <a:gd name="T3" fmla="*/ 13 h 49"/>
                  <a:gd name="T4" fmla="*/ 192 w 213"/>
                  <a:gd name="T5" fmla="*/ 2 h 49"/>
                  <a:gd name="T6" fmla="*/ 158 w 213"/>
                  <a:gd name="T7" fmla="*/ 2 h 49"/>
                  <a:gd name="T8" fmla="*/ 77 w 213"/>
                  <a:gd name="T9" fmla="*/ 16 h 49"/>
                  <a:gd name="T10" fmla="*/ 0 w 213"/>
                  <a:gd name="T11" fmla="*/ 49 h 49"/>
                  <a:gd name="T12" fmla="*/ 6 w 213"/>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213" h="49">
                    <a:moveTo>
                      <a:pt x="6" y="45"/>
                    </a:moveTo>
                    <a:cubicBezTo>
                      <a:pt x="21" y="38"/>
                      <a:pt x="69" y="18"/>
                      <a:pt x="100" y="13"/>
                    </a:cubicBezTo>
                    <a:cubicBezTo>
                      <a:pt x="143" y="3"/>
                      <a:pt x="170" y="3"/>
                      <a:pt x="192" y="2"/>
                    </a:cubicBezTo>
                    <a:cubicBezTo>
                      <a:pt x="213" y="3"/>
                      <a:pt x="189" y="0"/>
                      <a:pt x="158" y="2"/>
                    </a:cubicBezTo>
                    <a:cubicBezTo>
                      <a:pt x="126" y="4"/>
                      <a:pt x="88" y="13"/>
                      <a:pt x="77" y="16"/>
                    </a:cubicBezTo>
                    <a:cubicBezTo>
                      <a:pt x="44" y="25"/>
                      <a:pt x="12" y="42"/>
                      <a:pt x="0" y="49"/>
                    </a:cubicBezTo>
                    <a:lnTo>
                      <a:pt x="6" y="45"/>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2" name="Freeform 206"/>
              <p:cNvSpPr>
                <a:spLocks/>
              </p:cNvSpPr>
              <p:nvPr/>
            </p:nvSpPr>
            <p:spPr bwMode="auto">
              <a:xfrm>
                <a:off x="1431" y="2956"/>
                <a:ext cx="1559" cy="718"/>
              </a:xfrm>
              <a:custGeom>
                <a:avLst/>
                <a:gdLst>
                  <a:gd name="T0" fmla="*/ 162 w 660"/>
                  <a:gd name="T1" fmla="*/ 13 h 304"/>
                  <a:gd name="T2" fmla="*/ 225 w 660"/>
                  <a:gd name="T3" fmla="*/ 10 h 304"/>
                  <a:gd name="T4" fmla="*/ 264 w 660"/>
                  <a:gd name="T5" fmla="*/ 10 h 304"/>
                  <a:gd name="T6" fmla="*/ 377 w 660"/>
                  <a:gd name="T7" fmla="*/ 22 h 304"/>
                  <a:gd name="T8" fmla="*/ 460 w 660"/>
                  <a:gd name="T9" fmla="*/ 54 h 304"/>
                  <a:gd name="T10" fmla="*/ 430 w 660"/>
                  <a:gd name="T11" fmla="*/ 38 h 304"/>
                  <a:gd name="T12" fmla="*/ 528 w 660"/>
                  <a:gd name="T13" fmla="*/ 97 h 304"/>
                  <a:gd name="T14" fmla="*/ 544 w 660"/>
                  <a:gd name="T15" fmla="*/ 110 h 304"/>
                  <a:gd name="T16" fmla="*/ 619 w 660"/>
                  <a:gd name="T17" fmla="*/ 202 h 304"/>
                  <a:gd name="T18" fmla="*/ 660 w 660"/>
                  <a:gd name="T19" fmla="*/ 304 h 304"/>
                  <a:gd name="T20" fmla="*/ 628 w 660"/>
                  <a:gd name="T21" fmla="*/ 218 h 304"/>
                  <a:gd name="T22" fmla="*/ 590 w 660"/>
                  <a:gd name="T23" fmla="*/ 158 h 304"/>
                  <a:gd name="T24" fmla="*/ 621 w 660"/>
                  <a:gd name="T25" fmla="*/ 202 h 304"/>
                  <a:gd name="T26" fmla="*/ 649 w 660"/>
                  <a:gd name="T27" fmla="*/ 262 h 304"/>
                  <a:gd name="T28" fmla="*/ 634 w 660"/>
                  <a:gd name="T29" fmla="*/ 226 h 304"/>
                  <a:gd name="T30" fmla="*/ 652 w 660"/>
                  <a:gd name="T31" fmla="*/ 264 h 304"/>
                  <a:gd name="T32" fmla="*/ 608 w 660"/>
                  <a:gd name="T33" fmla="*/ 173 h 304"/>
                  <a:gd name="T34" fmla="*/ 497 w 660"/>
                  <a:gd name="T35" fmla="*/ 63 h 304"/>
                  <a:gd name="T36" fmla="*/ 381 w 660"/>
                  <a:gd name="T37" fmla="*/ 14 h 304"/>
                  <a:gd name="T38" fmla="*/ 258 w 660"/>
                  <a:gd name="T39" fmla="*/ 2 h 304"/>
                  <a:gd name="T40" fmla="*/ 251 w 660"/>
                  <a:gd name="T41" fmla="*/ 1 h 304"/>
                  <a:gd name="T42" fmla="*/ 37 w 660"/>
                  <a:gd name="T43" fmla="*/ 31 h 304"/>
                  <a:gd name="T44" fmla="*/ 53 w 660"/>
                  <a:gd name="T45" fmla="*/ 28 h 304"/>
                  <a:gd name="T46" fmla="*/ 0 w 660"/>
                  <a:gd name="T47" fmla="*/ 47 h 304"/>
                  <a:gd name="T48" fmla="*/ 42 w 660"/>
                  <a:gd name="T49" fmla="*/ 36 h 304"/>
                  <a:gd name="T50" fmla="*/ 162 w 660"/>
                  <a:gd name="T51" fmla="*/ 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0" h="304">
                    <a:moveTo>
                      <a:pt x="162" y="13"/>
                    </a:moveTo>
                    <a:cubicBezTo>
                      <a:pt x="186" y="11"/>
                      <a:pt x="216" y="10"/>
                      <a:pt x="225" y="10"/>
                    </a:cubicBezTo>
                    <a:cubicBezTo>
                      <a:pt x="242" y="10"/>
                      <a:pt x="236" y="9"/>
                      <a:pt x="264" y="10"/>
                    </a:cubicBezTo>
                    <a:cubicBezTo>
                      <a:pt x="299" y="11"/>
                      <a:pt x="341" y="15"/>
                      <a:pt x="377" y="22"/>
                    </a:cubicBezTo>
                    <a:cubicBezTo>
                      <a:pt x="414" y="29"/>
                      <a:pt x="444" y="45"/>
                      <a:pt x="460" y="54"/>
                    </a:cubicBezTo>
                    <a:cubicBezTo>
                      <a:pt x="454" y="49"/>
                      <a:pt x="418" y="33"/>
                      <a:pt x="430" y="38"/>
                    </a:cubicBezTo>
                    <a:cubicBezTo>
                      <a:pt x="461" y="51"/>
                      <a:pt x="494" y="69"/>
                      <a:pt x="528" y="97"/>
                    </a:cubicBezTo>
                    <a:cubicBezTo>
                      <a:pt x="499" y="73"/>
                      <a:pt x="544" y="108"/>
                      <a:pt x="544" y="110"/>
                    </a:cubicBezTo>
                    <a:cubicBezTo>
                      <a:pt x="572" y="135"/>
                      <a:pt x="599" y="167"/>
                      <a:pt x="619" y="202"/>
                    </a:cubicBezTo>
                    <a:cubicBezTo>
                      <a:pt x="639" y="237"/>
                      <a:pt x="652" y="273"/>
                      <a:pt x="660" y="304"/>
                    </a:cubicBezTo>
                    <a:cubicBezTo>
                      <a:pt x="655" y="281"/>
                      <a:pt x="643" y="247"/>
                      <a:pt x="628" y="218"/>
                    </a:cubicBezTo>
                    <a:cubicBezTo>
                      <a:pt x="613" y="188"/>
                      <a:pt x="595" y="165"/>
                      <a:pt x="590" y="158"/>
                    </a:cubicBezTo>
                    <a:cubicBezTo>
                      <a:pt x="594" y="163"/>
                      <a:pt x="608" y="181"/>
                      <a:pt x="621" y="202"/>
                    </a:cubicBezTo>
                    <a:cubicBezTo>
                      <a:pt x="634" y="223"/>
                      <a:pt x="644" y="248"/>
                      <a:pt x="649" y="262"/>
                    </a:cubicBezTo>
                    <a:cubicBezTo>
                      <a:pt x="650" y="262"/>
                      <a:pt x="640" y="237"/>
                      <a:pt x="634" y="226"/>
                    </a:cubicBezTo>
                    <a:cubicBezTo>
                      <a:pt x="638" y="236"/>
                      <a:pt x="623" y="195"/>
                      <a:pt x="652" y="264"/>
                    </a:cubicBezTo>
                    <a:cubicBezTo>
                      <a:pt x="649" y="254"/>
                      <a:pt x="635" y="215"/>
                      <a:pt x="608" y="173"/>
                    </a:cubicBezTo>
                    <a:cubicBezTo>
                      <a:pt x="580" y="131"/>
                      <a:pt x="537" y="89"/>
                      <a:pt x="497" y="63"/>
                    </a:cubicBezTo>
                    <a:cubicBezTo>
                      <a:pt x="462" y="42"/>
                      <a:pt x="423" y="22"/>
                      <a:pt x="381" y="14"/>
                    </a:cubicBezTo>
                    <a:cubicBezTo>
                      <a:pt x="340" y="6"/>
                      <a:pt x="299" y="2"/>
                      <a:pt x="258" y="2"/>
                    </a:cubicBezTo>
                    <a:cubicBezTo>
                      <a:pt x="256" y="2"/>
                      <a:pt x="250" y="1"/>
                      <a:pt x="251" y="1"/>
                    </a:cubicBezTo>
                    <a:cubicBezTo>
                      <a:pt x="209" y="0"/>
                      <a:pt x="99" y="10"/>
                      <a:pt x="37" y="31"/>
                    </a:cubicBezTo>
                    <a:cubicBezTo>
                      <a:pt x="6" y="41"/>
                      <a:pt x="79" y="19"/>
                      <a:pt x="53" y="28"/>
                    </a:cubicBezTo>
                    <a:cubicBezTo>
                      <a:pt x="56" y="27"/>
                      <a:pt x="17" y="39"/>
                      <a:pt x="0" y="47"/>
                    </a:cubicBezTo>
                    <a:cubicBezTo>
                      <a:pt x="26" y="38"/>
                      <a:pt x="34" y="37"/>
                      <a:pt x="42" y="36"/>
                    </a:cubicBezTo>
                    <a:cubicBezTo>
                      <a:pt x="86" y="22"/>
                      <a:pt x="121" y="18"/>
                      <a:pt x="162" y="13"/>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3" name="Freeform 207"/>
              <p:cNvSpPr>
                <a:spLocks/>
              </p:cNvSpPr>
              <p:nvPr/>
            </p:nvSpPr>
            <p:spPr bwMode="auto">
              <a:xfrm>
                <a:off x="444" y="3246"/>
                <a:ext cx="796" cy="1344"/>
              </a:xfrm>
              <a:custGeom>
                <a:avLst/>
                <a:gdLst>
                  <a:gd name="T0" fmla="*/ 273 w 337"/>
                  <a:gd name="T1" fmla="*/ 523 h 569"/>
                  <a:gd name="T2" fmla="*/ 267 w 337"/>
                  <a:gd name="T3" fmla="*/ 519 h 569"/>
                  <a:gd name="T4" fmla="*/ 202 w 337"/>
                  <a:gd name="T5" fmla="*/ 463 h 569"/>
                  <a:gd name="T6" fmla="*/ 200 w 337"/>
                  <a:gd name="T7" fmla="*/ 461 h 569"/>
                  <a:gd name="T8" fmla="*/ 82 w 337"/>
                  <a:gd name="T9" fmla="*/ 303 h 569"/>
                  <a:gd name="T10" fmla="*/ 24 w 337"/>
                  <a:gd name="T11" fmla="*/ 165 h 569"/>
                  <a:gd name="T12" fmla="*/ 1 w 337"/>
                  <a:gd name="T13" fmla="*/ 28 h 569"/>
                  <a:gd name="T14" fmla="*/ 5 w 337"/>
                  <a:gd name="T15" fmla="*/ 85 h 569"/>
                  <a:gd name="T16" fmla="*/ 2 w 337"/>
                  <a:gd name="T17" fmla="*/ 59 h 569"/>
                  <a:gd name="T18" fmla="*/ 8 w 337"/>
                  <a:gd name="T19" fmla="*/ 117 h 569"/>
                  <a:gd name="T20" fmla="*/ 2 w 337"/>
                  <a:gd name="T21" fmla="*/ 83 h 569"/>
                  <a:gd name="T22" fmla="*/ 21 w 337"/>
                  <a:gd name="T23" fmla="*/ 174 h 569"/>
                  <a:gd name="T24" fmla="*/ 3 w 337"/>
                  <a:gd name="T25" fmla="*/ 97 h 569"/>
                  <a:gd name="T26" fmla="*/ 78 w 337"/>
                  <a:gd name="T27" fmla="*/ 310 h 569"/>
                  <a:gd name="T28" fmla="*/ 71 w 337"/>
                  <a:gd name="T29" fmla="*/ 298 h 569"/>
                  <a:gd name="T30" fmla="*/ 134 w 337"/>
                  <a:gd name="T31" fmla="*/ 395 h 569"/>
                  <a:gd name="T32" fmla="*/ 131 w 337"/>
                  <a:gd name="T33" fmla="*/ 391 h 569"/>
                  <a:gd name="T34" fmla="*/ 269 w 337"/>
                  <a:gd name="T35" fmla="*/ 524 h 569"/>
                  <a:gd name="T36" fmla="*/ 273 w 337"/>
                  <a:gd name="T37" fmla="*/ 523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569">
                    <a:moveTo>
                      <a:pt x="273" y="523"/>
                    </a:moveTo>
                    <a:cubicBezTo>
                      <a:pt x="275" y="525"/>
                      <a:pt x="270" y="521"/>
                      <a:pt x="267" y="519"/>
                    </a:cubicBezTo>
                    <a:cubicBezTo>
                      <a:pt x="244" y="501"/>
                      <a:pt x="222" y="483"/>
                      <a:pt x="202" y="463"/>
                    </a:cubicBezTo>
                    <a:cubicBezTo>
                      <a:pt x="200" y="461"/>
                      <a:pt x="200" y="461"/>
                      <a:pt x="200" y="461"/>
                    </a:cubicBezTo>
                    <a:cubicBezTo>
                      <a:pt x="150" y="411"/>
                      <a:pt x="122" y="373"/>
                      <a:pt x="82" y="303"/>
                    </a:cubicBezTo>
                    <a:cubicBezTo>
                      <a:pt x="54" y="250"/>
                      <a:pt x="37" y="207"/>
                      <a:pt x="24" y="165"/>
                    </a:cubicBezTo>
                    <a:cubicBezTo>
                      <a:pt x="11" y="122"/>
                      <a:pt x="3" y="80"/>
                      <a:pt x="1" y="28"/>
                    </a:cubicBezTo>
                    <a:cubicBezTo>
                      <a:pt x="0" y="0"/>
                      <a:pt x="1" y="59"/>
                      <a:pt x="5" y="85"/>
                    </a:cubicBezTo>
                    <a:cubicBezTo>
                      <a:pt x="4" y="77"/>
                      <a:pt x="6" y="101"/>
                      <a:pt x="2" y="59"/>
                    </a:cubicBezTo>
                    <a:cubicBezTo>
                      <a:pt x="4" y="91"/>
                      <a:pt x="4" y="91"/>
                      <a:pt x="8" y="117"/>
                    </a:cubicBezTo>
                    <a:cubicBezTo>
                      <a:pt x="6" y="106"/>
                      <a:pt x="4" y="95"/>
                      <a:pt x="2" y="83"/>
                    </a:cubicBezTo>
                    <a:cubicBezTo>
                      <a:pt x="8" y="126"/>
                      <a:pt x="18" y="160"/>
                      <a:pt x="21" y="174"/>
                    </a:cubicBezTo>
                    <a:cubicBezTo>
                      <a:pt x="12" y="144"/>
                      <a:pt x="8" y="125"/>
                      <a:pt x="3" y="97"/>
                    </a:cubicBezTo>
                    <a:cubicBezTo>
                      <a:pt x="17" y="176"/>
                      <a:pt x="37" y="234"/>
                      <a:pt x="78" y="310"/>
                    </a:cubicBezTo>
                    <a:cubicBezTo>
                      <a:pt x="71" y="298"/>
                      <a:pt x="71" y="298"/>
                      <a:pt x="71" y="298"/>
                    </a:cubicBezTo>
                    <a:cubicBezTo>
                      <a:pt x="92" y="335"/>
                      <a:pt x="106" y="356"/>
                      <a:pt x="134" y="395"/>
                    </a:cubicBezTo>
                    <a:cubicBezTo>
                      <a:pt x="131" y="391"/>
                      <a:pt x="131" y="391"/>
                      <a:pt x="131" y="391"/>
                    </a:cubicBezTo>
                    <a:cubicBezTo>
                      <a:pt x="175" y="450"/>
                      <a:pt x="212" y="483"/>
                      <a:pt x="269" y="524"/>
                    </a:cubicBezTo>
                    <a:cubicBezTo>
                      <a:pt x="337" y="569"/>
                      <a:pt x="287" y="534"/>
                      <a:pt x="273" y="523"/>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4" name="Freeform 208"/>
              <p:cNvSpPr>
                <a:spLocks/>
              </p:cNvSpPr>
              <p:nvPr/>
            </p:nvSpPr>
            <p:spPr bwMode="auto">
              <a:xfrm>
                <a:off x="2770" y="3726"/>
                <a:ext cx="15" cy="189"/>
              </a:xfrm>
              <a:custGeom>
                <a:avLst/>
                <a:gdLst>
                  <a:gd name="T0" fmla="*/ 5 w 6"/>
                  <a:gd name="T1" fmla="*/ 57 h 80"/>
                  <a:gd name="T2" fmla="*/ 6 w 6"/>
                  <a:gd name="T3" fmla="*/ 80 h 80"/>
                  <a:gd name="T4" fmla="*/ 2 w 6"/>
                  <a:gd name="T5" fmla="*/ 16 h 80"/>
                  <a:gd name="T6" fmla="*/ 5 w 6"/>
                  <a:gd name="T7" fmla="*/ 57 h 80"/>
                </a:gdLst>
                <a:ahLst/>
                <a:cxnLst>
                  <a:cxn ang="0">
                    <a:pos x="T0" y="T1"/>
                  </a:cxn>
                  <a:cxn ang="0">
                    <a:pos x="T2" y="T3"/>
                  </a:cxn>
                  <a:cxn ang="0">
                    <a:pos x="T4" y="T5"/>
                  </a:cxn>
                  <a:cxn ang="0">
                    <a:pos x="T6" y="T7"/>
                  </a:cxn>
                </a:cxnLst>
                <a:rect l="0" t="0" r="r" b="b"/>
                <a:pathLst>
                  <a:path w="6" h="80">
                    <a:moveTo>
                      <a:pt x="5" y="57"/>
                    </a:moveTo>
                    <a:cubicBezTo>
                      <a:pt x="6" y="75"/>
                      <a:pt x="6" y="79"/>
                      <a:pt x="6" y="80"/>
                    </a:cubicBezTo>
                    <a:cubicBezTo>
                      <a:pt x="6" y="67"/>
                      <a:pt x="5" y="37"/>
                      <a:pt x="2" y="16"/>
                    </a:cubicBezTo>
                    <a:cubicBezTo>
                      <a:pt x="0" y="0"/>
                      <a:pt x="4" y="34"/>
                      <a:pt x="5" y="57"/>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5" name="Freeform 209"/>
              <p:cNvSpPr>
                <a:spLocks/>
              </p:cNvSpPr>
              <p:nvPr/>
            </p:nvSpPr>
            <p:spPr bwMode="auto">
              <a:xfrm>
                <a:off x="1275" y="3776"/>
                <a:ext cx="1120" cy="297"/>
              </a:xfrm>
              <a:custGeom>
                <a:avLst/>
                <a:gdLst>
                  <a:gd name="T0" fmla="*/ 320 w 474"/>
                  <a:gd name="T1" fmla="*/ 115 h 126"/>
                  <a:gd name="T2" fmla="*/ 208 w 474"/>
                  <a:gd name="T3" fmla="*/ 109 h 126"/>
                  <a:gd name="T4" fmla="*/ 113 w 474"/>
                  <a:gd name="T5" fmla="*/ 78 h 126"/>
                  <a:gd name="T6" fmla="*/ 128 w 474"/>
                  <a:gd name="T7" fmla="*/ 84 h 126"/>
                  <a:gd name="T8" fmla="*/ 67 w 474"/>
                  <a:gd name="T9" fmla="*/ 52 h 126"/>
                  <a:gd name="T10" fmla="*/ 12 w 474"/>
                  <a:gd name="T11" fmla="*/ 10 h 126"/>
                  <a:gd name="T12" fmla="*/ 41 w 474"/>
                  <a:gd name="T13" fmla="*/ 35 h 126"/>
                  <a:gd name="T14" fmla="*/ 0 w 474"/>
                  <a:gd name="T15" fmla="*/ 0 h 126"/>
                  <a:gd name="T16" fmla="*/ 31 w 474"/>
                  <a:gd name="T17" fmla="*/ 28 h 126"/>
                  <a:gd name="T18" fmla="*/ 46 w 474"/>
                  <a:gd name="T19" fmla="*/ 42 h 126"/>
                  <a:gd name="T20" fmla="*/ 53 w 474"/>
                  <a:gd name="T21" fmla="*/ 47 h 126"/>
                  <a:gd name="T22" fmla="*/ 133 w 474"/>
                  <a:gd name="T23" fmla="*/ 92 h 126"/>
                  <a:gd name="T24" fmla="*/ 105 w 474"/>
                  <a:gd name="T25" fmla="*/ 80 h 126"/>
                  <a:gd name="T26" fmla="*/ 228 w 474"/>
                  <a:gd name="T27" fmla="*/ 118 h 126"/>
                  <a:gd name="T28" fmla="*/ 363 w 474"/>
                  <a:gd name="T29" fmla="*/ 112 h 126"/>
                  <a:gd name="T30" fmla="*/ 442 w 474"/>
                  <a:gd name="T31" fmla="*/ 78 h 126"/>
                  <a:gd name="T32" fmla="*/ 469 w 474"/>
                  <a:gd name="T33" fmla="*/ 58 h 126"/>
                  <a:gd name="T34" fmla="*/ 320 w 474"/>
                  <a:gd name="T35"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126">
                    <a:moveTo>
                      <a:pt x="320" y="115"/>
                    </a:moveTo>
                    <a:cubicBezTo>
                      <a:pt x="286" y="119"/>
                      <a:pt x="245" y="117"/>
                      <a:pt x="208" y="109"/>
                    </a:cubicBezTo>
                    <a:cubicBezTo>
                      <a:pt x="171" y="102"/>
                      <a:pt x="138" y="89"/>
                      <a:pt x="113" y="78"/>
                    </a:cubicBezTo>
                    <a:cubicBezTo>
                      <a:pt x="117" y="80"/>
                      <a:pt x="134" y="87"/>
                      <a:pt x="128" y="84"/>
                    </a:cubicBezTo>
                    <a:cubicBezTo>
                      <a:pt x="84" y="64"/>
                      <a:pt x="76" y="57"/>
                      <a:pt x="67" y="52"/>
                    </a:cubicBezTo>
                    <a:cubicBezTo>
                      <a:pt x="58" y="46"/>
                      <a:pt x="48" y="42"/>
                      <a:pt x="12" y="10"/>
                    </a:cubicBezTo>
                    <a:cubicBezTo>
                      <a:pt x="21" y="19"/>
                      <a:pt x="31" y="27"/>
                      <a:pt x="41" y="35"/>
                    </a:cubicBezTo>
                    <a:cubicBezTo>
                      <a:pt x="36" y="32"/>
                      <a:pt x="16" y="17"/>
                      <a:pt x="0" y="0"/>
                    </a:cubicBezTo>
                    <a:cubicBezTo>
                      <a:pt x="8" y="8"/>
                      <a:pt x="21" y="19"/>
                      <a:pt x="31" y="28"/>
                    </a:cubicBezTo>
                    <a:cubicBezTo>
                      <a:pt x="20" y="20"/>
                      <a:pt x="34" y="33"/>
                      <a:pt x="46" y="42"/>
                    </a:cubicBezTo>
                    <a:cubicBezTo>
                      <a:pt x="46" y="42"/>
                      <a:pt x="48" y="44"/>
                      <a:pt x="53" y="47"/>
                    </a:cubicBezTo>
                    <a:cubicBezTo>
                      <a:pt x="75" y="62"/>
                      <a:pt x="83" y="70"/>
                      <a:pt x="133" y="92"/>
                    </a:cubicBezTo>
                    <a:cubicBezTo>
                      <a:pt x="134" y="92"/>
                      <a:pt x="117" y="85"/>
                      <a:pt x="105" y="80"/>
                    </a:cubicBezTo>
                    <a:cubicBezTo>
                      <a:pt x="133" y="93"/>
                      <a:pt x="179" y="111"/>
                      <a:pt x="228" y="118"/>
                    </a:cubicBezTo>
                    <a:cubicBezTo>
                      <a:pt x="278" y="126"/>
                      <a:pt x="330" y="121"/>
                      <a:pt x="363" y="112"/>
                    </a:cubicBezTo>
                    <a:cubicBezTo>
                      <a:pt x="410" y="99"/>
                      <a:pt x="417" y="93"/>
                      <a:pt x="442" y="78"/>
                    </a:cubicBezTo>
                    <a:cubicBezTo>
                      <a:pt x="474" y="57"/>
                      <a:pt x="472" y="55"/>
                      <a:pt x="469" y="58"/>
                    </a:cubicBezTo>
                    <a:cubicBezTo>
                      <a:pt x="444" y="75"/>
                      <a:pt x="407" y="103"/>
                      <a:pt x="320" y="115"/>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6" name="Freeform 210"/>
              <p:cNvSpPr>
                <a:spLocks/>
              </p:cNvSpPr>
              <p:nvPr/>
            </p:nvSpPr>
            <p:spPr bwMode="auto">
              <a:xfrm>
                <a:off x="1164" y="2328"/>
                <a:ext cx="69" cy="18"/>
              </a:xfrm>
              <a:custGeom>
                <a:avLst/>
                <a:gdLst>
                  <a:gd name="T0" fmla="*/ 0 w 29"/>
                  <a:gd name="T1" fmla="*/ 8 h 8"/>
                  <a:gd name="T2" fmla="*/ 29 w 29"/>
                  <a:gd name="T3" fmla="*/ 0 h 8"/>
                  <a:gd name="T4" fmla="*/ 0 w 29"/>
                  <a:gd name="T5" fmla="*/ 8 h 8"/>
                </a:gdLst>
                <a:ahLst/>
                <a:cxnLst>
                  <a:cxn ang="0">
                    <a:pos x="T0" y="T1"/>
                  </a:cxn>
                  <a:cxn ang="0">
                    <a:pos x="T2" y="T3"/>
                  </a:cxn>
                  <a:cxn ang="0">
                    <a:pos x="T4" y="T5"/>
                  </a:cxn>
                </a:cxnLst>
                <a:rect l="0" t="0" r="r" b="b"/>
                <a:pathLst>
                  <a:path w="29" h="8">
                    <a:moveTo>
                      <a:pt x="0" y="8"/>
                    </a:moveTo>
                    <a:cubicBezTo>
                      <a:pt x="9" y="5"/>
                      <a:pt x="19" y="2"/>
                      <a:pt x="29" y="0"/>
                    </a:cubicBezTo>
                    <a:cubicBezTo>
                      <a:pt x="19" y="2"/>
                      <a:pt x="9" y="5"/>
                      <a:pt x="0" y="8"/>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7" name="Freeform 211"/>
              <p:cNvSpPr>
                <a:spLocks/>
              </p:cNvSpPr>
              <p:nvPr/>
            </p:nvSpPr>
            <p:spPr bwMode="auto">
              <a:xfrm>
                <a:off x="1854" y="2833"/>
                <a:ext cx="54" cy="7"/>
              </a:xfrm>
              <a:custGeom>
                <a:avLst/>
                <a:gdLst>
                  <a:gd name="T0" fmla="*/ 23 w 23"/>
                  <a:gd name="T1" fmla="*/ 0 h 3"/>
                  <a:gd name="T2" fmla="*/ 0 w 23"/>
                  <a:gd name="T3" fmla="*/ 3 h 3"/>
                  <a:gd name="T4" fmla="*/ 17 w 23"/>
                  <a:gd name="T5" fmla="*/ 1 h 3"/>
                  <a:gd name="T6" fmla="*/ 23 w 23"/>
                  <a:gd name="T7" fmla="*/ 0 h 3"/>
                </a:gdLst>
                <a:ahLst/>
                <a:cxnLst>
                  <a:cxn ang="0">
                    <a:pos x="T0" y="T1"/>
                  </a:cxn>
                  <a:cxn ang="0">
                    <a:pos x="T2" y="T3"/>
                  </a:cxn>
                  <a:cxn ang="0">
                    <a:pos x="T4" y="T5"/>
                  </a:cxn>
                  <a:cxn ang="0">
                    <a:pos x="T6" y="T7"/>
                  </a:cxn>
                </a:cxnLst>
                <a:rect l="0" t="0" r="r" b="b"/>
                <a:pathLst>
                  <a:path w="23" h="3">
                    <a:moveTo>
                      <a:pt x="23" y="0"/>
                    </a:moveTo>
                    <a:cubicBezTo>
                      <a:pt x="15" y="1"/>
                      <a:pt x="8" y="2"/>
                      <a:pt x="0" y="3"/>
                    </a:cubicBezTo>
                    <a:cubicBezTo>
                      <a:pt x="6" y="2"/>
                      <a:pt x="11" y="1"/>
                      <a:pt x="17" y="1"/>
                    </a:cubicBezTo>
                    <a:lnTo>
                      <a:pt x="23" y="0"/>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8" name="Freeform 212"/>
              <p:cNvSpPr>
                <a:spLocks/>
              </p:cNvSpPr>
              <p:nvPr/>
            </p:nvSpPr>
            <p:spPr bwMode="auto">
              <a:xfrm>
                <a:off x="1285" y="3778"/>
                <a:ext cx="80" cy="71"/>
              </a:xfrm>
              <a:custGeom>
                <a:avLst/>
                <a:gdLst>
                  <a:gd name="T0" fmla="*/ 34 w 34"/>
                  <a:gd name="T1" fmla="*/ 30 h 30"/>
                  <a:gd name="T2" fmla="*/ 0 w 34"/>
                  <a:gd name="T3" fmla="*/ 0 h 30"/>
                  <a:gd name="T4" fmla="*/ 34 w 34"/>
                  <a:gd name="T5" fmla="*/ 30 h 30"/>
                </a:gdLst>
                <a:ahLst/>
                <a:cxnLst>
                  <a:cxn ang="0">
                    <a:pos x="T0" y="T1"/>
                  </a:cxn>
                  <a:cxn ang="0">
                    <a:pos x="T2" y="T3"/>
                  </a:cxn>
                  <a:cxn ang="0">
                    <a:pos x="T4" y="T5"/>
                  </a:cxn>
                </a:cxnLst>
                <a:rect l="0" t="0" r="r" b="b"/>
                <a:pathLst>
                  <a:path w="34" h="30">
                    <a:moveTo>
                      <a:pt x="34" y="30"/>
                    </a:moveTo>
                    <a:cubicBezTo>
                      <a:pt x="22" y="21"/>
                      <a:pt x="11" y="11"/>
                      <a:pt x="0" y="0"/>
                    </a:cubicBezTo>
                    <a:cubicBezTo>
                      <a:pt x="11" y="11"/>
                      <a:pt x="22" y="21"/>
                      <a:pt x="34" y="3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9" name="Freeform 213"/>
              <p:cNvSpPr>
                <a:spLocks/>
              </p:cNvSpPr>
              <p:nvPr/>
            </p:nvSpPr>
            <p:spPr bwMode="auto">
              <a:xfrm>
                <a:off x="1192" y="3669"/>
                <a:ext cx="34" cy="43"/>
              </a:xfrm>
              <a:custGeom>
                <a:avLst/>
                <a:gdLst>
                  <a:gd name="T0" fmla="*/ 0 w 14"/>
                  <a:gd name="T1" fmla="*/ 0 h 18"/>
                  <a:gd name="T2" fmla="*/ 14 w 14"/>
                  <a:gd name="T3" fmla="*/ 18 h 18"/>
                  <a:gd name="T4" fmla="*/ 9 w 14"/>
                  <a:gd name="T5" fmla="*/ 12 h 18"/>
                  <a:gd name="T6" fmla="*/ 0 w 14"/>
                  <a:gd name="T7" fmla="*/ 0 h 18"/>
                </a:gdLst>
                <a:ahLst/>
                <a:cxnLst>
                  <a:cxn ang="0">
                    <a:pos x="T0" y="T1"/>
                  </a:cxn>
                  <a:cxn ang="0">
                    <a:pos x="T2" y="T3"/>
                  </a:cxn>
                  <a:cxn ang="0">
                    <a:pos x="T4" y="T5"/>
                  </a:cxn>
                  <a:cxn ang="0">
                    <a:pos x="T6" y="T7"/>
                  </a:cxn>
                </a:cxnLst>
                <a:rect l="0" t="0" r="r" b="b"/>
                <a:pathLst>
                  <a:path w="14" h="18">
                    <a:moveTo>
                      <a:pt x="0" y="0"/>
                    </a:moveTo>
                    <a:cubicBezTo>
                      <a:pt x="4" y="6"/>
                      <a:pt x="9" y="12"/>
                      <a:pt x="14" y="18"/>
                    </a:cubicBezTo>
                    <a:cubicBezTo>
                      <a:pt x="9" y="12"/>
                      <a:pt x="9" y="12"/>
                      <a:pt x="9" y="12"/>
                    </a:cubicBezTo>
                    <a:cubicBezTo>
                      <a:pt x="6" y="8"/>
                      <a:pt x="3" y="4"/>
                      <a:pt x="0" y="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0" name="Freeform 214"/>
              <p:cNvSpPr>
                <a:spLocks/>
              </p:cNvSpPr>
              <p:nvPr/>
            </p:nvSpPr>
            <p:spPr bwMode="auto">
              <a:xfrm>
                <a:off x="1093" y="3499"/>
                <a:ext cx="21" cy="50"/>
              </a:xfrm>
              <a:custGeom>
                <a:avLst/>
                <a:gdLst>
                  <a:gd name="T0" fmla="*/ 4 w 9"/>
                  <a:gd name="T1" fmla="*/ 10 h 21"/>
                  <a:gd name="T2" fmla="*/ 6 w 9"/>
                  <a:gd name="T3" fmla="*/ 13 h 21"/>
                  <a:gd name="T4" fmla="*/ 4 w 9"/>
                  <a:gd name="T5" fmla="*/ 10 h 21"/>
                </a:gdLst>
                <a:ahLst/>
                <a:cxnLst>
                  <a:cxn ang="0">
                    <a:pos x="T0" y="T1"/>
                  </a:cxn>
                  <a:cxn ang="0">
                    <a:pos x="T2" y="T3"/>
                  </a:cxn>
                  <a:cxn ang="0">
                    <a:pos x="T4" y="T5"/>
                  </a:cxn>
                </a:cxnLst>
                <a:rect l="0" t="0" r="r" b="b"/>
                <a:pathLst>
                  <a:path w="9" h="21">
                    <a:moveTo>
                      <a:pt x="4" y="10"/>
                    </a:moveTo>
                    <a:cubicBezTo>
                      <a:pt x="0" y="0"/>
                      <a:pt x="4" y="9"/>
                      <a:pt x="6" y="13"/>
                    </a:cubicBezTo>
                    <a:cubicBezTo>
                      <a:pt x="7" y="16"/>
                      <a:pt x="9" y="21"/>
                      <a:pt x="4" y="1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1" name="Freeform 215"/>
              <p:cNvSpPr>
                <a:spLocks/>
              </p:cNvSpPr>
              <p:nvPr/>
            </p:nvSpPr>
            <p:spPr bwMode="auto">
              <a:xfrm>
                <a:off x="1086" y="3494"/>
                <a:ext cx="38" cy="78"/>
              </a:xfrm>
              <a:custGeom>
                <a:avLst/>
                <a:gdLst>
                  <a:gd name="T0" fmla="*/ 16 w 16"/>
                  <a:gd name="T1" fmla="*/ 33 h 33"/>
                  <a:gd name="T2" fmla="*/ 0 w 16"/>
                  <a:gd name="T3" fmla="*/ 0 h 33"/>
                  <a:gd name="T4" fmla="*/ 16 w 16"/>
                  <a:gd name="T5" fmla="*/ 33 h 33"/>
                </a:gdLst>
                <a:ahLst/>
                <a:cxnLst>
                  <a:cxn ang="0">
                    <a:pos x="T0" y="T1"/>
                  </a:cxn>
                  <a:cxn ang="0">
                    <a:pos x="T2" y="T3"/>
                  </a:cxn>
                  <a:cxn ang="0">
                    <a:pos x="T4" y="T5"/>
                  </a:cxn>
                </a:cxnLst>
                <a:rect l="0" t="0" r="r" b="b"/>
                <a:pathLst>
                  <a:path w="16" h="33">
                    <a:moveTo>
                      <a:pt x="16" y="33"/>
                    </a:moveTo>
                    <a:cubicBezTo>
                      <a:pt x="10" y="22"/>
                      <a:pt x="5" y="11"/>
                      <a:pt x="0" y="0"/>
                    </a:cubicBezTo>
                    <a:cubicBezTo>
                      <a:pt x="5" y="11"/>
                      <a:pt x="10" y="22"/>
                      <a:pt x="16" y="33"/>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2" name="Freeform 216"/>
              <p:cNvSpPr>
                <a:spLocks/>
              </p:cNvSpPr>
              <p:nvPr/>
            </p:nvSpPr>
            <p:spPr bwMode="auto">
              <a:xfrm>
                <a:off x="1249" y="3754"/>
                <a:ext cx="45" cy="45"/>
              </a:xfrm>
              <a:custGeom>
                <a:avLst/>
                <a:gdLst>
                  <a:gd name="T0" fmla="*/ 0 w 19"/>
                  <a:gd name="T1" fmla="*/ 0 h 19"/>
                  <a:gd name="T2" fmla="*/ 11 w 19"/>
                  <a:gd name="T3" fmla="*/ 11 h 19"/>
                  <a:gd name="T4" fmla="*/ 19 w 19"/>
                  <a:gd name="T5" fmla="*/ 19 h 19"/>
                  <a:gd name="T6" fmla="*/ 6 w 19"/>
                  <a:gd name="T7" fmla="*/ 5 h 19"/>
                  <a:gd name="T8" fmla="*/ 0 w 19"/>
                  <a:gd name="T9" fmla="*/ 0 h 19"/>
                </a:gdLst>
                <a:ahLst/>
                <a:cxnLst>
                  <a:cxn ang="0">
                    <a:pos x="T0" y="T1"/>
                  </a:cxn>
                  <a:cxn ang="0">
                    <a:pos x="T2" y="T3"/>
                  </a:cxn>
                  <a:cxn ang="0">
                    <a:pos x="T4" y="T5"/>
                  </a:cxn>
                  <a:cxn ang="0">
                    <a:pos x="T6" y="T7"/>
                  </a:cxn>
                  <a:cxn ang="0">
                    <a:pos x="T8" y="T9"/>
                  </a:cxn>
                </a:cxnLst>
                <a:rect l="0" t="0" r="r" b="b"/>
                <a:pathLst>
                  <a:path w="19" h="19">
                    <a:moveTo>
                      <a:pt x="0" y="0"/>
                    </a:moveTo>
                    <a:cubicBezTo>
                      <a:pt x="4" y="3"/>
                      <a:pt x="7" y="7"/>
                      <a:pt x="11" y="11"/>
                    </a:cubicBezTo>
                    <a:cubicBezTo>
                      <a:pt x="19" y="19"/>
                      <a:pt x="19" y="19"/>
                      <a:pt x="19" y="19"/>
                    </a:cubicBezTo>
                    <a:cubicBezTo>
                      <a:pt x="15" y="14"/>
                      <a:pt x="10" y="10"/>
                      <a:pt x="6" y="5"/>
                    </a:cubicBezTo>
                    <a:lnTo>
                      <a:pt x="0" y="0"/>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3" name="Freeform 217"/>
              <p:cNvSpPr>
                <a:spLocks/>
              </p:cNvSpPr>
              <p:nvPr/>
            </p:nvSpPr>
            <p:spPr bwMode="auto">
              <a:xfrm>
                <a:off x="1785" y="2731"/>
                <a:ext cx="291" cy="38"/>
              </a:xfrm>
              <a:custGeom>
                <a:avLst/>
                <a:gdLst>
                  <a:gd name="T0" fmla="*/ 91 w 123"/>
                  <a:gd name="T1" fmla="*/ 4 h 16"/>
                  <a:gd name="T2" fmla="*/ 123 w 123"/>
                  <a:gd name="T3" fmla="*/ 1 h 16"/>
                  <a:gd name="T4" fmla="*/ 13 w 123"/>
                  <a:gd name="T5" fmla="*/ 13 h 16"/>
                  <a:gd name="T6" fmla="*/ 91 w 123"/>
                  <a:gd name="T7" fmla="*/ 4 h 16"/>
                </a:gdLst>
                <a:ahLst/>
                <a:cxnLst>
                  <a:cxn ang="0">
                    <a:pos x="T0" y="T1"/>
                  </a:cxn>
                  <a:cxn ang="0">
                    <a:pos x="T2" y="T3"/>
                  </a:cxn>
                  <a:cxn ang="0">
                    <a:pos x="T4" y="T5"/>
                  </a:cxn>
                  <a:cxn ang="0">
                    <a:pos x="T6" y="T7"/>
                  </a:cxn>
                </a:cxnLst>
                <a:rect l="0" t="0" r="r" b="b"/>
                <a:pathLst>
                  <a:path w="123" h="16">
                    <a:moveTo>
                      <a:pt x="91" y="4"/>
                    </a:moveTo>
                    <a:cubicBezTo>
                      <a:pt x="102" y="3"/>
                      <a:pt x="112" y="2"/>
                      <a:pt x="123" y="1"/>
                    </a:cubicBezTo>
                    <a:cubicBezTo>
                      <a:pt x="102" y="0"/>
                      <a:pt x="33" y="9"/>
                      <a:pt x="13" y="13"/>
                    </a:cubicBezTo>
                    <a:cubicBezTo>
                      <a:pt x="0" y="16"/>
                      <a:pt x="62" y="5"/>
                      <a:pt x="91" y="4"/>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4" name="Freeform 218"/>
              <p:cNvSpPr>
                <a:spLocks/>
              </p:cNvSpPr>
              <p:nvPr/>
            </p:nvSpPr>
            <p:spPr bwMode="auto">
              <a:xfrm>
                <a:off x="1136" y="3674"/>
                <a:ext cx="94" cy="118"/>
              </a:xfrm>
              <a:custGeom>
                <a:avLst/>
                <a:gdLst>
                  <a:gd name="T0" fmla="*/ 0 w 40"/>
                  <a:gd name="T1" fmla="*/ 0 h 50"/>
                  <a:gd name="T2" fmla="*/ 24 w 40"/>
                  <a:gd name="T3" fmla="*/ 31 h 50"/>
                  <a:gd name="T4" fmla="*/ 0 w 40"/>
                  <a:gd name="T5" fmla="*/ 0 h 50"/>
                </a:gdLst>
                <a:ahLst/>
                <a:cxnLst>
                  <a:cxn ang="0">
                    <a:pos x="T0" y="T1"/>
                  </a:cxn>
                  <a:cxn ang="0">
                    <a:pos x="T2" y="T3"/>
                  </a:cxn>
                  <a:cxn ang="0">
                    <a:pos x="T4" y="T5"/>
                  </a:cxn>
                </a:cxnLst>
                <a:rect l="0" t="0" r="r" b="b"/>
                <a:pathLst>
                  <a:path w="40" h="50">
                    <a:moveTo>
                      <a:pt x="0" y="0"/>
                    </a:moveTo>
                    <a:cubicBezTo>
                      <a:pt x="1" y="2"/>
                      <a:pt x="13" y="18"/>
                      <a:pt x="24" y="31"/>
                    </a:cubicBezTo>
                    <a:cubicBezTo>
                      <a:pt x="40" y="50"/>
                      <a:pt x="2" y="4"/>
                      <a:pt x="0" y="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5" name="Freeform 219"/>
              <p:cNvSpPr>
                <a:spLocks/>
              </p:cNvSpPr>
              <p:nvPr/>
            </p:nvSpPr>
            <p:spPr bwMode="auto">
              <a:xfrm>
                <a:off x="1457" y="2817"/>
                <a:ext cx="80" cy="30"/>
              </a:xfrm>
              <a:custGeom>
                <a:avLst/>
                <a:gdLst>
                  <a:gd name="T0" fmla="*/ 32 w 34"/>
                  <a:gd name="T1" fmla="*/ 1 h 13"/>
                  <a:gd name="T2" fmla="*/ 0 w 34"/>
                  <a:gd name="T3" fmla="*/ 13 h 13"/>
                  <a:gd name="T4" fmla="*/ 34 w 34"/>
                  <a:gd name="T5" fmla="*/ 0 h 13"/>
                  <a:gd name="T6" fmla="*/ 32 w 34"/>
                  <a:gd name="T7" fmla="*/ 1 h 13"/>
                </a:gdLst>
                <a:ahLst/>
                <a:cxnLst>
                  <a:cxn ang="0">
                    <a:pos x="T0" y="T1"/>
                  </a:cxn>
                  <a:cxn ang="0">
                    <a:pos x="T2" y="T3"/>
                  </a:cxn>
                  <a:cxn ang="0">
                    <a:pos x="T4" y="T5"/>
                  </a:cxn>
                  <a:cxn ang="0">
                    <a:pos x="T6" y="T7"/>
                  </a:cxn>
                </a:cxnLst>
                <a:rect l="0" t="0" r="r" b="b"/>
                <a:pathLst>
                  <a:path w="34" h="13">
                    <a:moveTo>
                      <a:pt x="32" y="1"/>
                    </a:moveTo>
                    <a:cubicBezTo>
                      <a:pt x="21" y="5"/>
                      <a:pt x="11" y="9"/>
                      <a:pt x="0" y="13"/>
                    </a:cubicBezTo>
                    <a:cubicBezTo>
                      <a:pt x="11" y="9"/>
                      <a:pt x="22" y="4"/>
                      <a:pt x="34" y="0"/>
                    </a:cubicBezTo>
                    <a:lnTo>
                      <a:pt x="32" y="1"/>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6" name="Freeform 220"/>
              <p:cNvSpPr>
                <a:spLocks noEditPoints="1"/>
              </p:cNvSpPr>
              <p:nvPr/>
            </p:nvSpPr>
            <p:spPr bwMode="auto">
              <a:xfrm>
                <a:off x="1464" y="1775"/>
                <a:ext cx="1760" cy="2747"/>
              </a:xfrm>
              <a:custGeom>
                <a:avLst/>
                <a:gdLst>
                  <a:gd name="T0" fmla="*/ 407 w 745"/>
                  <a:gd name="T1" fmla="*/ 1142 h 1163"/>
                  <a:gd name="T2" fmla="*/ 615 w 745"/>
                  <a:gd name="T3" fmla="*/ 983 h 1163"/>
                  <a:gd name="T4" fmla="*/ 626 w 745"/>
                  <a:gd name="T5" fmla="*/ 450 h 1163"/>
                  <a:gd name="T6" fmla="*/ 471 w 745"/>
                  <a:gd name="T7" fmla="*/ 214 h 1163"/>
                  <a:gd name="T8" fmla="*/ 445 w 745"/>
                  <a:gd name="T9" fmla="*/ 188 h 1163"/>
                  <a:gd name="T10" fmla="*/ 502 w 745"/>
                  <a:gd name="T11" fmla="*/ 252 h 1163"/>
                  <a:gd name="T12" fmla="*/ 363 w 745"/>
                  <a:gd name="T13" fmla="*/ 123 h 1163"/>
                  <a:gd name="T14" fmla="*/ 362 w 745"/>
                  <a:gd name="T15" fmla="*/ 126 h 1163"/>
                  <a:gd name="T16" fmla="*/ 224 w 745"/>
                  <a:gd name="T17" fmla="*/ 44 h 1163"/>
                  <a:gd name="T18" fmla="*/ 203 w 745"/>
                  <a:gd name="T19" fmla="*/ 41 h 1163"/>
                  <a:gd name="T20" fmla="*/ 513 w 745"/>
                  <a:gd name="T21" fmla="*/ 285 h 1163"/>
                  <a:gd name="T22" fmla="*/ 578 w 745"/>
                  <a:gd name="T23" fmla="*/ 399 h 1163"/>
                  <a:gd name="T24" fmla="*/ 204 w 745"/>
                  <a:gd name="T25" fmla="*/ 400 h 1163"/>
                  <a:gd name="T26" fmla="*/ 180 w 745"/>
                  <a:gd name="T27" fmla="*/ 418 h 1163"/>
                  <a:gd name="T28" fmla="*/ 105 w 745"/>
                  <a:gd name="T29" fmla="*/ 637 h 1163"/>
                  <a:gd name="T30" fmla="*/ 105 w 745"/>
                  <a:gd name="T31" fmla="*/ 537 h 1163"/>
                  <a:gd name="T32" fmla="*/ 59 w 745"/>
                  <a:gd name="T33" fmla="*/ 670 h 1163"/>
                  <a:gd name="T34" fmla="*/ 106 w 745"/>
                  <a:gd name="T35" fmla="*/ 652 h 1163"/>
                  <a:gd name="T36" fmla="*/ 498 w 745"/>
                  <a:gd name="T37" fmla="*/ 1030 h 1163"/>
                  <a:gd name="T38" fmla="*/ 506 w 745"/>
                  <a:gd name="T39" fmla="*/ 1032 h 1163"/>
                  <a:gd name="T40" fmla="*/ 116 w 745"/>
                  <a:gd name="T41" fmla="*/ 726 h 1163"/>
                  <a:gd name="T42" fmla="*/ 641 w 745"/>
                  <a:gd name="T43" fmla="*/ 493 h 1163"/>
                  <a:gd name="T44" fmla="*/ 579 w 745"/>
                  <a:gd name="T45" fmla="*/ 996 h 1163"/>
                  <a:gd name="T46" fmla="*/ 641 w 745"/>
                  <a:gd name="T47" fmla="*/ 493 h 1163"/>
                  <a:gd name="T48" fmla="*/ 269 w 745"/>
                  <a:gd name="T49" fmla="*/ 965 h 1163"/>
                  <a:gd name="T50" fmla="*/ 107 w 745"/>
                  <a:gd name="T51" fmla="*/ 652 h 1163"/>
                  <a:gd name="T52" fmla="*/ 143 w 745"/>
                  <a:gd name="T53" fmla="*/ 642 h 1163"/>
                  <a:gd name="T54" fmla="*/ 502 w 745"/>
                  <a:gd name="T55" fmla="*/ 1007 h 1163"/>
                  <a:gd name="T56" fmla="*/ 608 w 745"/>
                  <a:gd name="T57" fmla="*/ 841 h 1163"/>
                  <a:gd name="T58" fmla="*/ 378 w 745"/>
                  <a:gd name="T59" fmla="*/ 395 h 1163"/>
                  <a:gd name="T60" fmla="*/ 506 w 745"/>
                  <a:gd name="T61" fmla="*/ 362 h 1163"/>
                  <a:gd name="T62" fmla="*/ 609 w 745"/>
                  <a:gd name="T63" fmla="*/ 895 h 1163"/>
                  <a:gd name="T64" fmla="*/ 218 w 745"/>
                  <a:gd name="T65" fmla="*/ 398 h 1163"/>
                  <a:gd name="T66" fmla="*/ 152 w 745"/>
                  <a:gd name="T67" fmla="*/ 619 h 1163"/>
                  <a:gd name="T68" fmla="*/ 152 w 745"/>
                  <a:gd name="T69" fmla="*/ 634 h 1163"/>
                  <a:gd name="T70" fmla="*/ 206 w 745"/>
                  <a:gd name="T71" fmla="*/ 824 h 1163"/>
                  <a:gd name="T72" fmla="*/ 288 w 745"/>
                  <a:gd name="T73" fmla="*/ 924 h 1163"/>
                  <a:gd name="T74" fmla="*/ 587 w 745"/>
                  <a:gd name="T75" fmla="*/ 882 h 1163"/>
                  <a:gd name="T76" fmla="*/ 375 w 745"/>
                  <a:gd name="T77" fmla="*/ 978 h 1163"/>
                  <a:gd name="T78" fmla="*/ 157 w 745"/>
                  <a:gd name="T79" fmla="*/ 633 h 1163"/>
                  <a:gd name="T80" fmla="*/ 552 w 745"/>
                  <a:gd name="T81" fmla="*/ 739 h 1163"/>
                  <a:gd name="T82" fmla="*/ 587 w 745"/>
                  <a:gd name="T83" fmla="*/ 882 h 1163"/>
                  <a:gd name="T84" fmla="*/ 565 w 745"/>
                  <a:gd name="T85" fmla="*/ 522 h 1163"/>
                  <a:gd name="T86" fmla="*/ 596 w 745"/>
                  <a:gd name="T87" fmla="*/ 788 h 1163"/>
                  <a:gd name="T88" fmla="*/ 224 w 745"/>
                  <a:gd name="T89" fmla="*/ 608 h 1163"/>
                  <a:gd name="T90" fmla="*/ 223 w 745"/>
                  <a:gd name="T91" fmla="*/ 396 h 1163"/>
                  <a:gd name="T92" fmla="*/ 142 w 745"/>
                  <a:gd name="T93" fmla="*/ 622 h 1163"/>
                  <a:gd name="T94" fmla="*/ 130 w 745"/>
                  <a:gd name="T95" fmla="*/ 480 h 1163"/>
                  <a:gd name="T96" fmla="*/ 606 w 745"/>
                  <a:gd name="T97" fmla="*/ 444 h 1163"/>
                  <a:gd name="T98" fmla="*/ 269 w 745"/>
                  <a:gd name="T99" fmla="*/ 351 h 1163"/>
                  <a:gd name="T100" fmla="*/ 293 w 745"/>
                  <a:gd name="T101" fmla="*/ 334 h 1163"/>
                  <a:gd name="T102" fmla="*/ 634 w 745"/>
                  <a:gd name="T103" fmla="*/ 471 h 1163"/>
                  <a:gd name="T104" fmla="*/ 572 w 745"/>
                  <a:gd name="T105" fmla="*/ 1007 h 1163"/>
                  <a:gd name="T106" fmla="*/ 714 w 745"/>
                  <a:gd name="T107" fmla="*/ 688 h 1163"/>
                  <a:gd name="T108" fmla="*/ 568 w 745"/>
                  <a:gd name="T109" fmla="*/ 1013 h 1163"/>
                  <a:gd name="T110" fmla="*/ 705 w 745"/>
                  <a:gd name="T111" fmla="*/ 841 h 1163"/>
                  <a:gd name="T112" fmla="*/ 621 w 745"/>
                  <a:gd name="T113" fmla="*/ 976 h 1163"/>
                  <a:gd name="T114" fmla="*/ 102 w 745"/>
                  <a:gd name="T115" fmla="*/ 655 h 1163"/>
                  <a:gd name="T116" fmla="*/ 389 w 745"/>
                  <a:gd name="T117" fmla="*/ 1031 h 1163"/>
                  <a:gd name="T118" fmla="*/ 448 w 745"/>
                  <a:gd name="T119" fmla="*/ 1041 h 1163"/>
                  <a:gd name="T120" fmla="*/ 323 w 745"/>
                  <a:gd name="T121" fmla="*/ 1141 h 1163"/>
                  <a:gd name="T122" fmla="*/ 25 w 745"/>
                  <a:gd name="T123" fmla="*/ 756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5" h="1163">
                    <a:moveTo>
                      <a:pt x="56" y="1025"/>
                    </a:moveTo>
                    <a:cubicBezTo>
                      <a:pt x="93" y="1079"/>
                      <a:pt x="150" y="1119"/>
                      <a:pt x="213" y="1139"/>
                    </a:cubicBezTo>
                    <a:cubicBezTo>
                      <a:pt x="275" y="1160"/>
                      <a:pt x="344" y="1163"/>
                      <a:pt x="407" y="1142"/>
                    </a:cubicBezTo>
                    <a:cubicBezTo>
                      <a:pt x="470" y="1121"/>
                      <a:pt x="521" y="1076"/>
                      <a:pt x="559" y="1025"/>
                    </a:cubicBezTo>
                    <a:cubicBezTo>
                      <a:pt x="562" y="1021"/>
                      <a:pt x="564" y="1018"/>
                      <a:pt x="566" y="1015"/>
                    </a:cubicBezTo>
                    <a:cubicBezTo>
                      <a:pt x="583" y="1007"/>
                      <a:pt x="599" y="996"/>
                      <a:pt x="615" y="983"/>
                    </a:cubicBezTo>
                    <a:cubicBezTo>
                      <a:pt x="671" y="939"/>
                      <a:pt x="711" y="864"/>
                      <a:pt x="722" y="785"/>
                    </a:cubicBezTo>
                    <a:cubicBezTo>
                      <a:pt x="733" y="706"/>
                      <a:pt x="720" y="624"/>
                      <a:pt x="691" y="556"/>
                    </a:cubicBezTo>
                    <a:cubicBezTo>
                      <a:pt x="673" y="515"/>
                      <a:pt x="650" y="480"/>
                      <a:pt x="626" y="450"/>
                    </a:cubicBezTo>
                    <a:cubicBezTo>
                      <a:pt x="611" y="416"/>
                      <a:pt x="594" y="382"/>
                      <a:pt x="574" y="348"/>
                    </a:cubicBezTo>
                    <a:cubicBezTo>
                      <a:pt x="548" y="303"/>
                      <a:pt x="515" y="259"/>
                      <a:pt x="478" y="220"/>
                    </a:cubicBezTo>
                    <a:cubicBezTo>
                      <a:pt x="471" y="214"/>
                      <a:pt x="471" y="214"/>
                      <a:pt x="471" y="214"/>
                    </a:cubicBezTo>
                    <a:cubicBezTo>
                      <a:pt x="471" y="214"/>
                      <a:pt x="471" y="213"/>
                      <a:pt x="471" y="213"/>
                    </a:cubicBezTo>
                    <a:cubicBezTo>
                      <a:pt x="471" y="213"/>
                      <a:pt x="471" y="213"/>
                      <a:pt x="470" y="213"/>
                    </a:cubicBezTo>
                    <a:cubicBezTo>
                      <a:pt x="463" y="205"/>
                      <a:pt x="453" y="195"/>
                      <a:pt x="445" y="188"/>
                    </a:cubicBezTo>
                    <a:cubicBezTo>
                      <a:pt x="445" y="188"/>
                      <a:pt x="447" y="189"/>
                      <a:pt x="449" y="191"/>
                    </a:cubicBezTo>
                    <a:cubicBezTo>
                      <a:pt x="432" y="175"/>
                      <a:pt x="413" y="158"/>
                      <a:pt x="395" y="144"/>
                    </a:cubicBezTo>
                    <a:cubicBezTo>
                      <a:pt x="422" y="166"/>
                      <a:pt x="471" y="213"/>
                      <a:pt x="502" y="252"/>
                    </a:cubicBezTo>
                    <a:cubicBezTo>
                      <a:pt x="475" y="220"/>
                      <a:pt x="447" y="191"/>
                      <a:pt x="414" y="163"/>
                    </a:cubicBezTo>
                    <a:cubicBezTo>
                      <a:pt x="373" y="127"/>
                      <a:pt x="335" y="100"/>
                      <a:pt x="290" y="73"/>
                    </a:cubicBezTo>
                    <a:cubicBezTo>
                      <a:pt x="301" y="80"/>
                      <a:pt x="343" y="107"/>
                      <a:pt x="363" y="123"/>
                    </a:cubicBezTo>
                    <a:cubicBezTo>
                      <a:pt x="346" y="111"/>
                      <a:pt x="329" y="99"/>
                      <a:pt x="311" y="88"/>
                    </a:cubicBezTo>
                    <a:cubicBezTo>
                      <a:pt x="352" y="114"/>
                      <a:pt x="410" y="161"/>
                      <a:pt x="451" y="204"/>
                    </a:cubicBezTo>
                    <a:cubicBezTo>
                      <a:pt x="432" y="185"/>
                      <a:pt x="377" y="135"/>
                      <a:pt x="362" y="126"/>
                    </a:cubicBezTo>
                    <a:cubicBezTo>
                      <a:pt x="339" y="107"/>
                      <a:pt x="293" y="77"/>
                      <a:pt x="258" y="59"/>
                    </a:cubicBezTo>
                    <a:cubicBezTo>
                      <a:pt x="266" y="64"/>
                      <a:pt x="289" y="77"/>
                      <a:pt x="309" y="90"/>
                    </a:cubicBezTo>
                    <a:cubicBezTo>
                      <a:pt x="284" y="74"/>
                      <a:pt x="253" y="57"/>
                      <a:pt x="224" y="44"/>
                    </a:cubicBezTo>
                    <a:cubicBezTo>
                      <a:pt x="254" y="58"/>
                      <a:pt x="282" y="75"/>
                      <a:pt x="306" y="90"/>
                    </a:cubicBezTo>
                    <a:cubicBezTo>
                      <a:pt x="242" y="51"/>
                      <a:pt x="162" y="16"/>
                      <a:pt x="85" y="0"/>
                    </a:cubicBezTo>
                    <a:cubicBezTo>
                      <a:pt x="108" y="7"/>
                      <a:pt x="151" y="18"/>
                      <a:pt x="203" y="41"/>
                    </a:cubicBezTo>
                    <a:cubicBezTo>
                      <a:pt x="255" y="64"/>
                      <a:pt x="317" y="99"/>
                      <a:pt x="375" y="146"/>
                    </a:cubicBezTo>
                    <a:cubicBezTo>
                      <a:pt x="394" y="160"/>
                      <a:pt x="412" y="176"/>
                      <a:pt x="429" y="192"/>
                    </a:cubicBezTo>
                    <a:cubicBezTo>
                      <a:pt x="513" y="285"/>
                      <a:pt x="513" y="285"/>
                      <a:pt x="513" y="285"/>
                    </a:cubicBezTo>
                    <a:cubicBezTo>
                      <a:pt x="520" y="294"/>
                      <a:pt x="526" y="303"/>
                      <a:pt x="533" y="312"/>
                    </a:cubicBezTo>
                    <a:cubicBezTo>
                      <a:pt x="556" y="345"/>
                      <a:pt x="576" y="379"/>
                      <a:pt x="592" y="413"/>
                    </a:cubicBezTo>
                    <a:cubicBezTo>
                      <a:pt x="587" y="408"/>
                      <a:pt x="583" y="404"/>
                      <a:pt x="578" y="399"/>
                    </a:cubicBezTo>
                    <a:cubicBezTo>
                      <a:pt x="525" y="351"/>
                      <a:pt x="455" y="309"/>
                      <a:pt x="376" y="308"/>
                    </a:cubicBezTo>
                    <a:cubicBezTo>
                      <a:pt x="305" y="307"/>
                      <a:pt x="238" y="346"/>
                      <a:pt x="199" y="402"/>
                    </a:cubicBezTo>
                    <a:cubicBezTo>
                      <a:pt x="200" y="401"/>
                      <a:pt x="202" y="400"/>
                      <a:pt x="204" y="400"/>
                    </a:cubicBezTo>
                    <a:cubicBezTo>
                      <a:pt x="202" y="400"/>
                      <a:pt x="200" y="401"/>
                      <a:pt x="199" y="402"/>
                    </a:cubicBezTo>
                    <a:cubicBezTo>
                      <a:pt x="197" y="405"/>
                      <a:pt x="195" y="407"/>
                      <a:pt x="194" y="409"/>
                    </a:cubicBezTo>
                    <a:cubicBezTo>
                      <a:pt x="189" y="412"/>
                      <a:pt x="185" y="415"/>
                      <a:pt x="180" y="418"/>
                    </a:cubicBezTo>
                    <a:cubicBezTo>
                      <a:pt x="152" y="438"/>
                      <a:pt x="131" y="469"/>
                      <a:pt x="119" y="502"/>
                    </a:cubicBezTo>
                    <a:cubicBezTo>
                      <a:pt x="107" y="535"/>
                      <a:pt x="103" y="571"/>
                      <a:pt x="103" y="607"/>
                    </a:cubicBezTo>
                    <a:cubicBezTo>
                      <a:pt x="103" y="617"/>
                      <a:pt x="104" y="627"/>
                      <a:pt x="105" y="637"/>
                    </a:cubicBezTo>
                    <a:cubicBezTo>
                      <a:pt x="104" y="638"/>
                      <a:pt x="102" y="638"/>
                      <a:pt x="101" y="639"/>
                    </a:cubicBezTo>
                    <a:cubicBezTo>
                      <a:pt x="98" y="608"/>
                      <a:pt x="99" y="577"/>
                      <a:pt x="104" y="546"/>
                    </a:cubicBezTo>
                    <a:cubicBezTo>
                      <a:pt x="104" y="543"/>
                      <a:pt x="105" y="540"/>
                      <a:pt x="105" y="537"/>
                    </a:cubicBezTo>
                    <a:cubicBezTo>
                      <a:pt x="104" y="544"/>
                      <a:pt x="103" y="552"/>
                      <a:pt x="102" y="559"/>
                    </a:cubicBezTo>
                    <a:cubicBezTo>
                      <a:pt x="99" y="586"/>
                      <a:pt x="99" y="613"/>
                      <a:pt x="101" y="639"/>
                    </a:cubicBezTo>
                    <a:cubicBezTo>
                      <a:pt x="86" y="647"/>
                      <a:pt x="71" y="657"/>
                      <a:pt x="59" y="670"/>
                    </a:cubicBezTo>
                    <a:cubicBezTo>
                      <a:pt x="15" y="714"/>
                      <a:pt x="0" y="779"/>
                      <a:pt x="0" y="839"/>
                    </a:cubicBezTo>
                    <a:cubicBezTo>
                      <a:pt x="1" y="904"/>
                      <a:pt x="19" y="970"/>
                      <a:pt x="56" y="1025"/>
                    </a:cubicBezTo>
                    <a:moveTo>
                      <a:pt x="106" y="652"/>
                    </a:moveTo>
                    <a:cubicBezTo>
                      <a:pt x="113" y="708"/>
                      <a:pt x="129" y="763"/>
                      <a:pt x="151" y="814"/>
                    </a:cubicBezTo>
                    <a:cubicBezTo>
                      <a:pt x="179" y="881"/>
                      <a:pt x="227" y="940"/>
                      <a:pt x="289" y="980"/>
                    </a:cubicBezTo>
                    <a:cubicBezTo>
                      <a:pt x="349" y="1020"/>
                      <a:pt x="425" y="1044"/>
                      <a:pt x="498" y="1030"/>
                    </a:cubicBezTo>
                    <a:cubicBezTo>
                      <a:pt x="514" y="1026"/>
                      <a:pt x="530" y="1022"/>
                      <a:pt x="545" y="1015"/>
                    </a:cubicBezTo>
                    <a:cubicBezTo>
                      <a:pt x="543" y="1018"/>
                      <a:pt x="541" y="1020"/>
                      <a:pt x="540" y="1022"/>
                    </a:cubicBezTo>
                    <a:cubicBezTo>
                      <a:pt x="529" y="1026"/>
                      <a:pt x="517" y="1030"/>
                      <a:pt x="506" y="1032"/>
                    </a:cubicBezTo>
                    <a:cubicBezTo>
                      <a:pt x="446" y="1046"/>
                      <a:pt x="382" y="1034"/>
                      <a:pt x="328" y="1007"/>
                    </a:cubicBezTo>
                    <a:cubicBezTo>
                      <a:pt x="273" y="981"/>
                      <a:pt x="225" y="940"/>
                      <a:pt x="190" y="891"/>
                    </a:cubicBezTo>
                    <a:cubicBezTo>
                      <a:pt x="155" y="841"/>
                      <a:pt x="132" y="784"/>
                      <a:pt x="116" y="726"/>
                    </a:cubicBezTo>
                    <a:cubicBezTo>
                      <a:pt x="110" y="702"/>
                      <a:pt x="106" y="678"/>
                      <a:pt x="103" y="654"/>
                    </a:cubicBezTo>
                    <a:cubicBezTo>
                      <a:pt x="104" y="654"/>
                      <a:pt x="105" y="653"/>
                      <a:pt x="106" y="652"/>
                    </a:cubicBezTo>
                    <a:moveTo>
                      <a:pt x="641" y="493"/>
                    </a:moveTo>
                    <a:cubicBezTo>
                      <a:pt x="686" y="559"/>
                      <a:pt x="713" y="638"/>
                      <a:pt x="714" y="719"/>
                    </a:cubicBezTo>
                    <a:cubicBezTo>
                      <a:pt x="715" y="791"/>
                      <a:pt x="698" y="865"/>
                      <a:pt x="655" y="925"/>
                    </a:cubicBezTo>
                    <a:cubicBezTo>
                      <a:pt x="635" y="953"/>
                      <a:pt x="609" y="977"/>
                      <a:pt x="579" y="996"/>
                    </a:cubicBezTo>
                    <a:cubicBezTo>
                      <a:pt x="610" y="947"/>
                      <a:pt x="631" y="893"/>
                      <a:pt x="646" y="839"/>
                    </a:cubicBezTo>
                    <a:cubicBezTo>
                      <a:pt x="663" y="774"/>
                      <a:pt x="672" y="707"/>
                      <a:pt x="669" y="639"/>
                    </a:cubicBezTo>
                    <a:cubicBezTo>
                      <a:pt x="666" y="587"/>
                      <a:pt x="657" y="539"/>
                      <a:pt x="641" y="493"/>
                    </a:cubicBezTo>
                    <a:moveTo>
                      <a:pt x="547" y="1013"/>
                    </a:moveTo>
                    <a:cubicBezTo>
                      <a:pt x="523" y="1023"/>
                      <a:pt x="498" y="1030"/>
                      <a:pt x="472" y="1032"/>
                    </a:cubicBezTo>
                    <a:cubicBezTo>
                      <a:pt x="398" y="1037"/>
                      <a:pt x="326" y="1008"/>
                      <a:pt x="269" y="965"/>
                    </a:cubicBezTo>
                    <a:cubicBezTo>
                      <a:pt x="240" y="943"/>
                      <a:pt x="214" y="916"/>
                      <a:pt x="193" y="887"/>
                    </a:cubicBezTo>
                    <a:cubicBezTo>
                      <a:pt x="172" y="858"/>
                      <a:pt x="156" y="825"/>
                      <a:pt x="143" y="792"/>
                    </a:cubicBezTo>
                    <a:cubicBezTo>
                      <a:pt x="126" y="747"/>
                      <a:pt x="113" y="699"/>
                      <a:pt x="107" y="652"/>
                    </a:cubicBezTo>
                    <a:cubicBezTo>
                      <a:pt x="118" y="646"/>
                      <a:pt x="130" y="641"/>
                      <a:pt x="142" y="637"/>
                    </a:cubicBezTo>
                    <a:cubicBezTo>
                      <a:pt x="142" y="637"/>
                      <a:pt x="142" y="637"/>
                      <a:pt x="143" y="637"/>
                    </a:cubicBezTo>
                    <a:cubicBezTo>
                      <a:pt x="143" y="639"/>
                      <a:pt x="143" y="640"/>
                      <a:pt x="143" y="642"/>
                    </a:cubicBezTo>
                    <a:cubicBezTo>
                      <a:pt x="148" y="715"/>
                      <a:pt x="166" y="786"/>
                      <a:pt x="205" y="846"/>
                    </a:cubicBezTo>
                    <a:cubicBezTo>
                      <a:pt x="239" y="895"/>
                      <a:pt x="281" y="938"/>
                      <a:pt x="331" y="970"/>
                    </a:cubicBezTo>
                    <a:cubicBezTo>
                      <a:pt x="380" y="1002"/>
                      <a:pt x="442" y="1023"/>
                      <a:pt x="502" y="1007"/>
                    </a:cubicBezTo>
                    <a:cubicBezTo>
                      <a:pt x="531" y="1000"/>
                      <a:pt x="558" y="983"/>
                      <a:pt x="576" y="959"/>
                    </a:cubicBezTo>
                    <a:cubicBezTo>
                      <a:pt x="595" y="935"/>
                      <a:pt x="605" y="905"/>
                      <a:pt x="608" y="875"/>
                    </a:cubicBezTo>
                    <a:cubicBezTo>
                      <a:pt x="609" y="864"/>
                      <a:pt x="609" y="852"/>
                      <a:pt x="608" y="841"/>
                    </a:cubicBezTo>
                    <a:cubicBezTo>
                      <a:pt x="615" y="823"/>
                      <a:pt x="622" y="804"/>
                      <a:pt x="627" y="783"/>
                    </a:cubicBezTo>
                    <a:cubicBezTo>
                      <a:pt x="635" y="746"/>
                      <a:pt x="637" y="705"/>
                      <a:pt x="630" y="668"/>
                    </a:cubicBezTo>
                    <a:cubicBezTo>
                      <a:pt x="612" y="542"/>
                      <a:pt x="506" y="436"/>
                      <a:pt x="378" y="395"/>
                    </a:cubicBezTo>
                    <a:cubicBezTo>
                      <a:pt x="329" y="379"/>
                      <a:pt x="273" y="376"/>
                      <a:pt x="224" y="395"/>
                    </a:cubicBezTo>
                    <a:cubicBezTo>
                      <a:pt x="245" y="369"/>
                      <a:pt x="272" y="348"/>
                      <a:pt x="305" y="336"/>
                    </a:cubicBezTo>
                    <a:cubicBezTo>
                      <a:pt x="370" y="309"/>
                      <a:pt x="446" y="325"/>
                      <a:pt x="506" y="362"/>
                    </a:cubicBezTo>
                    <a:cubicBezTo>
                      <a:pt x="544" y="385"/>
                      <a:pt x="579" y="415"/>
                      <a:pt x="608" y="450"/>
                    </a:cubicBezTo>
                    <a:cubicBezTo>
                      <a:pt x="615" y="466"/>
                      <a:pt x="621" y="482"/>
                      <a:pt x="626" y="497"/>
                    </a:cubicBezTo>
                    <a:cubicBezTo>
                      <a:pt x="668" y="626"/>
                      <a:pt x="658" y="769"/>
                      <a:pt x="609" y="895"/>
                    </a:cubicBezTo>
                    <a:cubicBezTo>
                      <a:pt x="593" y="937"/>
                      <a:pt x="573" y="977"/>
                      <a:pt x="547" y="1013"/>
                    </a:cubicBezTo>
                    <a:moveTo>
                      <a:pt x="211" y="401"/>
                    </a:moveTo>
                    <a:cubicBezTo>
                      <a:pt x="213" y="400"/>
                      <a:pt x="215" y="399"/>
                      <a:pt x="218" y="398"/>
                    </a:cubicBezTo>
                    <a:cubicBezTo>
                      <a:pt x="188" y="435"/>
                      <a:pt x="170" y="481"/>
                      <a:pt x="162" y="526"/>
                    </a:cubicBezTo>
                    <a:cubicBezTo>
                      <a:pt x="156" y="557"/>
                      <a:pt x="154" y="588"/>
                      <a:pt x="154" y="619"/>
                    </a:cubicBezTo>
                    <a:cubicBezTo>
                      <a:pt x="153" y="619"/>
                      <a:pt x="152" y="619"/>
                      <a:pt x="152" y="619"/>
                    </a:cubicBezTo>
                    <a:cubicBezTo>
                      <a:pt x="150" y="566"/>
                      <a:pt x="157" y="511"/>
                      <a:pt x="178" y="460"/>
                    </a:cubicBezTo>
                    <a:cubicBezTo>
                      <a:pt x="186" y="439"/>
                      <a:pt x="197" y="419"/>
                      <a:pt x="211" y="401"/>
                    </a:cubicBezTo>
                    <a:moveTo>
                      <a:pt x="152" y="634"/>
                    </a:moveTo>
                    <a:cubicBezTo>
                      <a:pt x="153" y="634"/>
                      <a:pt x="154" y="634"/>
                      <a:pt x="155" y="634"/>
                    </a:cubicBezTo>
                    <a:cubicBezTo>
                      <a:pt x="156" y="666"/>
                      <a:pt x="161" y="699"/>
                      <a:pt x="169" y="730"/>
                    </a:cubicBezTo>
                    <a:cubicBezTo>
                      <a:pt x="178" y="763"/>
                      <a:pt x="189" y="795"/>
                      <a:pt x="206" y="824"/>
                    </a:cubicBezTo>
                    <a:cubicBezTo>
                      <a:pt x="222" y="853"/>
                      <a:pt x="244" y="879"/>
                      <a:pt x="267" y="902"/>
                    </a:cubicBezTo>
                    <a:cubicBezTo>
                      <a:pt x="313" y="949"/>
                      <a:pt x="368" y="988"/>
                      <a:pt x="431" y="999"/>
                    </a:cubicBezTo>
                    <a:cubicBezTo>
                      <a:pt x="377" y="990"/>
                      <a:pt x="329" y="960"/>
                      <a:pt x="288" y="924"/>
                    </a:cubicBezTo>
                    <a:cubicBezTo>
                      <a:pt x="247" y="887"/>
                      <a:pt x="209" y="844"/>
                      <a:pt x="188" y="792"/>
                    </a:cubicBezTo>
                    <a:cubicBezTo>
                      <a:pt x="167" y="743"/>
                      <a:pt x="155" y="689"/>
                      <a:pt x="152" y="634"/>
                    </a:cubicBezTo>
                    <a:moveTo>
                      <a:pt x="587" y="882"/>
                    </a:moveTo>
                    <a:cubicBezTo>
                      <a:pt x="589" y="878"/>
                      <a:pt x="591" y="874"/>
                      <a:pt x="594" y="870"/>
                    </a:cubicBezTo>
                    <a:cubicBezTo>
                      <a:pt x="591" y="911"/>
                      <a:pt x="574" y="950"/>
                      <a:pt x="541" y="973"/>
                    </a:cubicBezTo>
                    <a:cubicBezTo>
                      <a:pt x="493" y="1008"/>
                      <a:pt x="427" y="1004"/>
                      <a:pt x="375" y="978"/>
                    </a:cubicBezTo>
                    <a:cubicBezTo>
                      <a:pt x="322" y="953"/>
                      <a:pt x="276" y="912"/>
                      <a:pt x="238" y="866"/>
                    </a:cubicBezTo>
                    <a:cubicBezTo>
                      <a:pt x="196" y="817"/>
                      <a:pt x="174" y="753"/>
                      <a:pt x="163" y="687"/>
                    </a:cubicBezTo>
                    <a:cubicBezTo>
                      <a:pt x="160" y="669"/>
                      <a:pt x="158" y="651"/>
                      <a:pt x="157" y="633"/>
                    </a:cubicBezTo>
                    <a:cubicBezTo>
                      <a:pt x="210" y="620"/>
                      <a:pt x="265" y="621"/>
                      <a:pt x="319" y="626"/>
                    </a:cubicBezTo>
                    <a:cubicBezTo>
                      <a:pt x="379" y="632"/>
                      <a:pt x="438" y="648"/>
                      <a:pt x="488" y="680"/>
                    </a:cubicBezTo>
                    <a:cubicBezTo>
                      <a:pt x="513" y="696"/>
                      <a:pt x="535" y="716"/>
                      <a:pt x="552" y="739"/>
                    </a:cubicBezTo>
                    <a:cubicBezTo>
                      <a:pt x="570" y="763"/>
                      <a:pt x="584" y="789"/>
                      <a:pt x="590" y="818"/>
                    </a:cubicBezTo>
                    <a:cubicBezTo>
                      <a:pt x="593" y="835"/>
                      <a:pt x="595" y="853"/>
                      <a:pt x="594" y="870"/>
                    </a:cubicBezTo>
                    <a:cubicBezTo>
                      <a:pt x="591" y="874"/>
                      <a:pt x="589" y="878"/>
                      <a:pt x="587" y="882"/>
                    </a:cubicBezTo>
                    <a:moveTo>
                      <a:pt x="223" y="396"/>
                    </a:moveTo>
                    <a:cubicBezTo>
                      <a:pt x="281" y="373"/>
                      <a:pt x="347" y="382"/>
                      <a:pt x="403" y="404"/>
                    </a:cubicBezTo>
                    <a:cubicBezTo>
                      <a:pt x="466" y="430"/>
                      <a:pt x="523" y="471"/>
                      <a:pt x="565" y="522"/>
                    </a:cubicBezTo>
                    <a:cubicBezTo>
                      <a:pt x="607" y="573"/>
                      <a:pt x="630" y="638"/>
                      <a:pt x="634" y="702"/>
                    </a:cubicBezTo>
                    <a:cubicBezTo>
                      <a:pt x="636" y="750"/>
                      <a:pt x="626" y="797"/>
                      <a:pt x="608" y="841"/>
                    </a:cubicBezTo>
                    <a:cubicBezTo>
                      <a:pt x="606" y="823"/>
                      <a:pt x="602" y="805"/>
                      <a:pt x="596" y="788"/>
                    </a:cubicBezTo>
                    <a:cubicBezTo>
                      <a:pt x="585" y="760"/>
                      <a:pt x="569" y="735"/>
                      <a:pt x="549" y="713"/>
                    </a:cubicBezTo>
                    <a:cubicBezTo>
                      <a:pt x="510" y="669"/>
                      <a:pt x="456" y="641"/>
                      <a:pt x="399" y="626"/>
                    </a:cubicBezTo>
                    <a:cubicBezTo>
                      <a:pt x="342" y="611"/>
                      <a:pt x="283" y="606"/>
                      <a:pt x="224" y="608"/>
                    </a:cubicBezTo>
                    <a:cubicBezTo>
                      <a:pt x="202" y="610"/>
                      <a:pt x="179" y="612"/>
                      <a:pt x="157" y="618"/>
                    </a:cubicBezTo>
                    <a:cubicBezTo>
                      <a:pt x="156" y="574"/>
                      <a:pt x="161" y="529"/>
                      <a:pt x="175" y="487"/>
                    </a:cubicBezTo>
                    <a:cubicBezTo>
                      <a:pt x="184" y="454"/>
                      <a:pt x="201" y="423"/>
                      <a:pt x="223" y="396"/>
                    </a:cubicBezTo>
                    <a:moveTo>
                      <a:pt x="193" y="411"/>
                    </a:moveTo>
                    <a:cubicBezTo>
                      <a:pt x="190" y="415"/>
                      <a:pt x="188" y="419"/>
                      <a:pt x="185" y="424"/>
                    </a:cubicBezTo>
                    <a:cubicBezTo>
                      <a:pt x="151" y="485"/>
                      <a:pt x="140" y="555"/>
                      <a:pt x="142" y="622"/>
                    </a:cubicBezTo>
                    <a:cubicBezTo>
                      <a:pt x="130" y="626"/>
                      <a:pt x="117" y="631"/>
                      <a:pt x="106" y="636"/>
                    </a:cubicBezTo>
                    <a:cubicBezTo>
                      <a:pt x="104" y="619"/>
                      <a:pt x="104" y="600"/>
                      <a:pt x="105" y="582"/>
                    </a:cubicBezTo>
                    <a:cubicBezTo>
                      <a:pt x="107" y="547"/>
                      <a:pt x="113" y="511"/>
                      <a:pt x="130" y="480"/>
                    </a:cubicBezTo>
                    <a:cubicBezTo>
                      <a:pt x="144" y="451"/>
                      <a:pt x="166" y="427"/>
                      <a:pt x="193" y="411"/>
                    </a:cubicBezTo>
                    <a:moveTo>
                      <a:pt x="601" y="432"/>
                    </a:moveTo>
                    <a:cubicBezTo>
                      <a:pt x="602" y="436"/>
                      <a:pt x="604" y="440"/>
                      <a:pt x="606" y="444"/>
                    </a:cubicBezTo>
                    <a:cubicBezTo>
                      <a:pt x="569" y="402"/>
                      <a:pt x="525" y="366"/>
                      <a:pt x="475" y="343"/>
                    </a:cubicBezTo>
                    <a:cubicBezTo>
                      <a:pt x="442" y="328"/>
                      <a:pt x="406" y="319"/>
                      <a:pt x="370" y="320"/>
                    </a:cubicBezTo>
                    <a:cubicBezTo>
                      <a:pt x="334" y="321"/>
                      <a:pt x="299" y="332"/>
                      <a:pt x="269" y="351"/>
                    </a:cubicBezTo>
                    <a:cubicBezTo>
                      <a:pt x="250" y="364"/>
                      <a:pt x="233" y="379"/>
                      <a:pt x="219" y="397"/>
                    </a:cubicBezTo>
                    <a:cubicBezTo>
                      <a:pt x="216" y="398"/>
                      <a:pt x="214" y="399"/>
                      <a:pt x="212" y="400"/>
                    </a:cubicBezTo>
                    <a:cubicBezTo>
                      <a:pt x="233" y="372"/>
                      <a:pt x="260" y="349"/>
                      <a:pt x="293" y="334"/>
                    </a:cubicBezTo>
                    <a:cubicBezTo>
                      <a:pt x="346" y="309"/>
                      <a:pt x="410" y="311"/>
                      <a:pt x="465" y="334"/>
                    </a:cubicBezTo>
                    <a:cubicBezTo>
                      <a:pt x="517" y="355"/>
                      <a:pt x="562" y="390"/>
                      <a:pt x="601" y="432"/>
                    </a:cubicBezTo>
                    <a:moveTo>
                      <a:pt x="634" y="471"/>
                    </a:moveTo>
                    <a:cubicBezTo>
                      <a:pt x="661" y="507"/>
                      <a:pt x="682" y="547"/>
                      <a:pt x="697" y="589"/>
                    </a:cubicBezTo>
                    <a:cubicBezTo>
                      <a:pt x="735" y="701"/>
                      <a:pt x="730" y="835"/>
                      <a:pt x="656" y="934"/>
                    </a:cubicBezTo>
                    <a:cubicBezTo>
                      <a:pt x="633" y="963"/>
                      <a:pt x="604" y="988"/>
                      <a:pt x="572" y="1007"/>
                    </a:cubicBezTo>
                    <a:cubicBezTo>
                      <a:pt x="574" y="1004"/>
                      <a:pt x="575" y="1001"/>
                      <a:pt x="577" y="999"/>
                    </a:cubicBezTo>
                    <a:cubicBezTo>
                      <a:pt x="616" y="975"/>
                      <a:pt x="649" y="941"/>
                      <a:pt x="672" y="902"/>
                    </a:cubicBezTo>
                    <a:cubicBezTo>
                      <a:pt x="709" y="837"/>
                      <a:pt x="721" y="761"/>
                      <a:pt x="714" y="688"/>
                    </a:cubicBezTo>
                    <a:cubicBezTo>
                      <a:pt x="707" y="615"/>
                      <a:pt x="681" y="545"/>
                      <a:pt x="639" y="486"/>
                    </a:cubicBezTo>
                    <a:cubicBezTo>
                      <a:pt x="637" y="481"/>
                      <a:pt x="636" y="476"/>
                      <a:pt x="634" y="471"/>
                    </a:cubicBezTo>
                    <a:moveTo>
                      <a:pt x="568" y="1013"/>
                    </a:moveTo>
                    <a:cubicBezTo>
                      <a:pt x="568" y="1012"/>
                      <a:pt x="569" y="1011"/>
                      <a:pt x="570" y="1009"/>
                    </a:cubicBezTo>
                    <a:cubicBezTo>
                      <a:pt x="575" y="1007"/>
                      <a:pt x="580" y="1004"/>
                      <a:pt x="585" y="1000"/>
                    </a:cubicBezTo>
                    <a:cubicBezTo>
                      <a:pt x="643" y="964"/>
                      <a:pt x="685" y="906"/>
                      <a:pt x="705" y="841"/>
                    </a:cubicBezTo>
                    <a:cubicBezTo>
                      <a:pt x="745" y="712"/>
                      <a:pt x="713" y="567"/>
                      <a:pt x="632" y="463"/>
                    </a:cubicBezTo>
                    <a:cubicBezTo>
                      <a:pt x="707" y="557"/>
                      <a:pt x="742" y="690"/>
                      <a:pt x="715" y="813"/>
                    </a:cubicBezTo>
                    <a:cubicBezTo>
                      <a:pt x="701" y="875"/>
                      <a:pt x="669" y="934"/>
                      <a:pt x="621" y="976"/>
                    </a:cubicBezTo>
                    <a:cubicBezTo>
                      <a:pt x="605" y="991"/>
                      <a:pt x="587" y="1003"/>
                      <a:pt x="568" y="1013"/>
                    </a:cubicBezTo>
                    <a:moveTo>
                      <a:pt x="25" y="756"/>
                    </a:moveTo>
                    <a:cubicBezTo>
                      <a:pt x="37" y="713"/>
                      <a:pt x="65" y="677"/>
                      <a:pt x="102" y="655"/>
                    </a:cubicBezTo>
                    <a:cubicBezTo>
                      <a:pt x="106" y="688"/>
                      <a:pt x="114" y="721"/>
                      <a:pt x="124" y="754"/>
                    </a:cubicBezTo>
                    <a:cubicBezTo>
                      <a:pt x="144" y="816"/>
                      <a:pt x="172" y="878"/>
                      <a:pt x="219" y="927"/>
                    </a:cubicBezTo>
                    <a:cubicBezTo>
                      <a:pt x="265" y="976"/>
                      <a:pt x="323" y="1014"/>
                      <a:pt x="389" y="1031"/>
                    </a:cubicBezTo>
                    <a:cubicBezTo>
                      <a:pt x="438" y="1043"/>
                      <a:pt x="491" y="1041"/>
                      <a:pt x="538" y="1024"/>
                    </a:cubicBezTo>
                    <a:cubicBezTo>
                      <a:pt x="537" y="1025"/>
                      <a:pt x="537" y="1026"/>
                      <a:pt x="536" y="1027"/>
                    </a:cubicBezTo>
                    <a:cubicBezTo>
                      <a:pt x="507" y="1037"/>
                      <a:pt x="477" y="1042"/>
                      <a:pt x="448" y="1041"/>
                    </a:cubicBezTo>
                    <a:cubicBezTo>
                      <a:pt x="473" y="1042"/>
                      <a:pt x="503" y="1039"/>
                      <a:pt x="535" y="1028"/>
                    </a:cubicBezTo>
                    <a:cubicBezTo>
                      <a:pt x="525" y="1041"/>
                      <a:pt x="514" y="1053"/>
                      <a:pt x="502" y="1065"/>
                    </a:cubicBezTo>
                    <a:cubicBezTo>
                      <a:pt x="454" y="1112"/>
                      <a:pt x="390" y="1140"/>
                      <a:pt x="323" y="1141"/>
                    </a:cubicBezTo>
                    <a:cubicBezTo>
                      <a:pt x="258" y="1143"/>
                      <a:pt x="193" y="1124"/>
                      <a:pt x="139" y="1087"/>
                    </a:cubicBezTo>
                    <a:cubicBezTo>
                      <a:pt x="85" y="1051"/>
                      <a:pt x="46" y="995"/>
                      <a:pt x="28" y="932"/>
                    </a:cubicBezTo>
                    <a:cubicBezTo>
                      <a:pt x="11" y="875"/>
                      <a:pt x="8" y="813"/>
                      <a:pt x="25" y="756"/>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7" name="Freeform 221"/>
              <p:cNvSpPr>
                <a:spLocks/>
              </p:cNvSpPr>
              <p:nvPr/>
            </p:nvSpPr>
            <p:spPr bwMode="auto">
              <a:xfrm>
                <a:off x="3247" y="1789"/>
                <a:ext cx="0" cy="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423"/>
            <p:cNvGrpSpPr>
              <a:grpSpLocks/>
            </p:cNvGrpSpPr>
            <p:nvPr/>
          </p:nvGrpSpPr>
          <p:grpSpPr bwMode="auto">
            <a:xfrm>
              <a:off x="-1092924" y="154721"/>
              <a:ext cx="4459784" cy="4713839"/>
              <a:chOff x="94" y="117"/>
              <a:chExt cx="3546" cy="3748"/>
            </a:xfrm>
          </p:grpSpPr>
          <p:sp>
            <p:nvSpPr>
              <p:cNvPr id="2458" name="Freeform 223"/>
              <p:cNvSpPr>
                <a:spLocks noEditPoints="1"/>
              </p:cNvSpPr>
              <p:nvPr/>
            </p:nvSpPr>
            <p:spPr bwMode="auto">
              <a:xfrm>
                <a:off x="2969" y="1772"/>
                <a:ext cx="671" cy="2093"/>
              </a:xfrm>
              <a:custGeom>
                <a:avLst/>
                <a:gdLst>
                  <a:gd name="T0" fmla="*/ 175 w 284"/>
                  <a:gd name="T1" fmla="*/ 878 h 886"/>
                  <a:gd name="T2" fmla="*/ 230 w 284"/>
                  <a:gd name="T3" fmla="*/ 820 h 886"/>
                  <a:gd name="T4" fmla="*/ 235 w 284"/>
                  <a:gd name="T5" fmla="*/ 805 h 886"/>
                  <a:gd name="T6" fmla="*/ 253 w 284"/>
                  <a:gd name="T7" fmla="*/ 764 h 886"/>
                  <a:gd name="T8" fmla="*/ 282 w 284"/>
                  <a:gd name="T9" fmla="*/ 491 h 886"/>
                  <a:gd name="T10" fmla="*/ 264 w 284"/>
                  <a:gd name="T11" fmla="*/ 326 h 886"/>
                  <a:gd name="T12" fmla="*/ 240 w 284"/>
                  <a:gd name="T13" fmla="*/ 245 h 886"/>
                  <a:gd name="T14" fmla="*/ 200 w 284"/>
                  <a:gd name="T15" fmla="*/ 170 h 886"/>
                  <a:gd name="T16" fmla="*/ 22 w 284"/>
                  <a:gd name="T17" fmla="*/ 22 h 886"/>
                  <a:gd name="T18" fmla="*/ 74 w 284"/>
                  <a:gd name="T19" fmla="*/ 10 h 886"/>
                  <a:gd name="T20" fmla="*/ 20 w 284"/>
                  <a:gd name="T21" fmla="*/ 21 h 886"/>
                  <a:gd name="T22" fmla="*/ 53 w 284"/>
                  <a:gd name="T23" fmla="*/ 12 h 886"/>
                  <a:gd name="T24" fmla="*/ 16 w 284"/>
                  <a:gd name="T25" fmla="*/ 20 h 886"/>
                  <a:gd name="T26" fmla="*/ 86 w 284"/>
                  <a:gd name="T27" fmla="*/ 9 h 886"/>
                  <a:gd name="T28" fmla="*/ 116 w 284"/>
                  <a:gd name="T29" fmla="*/ 10 h 886"/>
                  <a:gd name="T30" fmla="*/ 118 w 284"/>
                  <a:gd name="T31" fmla="*/ 10 h 886"/>
                  <a:gd name="T32" fmla="*/ 113 w 284"/>
                  <a:gd name="T33" fmla="*/ 0 h 886"/>
                  <a:gd name="T34" fmla="*/ 10 w 284"/>
                  <a:gd name="T35" fmla="*/ 17 h 886"/>
                  <a:gd name="T36" fmla="*/ 5 w 284"/>
                  <a:gd name="T37" fmla="*/ 25 h 886"/>
                  <a:gd name="T38" fmla="*/ 6 w 284"/>
                  <a:gd name="T39" fmla="*/ 26 h 886"/>
                  <a:gd name="T40" fmla="*/ 10 w 284"/>
                  <a:gd name="T41" fmla="*/ 27 h 886"/>
                  <a:gd name="T42" fmla="*/ 54 w 284"/>
                  <a:gd name="T43" fmla="*/ 115 h 886"/>
                  <a:gd name="T44" fmla="*/ 15 w 284"/>
                  <a:gd name="T45" fmla="*/ 34 h 886"/>
                  <a:gd name="T46" fmla="*/ 58 w 284"/>
                  <a:gd name="T47" fmla="*/ 53 h 886"/>
                  <a:gd name="T48" fmla="*/ 249 w 284"/>
                  <a:gd name="T49" fmla="*/ 322 h 886"/>
                  <a:gd name="T50" fmla="*/ 274 w 284"/>
                  <a:gd name="T51" fmla="*/ 553 h 886"/>
                  <a:gd name="T52" fmla="*/ 243 w 284"/>
                  <a:gd name="T53" fmla="*/ 742 h 886"/>
                  <a:gd name="T54" fmla="*/ 223 w 284"/>
                  <a:gd name="T55" fmla="*/ 780 h 886"/>
                  <a:gd name="T56" fmla="*/ 170 w 284"/>
                  <a:gd name="T57" fmla="*/ 857 h 886"/>
                  <a:gd name="T58" fmla="*/ 147 w 284"/>
                  <a:gd name="T59" fmla="*/ 882 h 886"/>
                  <a:gd name="T60" fmla="*/ 8 w 284"/>
                  <a:gd name="T61" fmla="*/ 24 h 886"/>
                  <a:gd name="T62" fmla="*/ 117 w 284"/>
                  <a:gd name="T63" fmla="*/ 2 h 886"/>
                  <a:gd name="T64" fmla="*/ 105 w 284"/>
                  <a:gd name="T65" fmla="*/ 3 h 886"/>
                  <a:gd name="T66" fmla="*/ 69 w 284"/>
                  <a:gd name="T67" fmla="*/ 6 h 886"/>
                  <a:gd name="T68" fmla="*/ 90 w 284"/>
                  <a:gd name="T69" fmla="*/ 4 h 886"/>
                  <a:gd name="T70" fmla="*/ 115 w 284"/>
                  <a:gd name="T71" fmla="*/ 3 h 886"/>
                  <a:gd name="T72" fmla="*/ 118 w 284"/>
                  <a:gd name="T73" fmla="*/ 2 h 886"/>
                  <a:gd name="T74" fmla="*/ 118 w 284"/>
                  <a:gd name="T75" fmla="*/ 2 h 886"/>
                  <a:gd name="T76" fmla="*/ 106 w 284"/>
                  <a:gd name="T77" fmla="*/ 6 h 886"/>
                  <a:gd name="T78" fmla="*/ 87 w 284"/>
                  <a:gd name="T79" fmla="*/ 7 h 886"/>
                  <a:gd name="T80" fmla="*/ 118 w 284"/>
                  <a:gd name="T81" fmla="*/ 8 h 886"/>
                  <a:gd name="T82" fmla="*/ 118 w 284"/>
                  <a:gd name="T83" fmla="*/ 8 h 886"/>
                  <a:gd name="T84" fmla="*/ 125 w 284"/>
                  <a:gd name="T85" fmla="*/ 90 h 886"/>
                  <a:gd name="T86" fmla="*/ 23 w 284"/>
                  <a:gd name="T87" fmla="*/ 26 h 886"/>
                  <a:gd name="T88" fmla="*/ 25 w 284"/>
                  <a:gd name="T89" fmla="*/ 26 h 886"/>
                  <a:gd name="T90" fmla="*/ 125 w 284"/>
                  <a:gd name="T91" fmla="*/ 90 h 886"/>
                  <a:gd name="T92" fmla="*/ 46 w 284"/>
                  <a:gd name="T93" fmla="*/ 40 h 886"/>
                  <a:gd name="T94" fmla="*/ 17 w 284"/>
                  <a:gd name="T95" fmla="*/ 24 h 886"/>
                  <a:gd name="T96" fmla="*/ 188 w 284"/>
                  <a:gd name="T97" fmla="*/ 157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4" h="886">
                    <a:moveTo>
                      <a:pt x="161" y="883"/>
                    </a:moveTo>
                    <a:cubicBezTo>
                      <a:pt x="163" y="883"/>
                      <a:pt x="163" y="884"/>
                      <a:pt x="165" y="884"/>
                    </a:cubicBezTo>
                    <a:cubicBezTo>
                      <a:pt x="169" y="882"/>
                      <a:pt x="172" y="880"/>
                      <a:pt x="175" y="878"/>
                    </a:cubicBezTo>
                    <a:cubicBezTo>
                      <a:pt x="177" y="877"/>
                      <a:pt x="178" y="877"/>
                      <a:pt x="178" y="877"/>
                    </a:cubicBezTo>
                    <a:cubicBezTo>
                      <a:pt x="189" y="869"/>
                      <a:pt x="199" y="861"/>
                      <a:pt x="208" y="851"/>
                    </a:cubicBezTo>
                    <a:cubicBezTo>
                      <a:pt x="216" y="841"/>
                      <a:pt x="223" y="830"/>
                      <a:pt x="230" y="820"/>
                    </a:cubicBezTo>
                    <a:cubicBezTo>
                      <a:pt x="232" y="815"/>
                      <a:pt x="230" y="816"/>
                      <a:pt x="229" y="817"/>
                    </a:cubicBezTo>
                    <a:cubicBezTo>
                      <a:pt x="228" y="817"/>
                      <a:pt x="228" y="817"/>
                      <a:pt x="229" y="815"/>
                    </a:cubicBezTo>
                    <a:cubicBezTo>
                      <a:pt x="231" y="812"/>
                      <a:pt x="233" y="807"/>
                      <a:pt x="235" y="805"/>
                    </a:cubicBezTo>
                    <a:cubicBezTo>
                      <a:pt x="233" y="806"/>
                      <a:pt x="233" y="806"/>
                      <a:pt x="233" y="806"/>
                    </a:cubicBezTo>
                    <a:cubicBezTo>
                      <a:pt x="237" y="798"/>
                      <a:pt x="244" y="788"/>
                      <a:pt x="246" y="783"/>
                    </a:cubicBezTo>
                    <a:cubicBezTo>
                      <a:pt x="247" y="778"/>
                      <a:pt x="250" y="772"/>
                      <a:pt x="253" y="764"/>
                    </a:cubicBezTo>
                    <a:cubicBezTo>
                      <a:pt x="262" y="735"/>
                      <a:pt x="264" y="720"/>
                      <a:pt x="272" y="686"/>
                    </a:cubicBezTo>
                    <a:cubicBezTo>
                      <a:pt x="279" y="653"/>
                      <a:pt x="281" y="609"/>
                      <a:pt x="284" y="577"/>
                    </a:cubicBezTo>
                    <a:cubicBezTo>
                      <a:pt x="282" y="549"/>
                      <a:pt x="284" y="527"/>
                      <a:pt x="282" y="491"/>
                    </a:cubicBezTo>
                    <a:cubicBezTo>
                      <a:pt x="282" y="491"/>
                      <a:pt x="280" y="446"/>
                      <a:pt x="280" y="442"/>
                    </a:cubicBezTo>
                    <a:cubicBezTo>
                      <a:pt x="279" y="413"/>
                      <a:pt x="276" y="406"/>
                      <a:pt x="272" y="373"/>
                    </a:cubicBezTo>
                    <a:cubicBezTo>
                      <a:pt x="269" y="351"/>
                      <a:pt x="269" y="345"/>
                      <a:pt x="264" y="326"/>
                    </a:cubicBezTo>
                    <a:cubicBezTo>
                      <a:pt x="263" y="321"/>
                      <a:pt x="262" y="311"/>
                      <a:pt x="261" y="308"/>
                    </a:cubicBezTo>
                    <a:cubicBezTo>
                      <a:pt x="256" y="285"/>
                      <a:pt x="254" y="292"/>
                      <a:pt x="256" y="283"/>
                    </a:cubicBezTo>
                    <a:cubicBezTo>
                      <a:pt x="256" y="280"/>
                      <a:pt x="243" y="255"/>
                      <a:pt x="240" y="245"/>
                    </a:cubicBezTo>
                    <a:cubicBezTo>
                      <a:pt x="236" y="231"/>
                      <a:pt x="226" y="215"/>
                      <a:pt x="217" y="198"/>
                    </a:cubicBezTo>
                    <a:cubicBezTo>
                      <a:pt x="216" y="195"/>
                      <a:pt x="214" y="192"/>
                      <a:pt x="214" y="191"/>
                    </a:cubicBezTo>
                    <a:cubicBezTo>
                      <a:pt x="211" y="185"/>
                      <a:pt x="206" y="178"/>
                      <a:pt x="200" y="170"/>
                    </a:cubicBezTo>
                    <a:cubicBezTo>
                      <a:pt x="184" y="147"/>
                      <a:pt x="171" y="128"/>
                      <a:pt x="153" y="110"/>
                    </a:cubicBezTo>
                    <a:cubicBezTo>
                      <a:pt x="142" y="98"/>
                      <a:pt x="99" y="61"/>
                      <a:pt x="51" y="36"/>
                    </a:cubicBezTo>
                    <a:cubicBezTo>
                      <a:pt x="41" y="31"/>
                      <a:pt x="31" y="26"/>
                      <a:pt x="22" y="22"/>
                    </a:cubicBezTo>
                    <a:cubicBezTo>
                      <a:pt x="26" y="21"/>
                      <a:pt x="30" y="19"/>
                      <a:pt x="34" y="18"/>
                    </a:cubicBezTo>
                    <a:cubicBezTo>
                      <a:pt x="54" y="13"/>
                      <a:pt x="69" y="11"/>
                      <a:pt x="74" y="10"/>
                    </a:cubicBezTo>
                    <a:cubicBezTo>
                      <a:pt x="74" y="10"/>
                      <a:pt x="74" y="10"/>
                      <a:pt x="74" y="10"/>
                    </a:cubicBezTo>
                    <a:cubicBezTo>
                      <a:pt x="72" y="10"/>
                      <a:pt x="69" y="10"/>
                      <a:pt x="67" y="10"/>
                    </a:cubicBezTo>
                    <a:cubicBezTo>
                      <a:pt x="60" y="11"/>
                      <a:pt x="53" y="12"/>
                      <a:pt x="45" y="14"/>
                    </a:cubicBezTo>
                    <a:cubicBezTo>
                      <a:pt x="37" y="16"/>
                      <a:pt x="28" y="18"/>
                      <a:pt x="20" y="21"/>
                    </a:cubicBezTo>
                    <a:cubicBezTo>
                      <a:pt x="19" y="21"/>
                      <a:pt x="19" y="21"/>
                      <a:pt x="19" y="21"/>
                    </a:cubicBezTo>
                    <a:cubicBezTo>
                      <a:pt x="27" y="18"/>
                      <a:pt x="36" y="16"/>
                      <a:pt x="45" y="14"/>
                    </a:cubicBezTo>
                    <a:cubicBezTo>
                      <a:pt x="48" y="13"/>
                      <a:pt x="50" y="13"/>
                      <a:pt x="53" y="12"/>
                    </a:cubicBezTo>
                    <a:cubicBezTo>
                      <a:pt x="41" y="14"/>
                      <a:pt x="30" y="17"/>
                      <a:pt x="18" y="20"/>
                    </a:cubicBezTo>
                    <a:cubicBezTo>
                      <a:pt x="18" y="21"/>
                      <a:pt x="18" y="21"/>
                      <a:pt x="18" y="21"/>
                    </a:cubicBezTo>
                    <a:cubicBezTo>
                      <a:pt x="17" y="20"/>
                      <a:pt x="17" y="20"/>
                      <a:pt x="16" y="20"/>
                    </a:cubicBezTo>
                    <a:cubicBezTo>
                      <a:pt x="30" y="15"/>
                      <a:pt x="44" y="12"/>
                      <a:pt x="58" y="10"/>
                    </a:cubicBezTo>
                    <a:cubicBezTo>
                      <a:pt x="60" y="10"/>
                      <a:pt x="63" y="9"/>
                      <a:pt x="65" y="9"/>
                    </a:cubicBezTo>
                    <a:cubicBezTo>
                      <a:pt x="72" y="9"/>
                      <a:pt x="79" y="9"/>
                      <a:pt x="86" y="9"/>
                    </a:cubicBezTo>
                    <a:cubicBezTo>
                      <a:pt x="92" y="9"/>
                      <a:pt x="98" y="10"/>
                      <a:pt x="104" y="10"/>
                    </a:cubicBezTo>
                    <a:cubicBezTo>
                      <a:pt x="107" y="10"/>
                      <a:pt x="111" y="10"/>
                      <a:pt x="114" y="10"/>
                    </a:cubicBezTo>
                    <a:cubicBezTo>
                      <a:pt x="116" y="10"/>
                      <a:pt x="116" y="10"/>
                      <a:pt x="116" y="10"/>
                    </a:cubicBezTo>
                    <a:cubicBezTo>
                      <a:pt x="118" y="10"/>
                      <a:pt x="118" y="10"/>
                      <a:pt x="118" y="10"/>
                    </a:cubicBezTo>
                    <a:cubicBezTo>
                      <a:pt x="118" y="10"/>
                      <a:pt x="118" y="10"/>
                      <a:pt x="118" y="10"/>
                    </a:cubicBezTo>
                    <a:cubicBezTo>
                      <a:pt x="118" y="10"/>
                      <a:pt x="118" y="10"/>
                      <a:pt x="118" y="10"/>
                    </a:cubicBezTo>
                    <a:cubicBezTo>
                      <a:pt x="122" y="10"/>
                      <a:pt x="123" y="1"/>
                      <a:pt x="118" y="0"/>
                    </a:cubicBezTo>
                    <a:cubicBezTo>
                      <a:pt x="117" y="0"/>
                      <a:pt x="117" y="0"/>
                      <a:pt x="117" y="0"/>
                    </a:cubicBezTo>
                    <a:cubicBezTo>
                      <a:pt x="113" y="0"/>
                      <a:pt x="113" y="0"/>
                      <a:pt x="113" y="0"/>
                    </a:cubicBezTo>
                    <a:cubicBezTo>
                      <a:pt x="87" y="1"/>
                      <a:pt x="59" y="3"/>
                      <a:pt x="31" y="10"/>
                    </a:cubicBezTo>
                    <a:cubicBezTo>
                      <a:pt x="24" y="12"/>
                      <a:pt x="17" y="14"/>
                      <a:pt x="10" y="17"/>
                    </a:cubicBezTo>
                    <a:cubicBezTo>
                      <a:pt x="10" y="17"/>
                      <a:pt x="10" y="17"/>
                      <a:pt x="10" y="17"/>
                    </a:cubicBezTo>
                    <a:cubicBezTo>
                      <a:pt x="10" y="17"/>
                      <a:pt x="9" y="17"/>
                      <a:pt x="9" y="17"/>
                    </a:cubicBezTo>
                    <a:cubicBezTo>
                      <a:pt x="5" y="19"/>
                      <a:pt x="5" y="19"/>
                      <a:pt x="5" y="19"/>
                    </a:cubicBezTo>
                    <a:cubicBezTo>
                      <a:pt x="3" y="20"/>
                      <a:pt x="0" y="22"/>
                      <a:pt x="5" y="25"/>
                    </a:cubicBezTo>
                    <a:cubicBezTo>
                      <a:pt x="5" y="25"/>
                      <a:pt x="5" y="25"/>
                      <a:pt x="5" y="25"/>
                    </a:cubicBezTo>
                    <a:cubicBezTo>
                      <a:pt x="5" y="25"/>
                      <a:pt x="5" y="25"/>
                      <a:pt x="5" y="25"/>
                    </a:cubicBezTo>
                    <a:cubicBezTo>
                      <a:pt x="6" y="26"/>
                      <a:pt x="6" y="26"/>
                      <a:pt x="6" y="26"/>
                    </a:cubicBezTo>
                    <a:cubicBezTo>
                      <a:pt x="7" y="26"/>
                      <a:pt x="7" y="26"/>
                      <a:pt x="7" y="26"/>
                    </a:cubicBezTo>
                    <a:cubicBezTo>
                      <a:pt x="9" y="27"/>
                      <a:pt x="9" y="27"/>
                      <a:pt x="9" y="27"/>
                    </a:cubicBezTo>
                    <a:cubicBezTo>
                      <a:pt x="10" y="27"/>
                      <a:pt x="10" y="27"/>
                      <a:pt x="10" y="27"/>
                    </a:cubicBezTo>
                    <a:cubicBezTo>
                      <a:pt x="12" y="28"/>
                      <a:pt x="12" y="28"/>
                      <a:pt x="12" y="28"/>
                    </a:cubicBezTo>
                    <a:cubicBezTo>
                      <a:pt x="10" y="48"/>
                      <a:pt x="22" y="65"/>
                      <a:pt x="30" y="80"/>
                    </a:cubicBezTo>
                    <a:cubicBezTo>
                      <a:pt x="39" y="95"/>
                      <a:pt x="48" y="107"/>
                      <a:pt x="54" y="115"/>
                    </a:cubicBezTo>
                    <a:cubicBezTo>
                      <a:pt x="51" y="110"/>
                      <a:pt x="49" y="105"/>
                      <a:pt x="46" y="100"/>
                    </a:cubicBezTo>
                    <a:cubicBezTo>
                      <a:pt x="42" y="94"/>
                      <a:pt x="36" y="85"/>
                      <a:pt x="29" y="74"/>
                    </a:cubicBezTo>
                    <a:cubicBezTo>
                      <a:pt x="24" y="63"/>
                      <a:pt x="14" y="48"/>
                      <a:pt x="15" y="34"/>
                    </a:cubicBezTo>
                    <a:cubicBezTo>
                      <a:pt x="15" y="32"/>
                      <a:pt x="15" y="31"/>
                      <a:pt x="15" y="30"/>
                    </a:cubicBezTo>
                    <a:cubicBezTo>
                      <a:pt x="19" y="32"/>
                      <a:pt x="19" y="32"/>
                      <a:pt x="19" y="32"/>
                    </a:cubicBezTo>
                    <a:cubicBezTo>
                      <a:pt x="32" y="38"/>
                      <a:pt x="45" y="45"/>
                      <a:pt x="58" y="53"/>
                    </a:cubicBezTo>
                    <a:cubicBezTo>
                      <a:pt x="108" y="83"/>
                      <a:pt x="156" y="124"/>
                      <a:pt x="189" y="173"/>
                    </a:cubicBezTo>
                    <a:cubicBezTo>
                      <a:pt x="205" y="198"/>
                      <a:pt x="218" y="222"/>
                      <a:pt x="228" y="247"/>
                    </a:cubicBezTo>
                    <a:cubicBezTo>
                      <a:pt x="237" y="272"/>
                      <a:pt x="243" y="297"/>
                      <a:pt x="249" y="322"/>
                    </a:cubicBezTo>
                    <a:cubicBezTo>
                      <a:pt x="260" y="373"/>
                      <a:pt x="269" y="426"/>
                      <a:pt x="272" y="486"/>
                    </a:cubicBezTo>
                    <a:cubicBezTo>
                      <a:pt x="273" y="492"/>
                      <a:pt x="273" y="498"/>
                      <a:pt x="273" y="504"/>
                    </a:cubicBezTo>
                    <a:cubicBezTo>
                      <a:pt x="274" y="520"/>
                      <a:pt x="274" y="536"/>
                      <a:pt x="274" y="553"/>
                    </a:cubicBezTo>
                    <a:cubicBezTo>
                      <a:pt x="274" y="583"/>
                      <a:pt x="271" y="614"/>
                      <a:pt x="268" y="638"/>
                    </a:cubicBezTo>
                    <a:cubicBezTo>
                      <a:pt x="266" y="656"/>
                      <a:pt x="263" y="660"/>
                      <a:pt x="260" y="677"/>
                    </a:cubicBezTo>
                    <a:cubicBezTo>
                      <a:pt x="257" y="675"/>
                      <a:pt x="250" y="721"/>
                      <a:pt x="243" y="742"/>
                    </a:cubicBezTo>
                    <a:cubicBezTo>
                      <a:pt x="241" y="743"/>
                      <a:pt x="240" y="742"/>
                      <a:pt x="238" y="747"/>
                    </a:cubicBezTo>
                    <a:cubicBezTo>
                      <a:pt x="237" y="749"/>
                      <a:pt x="235" y="757"/>
                      <a:pt x="233" y="760"/>
                    </a:cubicBezTo>
                    <a:cubicBezTo>
                      <a:pt x="230" y="766"/>
                      <a:pt x="225" y="775"/>
                      <a:pt x="223" y="780"/>
                    </a:cubicBezTo>
                    <a:cubicBezTo>
                      <a:pt x="209" y="805"/>
                      <a:pt x="192" y="834"/>
                      <a:pt x="171" y="854"/>
                    </a:cubicBezTo>
                    <a:cubicBezTo>
                      <a:pt x="171" y="854"/>
                      <a:pt x="173" y="853"/>
                      <a:pt x="174" y="853"/>
                    </a:cubicBezTo>
                    <a:cubicBezTo>
                      <a:pt x="174" y="853"/>
                      <a:pt x="172" y="855"/>
                      <a:pt x="170" y="857"/>
                    </a:cubicBezTo>
                    <a:cubicBezTo>
                      <a:pt x="174" y="854"/>
                      <a:pt x="175" y="856"/>
                      <a:pt x="166" y="863"/>
                    </a:cubicBezTo>
                    <a:cubicBezTo>
                      <a:pt x="168" y="863"/>
                      <a:pt x="172" y="860"/>
                      <a:pt x="171" y="862"/>
                    </a:cubicBezTo>
                    <a:cubicBezTo>
                      <a:pt x="165" y="869"/>
                      <a:pt x="148" y="880"/>
                      <a:pt x="147" y="882"/>
                    </a:cubicBezTo>
                    <a:cubicBezTo>
                      <a:pt x="145" y="886"/>
                      <a:pt x="160" y="881"/>
                      <a:pt x="161" y="883"/>
                    </a:cubicBezTo>
                    <a:moveTo>
                      <a:pt x="8" y="24"/>
                    </a:moveTo>
                    <a:cubicBezTo>
                      <a:pt x="8" y="24"/>
                      <a:pt x="8" y="24"/>
                      <a:pt x="8" y="24"/>
                    </a:cubicBezTo>
                    <a:cubicBezTo>
                      <a:pt x="8" y="24"/>
                      <a:pt x="8" y="24"/>
                      <a:pt x="8" y="24"/>
                    </a:cubicBezTo>
                    <a:moveTo>
                      <a:pt x="118" y="2"/>
                    </a:moveTo>
                    <a:cubicBezTo>
                      <a:pt x="117" y="2"/>
                      <a:pt x="117" y="2"/>
                      <a:pt x="117" y="2"/>
                    </a:cubicBezTo>
                    <a:cubicBezTo>
                      <a:pt x="115" y="3"/>
                      <a:pt x="115" y="3"/>
                      <a:pt x="115" y="3"/>
                    </a:cubicBezTo>
                    <a:cubicBezTo>
                      <a:pt x="112" y="3"/>
                      <a:pt x="112" y="3"/>
                      <a:pt x="112" y="3"/>
                    </a:cubicBezTo>
                    <a:cubicBezTo>
                      <a:pt x="105" y="3"/>
                      <a:pt x="105" y="3"/>
                      <a:pt x="105" y="3"/>
                    </a:cubicBezTo>
                    <a:cubicBezTo>
                      <a:pt x="101" y="3"/>
                      <a:pt x="97" y="4"/>
                      <a:pt x="94" y="4"/>
                    </a:cubicBezTo>
                    <a:cubicBezTo>
                      <a:pt x="86" y="4"/>
                      <a:pt x="80" y="5"/>
                      <a:pt x="75" y="5"/>
                    </a:cubicBezTo>
                    <a:cubicBezTo>
                      <a:pt x="73" y="6"/>
                      <a:pt x="71" y="6"/>
                      <a:pt x="69" y="6"/>
                    </a:cubicBezTo>
                    <a:cubicBezTo>
                      <a:pt x="69" y="6"/>
                      <a:pt x="68" y="6"/>
                      <a:pt x="68" y="6"/>
                    </a:cubicBezTo>
                    <a:cubicBezTo>
                      <a:pt x="68" y="6"/>
                      <a:pt x="68" y="6"/>
                      <a:pt x="68" y="6"/>
                    </a:cubicBezTo>
                    <a:cubicBezTo>
                      <a:pt x="74" y="5"/>
                      <a:pt x="81" y="5"/>
                      <a:pt x="90" y="4"/>
                    </a:cubicBezTo>
                    <a:cubicBezTo>
                      <a:pt x="94" y="4"/>
                      <a:pt x="98" y="3"/>
                      <a:pt x="103" y="3"/>
                    </a:cubicBezTo>
                    <a:cubicBezTo>
                      <a:pt x="106" y="3"/>
                      <a:pt x="108" y="3"/>
                      <a:pt x="111" y="3"/>
                    </a:cubicBezTo>
                    <a:cubicBezTo>
                      <a:pt x="115" y="3"/>
                      <a:pt x="115" y="3"/>
                      <a:pt x="115" y="3"/>
                    </a:cubicBezTo>
                    <a:cubicBezTo>
                      <a:pt x="117" y="2"/>
                      <a:pt x="117" y="2"/>
                      <a:pt x="117"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lose/>
                    <a:moveTo>
                      <a:pt x="118" y="5"/>
                    </a:moveTo>
                    <a:cubicBezTo>
                      <a:pt x="114" y="6"/>
                      <a:pt x="110" y="6"/>
                      <a:pt x="106" y="6"/>
                    </a:cubicBezTo>
                    <a:cubicBezTo>
                      <a:pt x="110" y="5"/>
                      <a:pt x="114" y="5"/>
                      <a:pt x="118" y="5"/>
                    </a:cubicBezTo>
                    <a:moveTo>
                      <a:pt x="85" y="7"/>
                    </a:moveTo>
                    <a:cubicBezTo>
                      <a:pt x="86" y="7"/>
                      <a:pt x="86" y="7"/>
                      <a:pt x="87" y="7"/>
                    </a:cubicBezTo>
                    <a:cubicBezTo>
                      <a:pt x="98" y="7"/>
                      <a:pt x="10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08" y="8"/>
                      <a:pt x="97" y="7"/>
                      <a:pt x="85" y="7"/>
                    </a:cubicBezTo>
                    <a:moveTo>
                      <a:pt x="125" y="90"/>
                    </a:moveTo>
                    <a:cubicBezTo>
                      <a:pt x="118" y="85"/>
                      <a:pt x="111" y="79"/>
                      <a:pt x="104" y="74"/>
                    </a:cubicBezTo>
                    <a:cubicBezTo>
                      <a:pt x="84" y="59"/>
                      <a:pt x="62" y="46"/>
                      <a:pt x="40" y="34"/>
                    </a:cubicBezTo>
                    <a:cubicBezTo>
                      <a:pt x="34" y="32"/>
                      <a:pt x="28" y="29"/>
                      <a:pt x="23" y="26"/>
                    </a:cubicBezTo>
                    <a:cubicBezTo>
                      <a:pt x="18" y="24"/>
                      <a:pt x="18" y="24"/>
                      <a:pt x="18" y="24"/>
                    </a:cubicBezTo>
                    <a:cubicBezTo>
                      <a:pt x="19" y="23"/>
                      <a:pt x="19" y="23"/>
                      <a:pt x="19" y="23"/>
                    </a:cubicBezTo>
                    <a:cubicBezTo>
                      <a:pt x="25" y="26"/>
                      <a:pt x="25" y="26"/>
                      <a:pt x="25" y="26"/>
                    </a:cubicBezTo>
                    <a:cubicBezTo>
                      <a:pt x="32" y="30"/>
                      <a:pt x="40" y="33"/>
                      <a:pt x="46" y="37"/>
                    </a:cubicBezTo>
                    <a:cubicBezTo>
                      <a:pt x="68" y="49"/>
                      <a:pt x="86" y="61"/>
                      <a:pt x="104" y="74"/>
                    </a:cubicBezTo>
                    <a:cubicBezTo>
                      <a:pt x="111" y="79"/>
                      <a:pt x="118" y="85"/>
                      <a:pt x="125" y="90"/>
                    </a:cubicBezTo>
                    <a:moveTo>
                      <a:pt x="188" y="157"/>
                    </a:moveTo>
                    <a:cubicBezTo>
                      <a:pt x="172" y="137"/>
                      <a:pt x="143" y="107"/>
                      <a:pt x="127" y="95"/>
                    </a:cubicBezTo>
                    <a:cubicBezTo>
                      <a:pt x="102" y="74"/>
                      <a:pt x="75" y="56"/>
                      <a:pt x="46" y="40"/>
                    </a:cubicBezTo>
                    <a:cubicBezTo>
                      <a:pt x="39" y="36"/>
                      <a:pt x="32" y="33"/>
                      <a:pt x="25" y="29"/>
                    </a:cubicBezTo>
                    <a:cubicBezTo>
                      <a:pt x="15" y="25"/>
                      <a:pt x="15" y="25"/>
                      <a:pt x="15" y="25"/>
                    </a:cubicBezTo>
                    <a:cubicBezTo>
                      <a:pt x="17" y="24"/>
                      <a:pt x="17" y="24"/>
                      <a:pt x="17" y="24"/>
                    </a:cubicBezTo>
                    <a:cubicBezTo>
                      <a:pt x="21" y="26"/>
                      <a:pt x="25" y="28"/>
                      <a:pt x="29" y="30"/>
                    </a:cubicBezTo>
                    <a:cubicBezTo>
                      <a:pt x="51" y="40"/>
                      <a:pt x="71" y="53"/>
                      <a:pt x="91" y="66"/>
                    </a:cubicBezTo>
                    <a:cubicBezTo>
                      <a:pt x="127" y="92"/>
                      <a:pt x="160" y="122"/>
                      <a:pt x="188" y="157"/>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9" name="Freeform 224"/>
              <p:cNvSpPr>
                <a:spLocks/>
              </p:cNvSpPr>
              <p:nvPr/>
            </p:nvSpPr>
            <p:spPr bwMode="auto">
              <a:xfrm>
                <a:off x="3247" y="1777"/>
                <a:ext cx="0" cy="10"/>
              </a:xfrm>
              <a:custGeom>
                <a:avLst/>
                <a:gdLst>
                  <a:gd name="T0" fmla="*/ 0 h 4"/>
                  <a:gd name="T1" fmla="*/ 0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3"/>
                      <a:pt x="0" y="2"/>
                      <a:pt x="0" y="1"/>
                    </a:cubicBezTo>
                    <a:cubicBezTo>
                      <a:pt x="0" y="1"/>
                      <a:pt x="0" y="1"/>
                      <a:pt x="0" y="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0" name="Freeform 225"/>
              <p:cNvSpPr>
                <a:spLocks/>
              </p:cNvSpPr>
              <p:nvPr/>
            </p:nvSpPr>
            <p:spPr bwMode="auto">
              <a:xfrm>
                <a:off x="3247" y="1787"/>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1" name="Freeform 226"/>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2" name="Freeform 227"/>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3" name="Freeform 228"/>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4" name="Freeform 229"/>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5" name="Freeform 230"/>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6" name="Freeform 231"/>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7" name="Freeform 232"/>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8" name="Freeform 233"/>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9" name="Freeform 234"/>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0" name="Freeform 235"/>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1" name="Freeform 236"/>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2" name="Freeform 237"/>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3" name="Freeform 238"/>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4" name="Freeform 239"/>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5" name="Freeform 240"/>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6" name="Freeform 241"/>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7" name="Freeform 242"/>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8" name="Freeform 243"/>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9" name="Freeform 244"/>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0" name="Freeform 245"/>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1" name="Freeform 246"/>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2" name="Freeform 247"/>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3" name="Freeform 248"/>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4" name="Freeform 249"/>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5" name="Freeform 250"/>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6" name="Freeform 251"/>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7" name="Freeform 252"/>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8" name="Freeform 253"/>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9" name="Freeform 254"/>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0" name="Freeform 255"/>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1" name="Freeform 256"/>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2" name="Freeform 257"/>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3" name="Freeform 258"/>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4" name="Freeform 259"/>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5" name="Freeform 260"/>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6" name="Freeform 261"/>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7" name="Freeform 262"/>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8" name="Freeform 263"/>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9" name="Freeform 264"/>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0" name="Freeform 265"/>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1" name="Freeform 266"/>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2" name="Freeform 267"/>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3" name="Freeform 268"/>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4" name="Freeform 269"/>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5" name="Freeform 270"/>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6" name="Freeform 271"/>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7" name="Freeform 272"/>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8" name="Freeform 273"/>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9" name="Freeform 274"/>
              <p:cNvSpPr>
                <a:spLocks/>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0" name="Freeform 275"/>
              <p:cNvSpPr>
                <a:spLocks/>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1" name="Freeform 276"/>
              <p:cNvSpPr>
                <a:spLocks/>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2" name="Freeform 277"/>
              <p:cNvSpPr>
                <a:spLocks/>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3" name="Freeform 278"/>
              <p:cNvSpPr>
                <a:spLocks/>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4" name="Freeform 279"/>
              <p:cNvSpPr>
                <a:spLocks/>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5" name="Freeform 280"/>
              <p:cNvSpPr>
                <a:spLocks/>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6" name="Freeform 281"/>
              <p:cNvSpPr>
                <a:spLocks/>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7" name="Freeform 282"/>
              <p:cNvSpPr>
                <a:spLocks/>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8" name="Freeform 283"/>
              <p:cNvSpPr>
                <a:spLocks/>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9" name="Freeform 284"/>
              <p:cNvSpPr>
                <a:spLocks/>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0" name="Freeform 285"/>
              <p:cNvSpPr>
                <a:spLocks/>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1" name="Freeform 286"/>
              <p:cNvSpPr>
                <a:spLocks/>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2" name="Freeform 287"/>
              <p:cNvSpPr>
                <a:spLocks/>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3" name="Freeform 288"/>
              <p:cNvSpPr>
                <a:spLocks/>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4" name="Freeform 289"/>
              <p:cNvSpPr>
                <a:spLocks/>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5" name="Freeform 290"/>
              <p:cNvSpPr>
                <a:spLocks/>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6" name="Freeform 291"/>
              <p:cNvSpPr>
                <a:spLocks/>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7" name="Freeform 292"/>
              <p:cNvSpPr>
                <a:spLocks/>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8" name="Freeform 293"/>
              <p:cNvSpPr>
                <a:spLocks/>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9" name="Freeform 294"/>
              <p:cNvSpPr>
                <a:spLocks/>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0" name="Freeform 295"/>
              <p:cNvSpPr>
                <a:spLocks/>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1" name="Freeform 296"/>
              <p:cNvSpPr>
                <a:spLocks/>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2" name="Freeform 297"/>
              <p:cNvSpPr>
                <a:spLocks/>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3" name="Freeform 298"/>
              <p:cNvSpPr>
                <a:spLocks/>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4" name="Freeform 299"/>
              <p:cNvSpPr>
                <a:spLocks/>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5" name="Freeform 300"/>
              <p:cNvSpPr>
                <a:spLocks/>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6" name="Freeform 301"/>
              <p:cNvSpPr>
                <a:spLocks/>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7" name="Freeform 302"/>
              <p:cNvSpPr>
                <a:spLocks/>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8" name="Freeform 303"/>
              <p:cNvSpPr>
                <a:spLocks/>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9" name="Freeform 304"/>
              <p:cNvSpPr>
                <a:spLocks/>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0" name="Freeform 305"/>
              <p:cNvSpPr>
                <a:spLocks/>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1" name="Freeform 306"/>
              <p:cNvSpPr>
                <a:spLocks/>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2" name="Freeform 307"/>
              <p:cNvSpPr>
                <a:spLocks/>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3" name="Freeform 308"/>
              <p:cNvSpPr>
                <a:spLocks/>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4" name="Freeform 309"/>
              <p:cNvSpPr>
                <a:spLocks/>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5" name="Freeform 310"/>
              <p:cNvSpPr>
                <a:spLocks/>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6" name="Freeform 311"/>
              <p:cNvSpPr>
                <a:spLocks/>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7" name="Freeform 312"/>
              <p:cNvSpPr>
                <a:spLocks/>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8" name="Freeform 313"/>
              <p:cNvSpPr>
                <a:spLocks/>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9" name="Freeform 314"/>
              <p:cNvSpPr>
                <a:spLocks/>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0" name="Freeform 315"/>
              <p:cNvSpPr>
                <a:spLocks/>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1" name="Freeform 316"/>
              <p:cNvSpPr>
                <a:spLocks/>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2" name="Freeform 317"/>
              <p:cNvSpPr>
                <a:spLocks/>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3" name="Freeform 318"/>
              <p:cNvSpPr>
                <a:spLocks/>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4" name="Freeform 319"/>
              <p:cNvSpPr>
                <a:spLocks/>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5" name="Freeform 320"/>
              <p:cNvSpPr>
                <a:spLocks/>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6" name="Freeform 321"/>
              <p:cNvSpPr>
                <a:spLocks/>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7" name="Freeform 322"/>
              <p:cNvSpPr>
                <a:spLocks/>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8" name="Freeform 323"/>
              <p:cNvSpPr>
                <a:spLocks/>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9" name="Freeform 324"/>
              <p:cNvSpPr>
                <a:spLocks/>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0" name="Freeform 325"/>
              <p:cNvSpPr>
                <a:spLocks/>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1" name="Freeform 326"/>
              <p:cNvSpPr>
                <a:spLocks/>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2" name="Freeform 327"/>
              <p:cNvSpPr>
                <a:spLocks/>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3" name="Freeform 328"/>
              <p:cNvSpPr>
                <a:spLocks/>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4" name="Freeform 329"/>
              <p:cNvSpPr>
                <a:spLocks/>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5" name="Freeform 330"/>
              <p:cNvSpPr>
                <a:spLocks/>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6" name="Freeform 331"/>
              <p:cNvSpPr>
                <a:spLocks/>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7" name="Freeform 332"/>
              <p:cNvSpPr>
                <a:spLocks/>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8" name="Freeform 333"/>
              <p:cNvSpPr>
                <a:spLocks/>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9" name="Freeform 334"/>
              <p:cNvSpPr>
                <a:spLocks/>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0" name="Freeform 335"/>
              <p:cNvSpPr>
                <a:spLocks/>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1" name="Freeform 336"/>
              <p:cNvSpPr>
                <a:spLocks/>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2" name="Freeform 337"/>
              <p:cNvSpPr>
                <a:spLocks/>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3" name="Freeform 338"/>
              <p:cNvSpPr>
                <a:spLocks/>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4" name="Freeform 339"/>
              <p:cNvSpPr>
                <a:spLocks/>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5" name="Freeform 340"/>
              <p:cNvSpPr>
                <a:spLocks/>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6" name="Freeform 341"/>
              <p:cNvSpPr>
                <a:spLocks/>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7" name="Freeform 342"/>
              <p:cNvSpPr>
                <a:spLocks/>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8" name="Freeform 343"/>
              <p:cNvSpPr>
                <a:spLocks/>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9" name="Freeform 344"/>
              <p:cNvSpPr>
                <a:spLocks/>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0" name="Freeform 345"/>
              <p:cNvSpPr>
                <a:spLocks/>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1" name="Freeform 346"/>
              <p:cNvSpPr>
                <a:spLocks/>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2" name="Freeform 347"/>
              <p:cNvSpPr>
                <a:spLocks/>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3" name="Freeform 348"/>
              <p:cNvSpPr>
                <a:spLocks/>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4" name="Freeform 349"/>
              <p:cNvSpPr>
                <a:spLocks/>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5" name="Freeform 350"/>
              <p:cNvSpPr>
                <a:spLocks/>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6" name="Freeform 351"/>
              <p:cNvSpPr>
                <a:spLocks/>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7" name="Freeform 352"/>
              <p:cNvSpPr>
                <a:spLocks/>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8" name="Freeform 353"/>
              <p:cNvSpPr>
                <a:spLocks/>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9" name="Freeform 354"/>
              <p:cNvSpPr>
                <a:spLocks/>
              </p:cNvSpPr>
              <p:nvPr/>
            </p:nvSpPr>
            <p:spPr bwMode="auto">
              <a:xfrm>
                <a:off x="94" y="339"/>
                <a:ext cx="716" cy="422"/>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0" name="Freeform 355"/>
              <p:cNvSpPr>
                <a:spLocks/>
              </p:cNvSpPr>
              <p:nvPr/>
            </p:nvSpPr>
            <p:spPr bwMode="auto">
              <a:xfrm>
                <a:off x="94" y="339"/>
                <a:ext cx="716" cy="422"/>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1" name="Freeform 356"/>
              <p:cNvSpPr>
                <a:spLocks/>
              </p:cNvSpPr>
              <p:nvPr/>
            </p:nvSpPr>
            <p:spPr bwMode="auto">
              <a:xfrm>
                <a:off x="935" y="476"/>
                <a:ext cx="123" cy="13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2" name="Freeform 357"/>
              <p:cNvSpPr>
                <a:spLocks/>
              </p:cNvSpPr>
              <p:nvPr/>
            </p:nvSpPr>
            <p:spPr bwMode="auto">
              <a:xfrm>
                <a:off x="935" y="476"/>
                <a:ext cx="123" cy="13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3" name="Freeform 358"/>
              <p:cNvSpPr>
                <a:spLocks/>
              </p:cNvSpPr>
              <p:nvPr/>
            </p:nvSpPr>
            <p:spPr bwMode="auto">
              <a:xfrm>
                <a:off x="952" y="492"/>
                <a:ext cx="122" cy="13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4" name="Freeform 359"/>
              <p:cNvSpPr>
                <a:spLocks/>
              </p:cNvSpPr>
              <p:nvPr/>
            </p:nvSpPr>
            <p:spPr bwMode="auto">
              <a:xfrm>
                <a:off x="952" y="492"/>
                <a:ext cx="122" cy="13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5" name="Freeform 360"/>
              <p:cNvSpPr>
                <a:spLocks/>
              </p:cNvSpPr>
              <p:nvPr/>
            </p:nvSpPr>
            <p:spPr bwMode="auto">
              <a:xfrm>
                <a:off x="805" y="388"/>
                <a:ext cx="269" cy="234"/>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6" name="Freeform 361"/>
              <p:cNvSpPr>
                <a:spLocks/>
              </p:cNvSpPr>
              <p:nvPr/>
            </p:nvSpPr>
            <p:spPr bwMode="auto">
              <a:xfrm>
                <a:off x="805" y="388"/>
                <a:ext cx="269" cy="234"/>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7" name="Freeform 362"/>
              <p:cNvSpPr>
                <a:spLocks/>
              </p:cNvSpPr>
              <p:nvPr/>
            </p:nvSpPr>
            <p:spPr bwMode="auto">
              <a:xfrm>
                <a:off x="685" y="757"/>
                <a:ext cx="160" cy="205"/>
              </a:xfrm>
              <a:custGeom>
                <a:avLst/>
                <a:gdLst>
                  <a:gd name="T0" fmla="*/ 160 w 160"/>
                  <a:gd name="T1" fmla="*/ 205 h 205"/>
                  <a:gd name="T2" fmla="*/ 160 w 160"/>
                  <a:gd name="T3" fmla="*/ 198 h 205"/>
                  <a:gd name="T4" fmla="*/ 160 w 160"/>
                  <a:gd name="T5" fmla="*/ 191 h 205"/>
                  <a:gd name="T6" fmla="*/ 158 w 160"/>
                  <a:gd name="T7" fmla="*/ 186 h 205"/>
                  <a:gd name="T8" fmla="*/ 158 w 160"/>
                  <a:gd name="T9" fmla="*/ 179 h 205"/>
                  <a:gd name="T10" fmla="*/ 155 w 160"/>
                  <a:gd name="T11" fmla="*/ 172 h 205"/>
                  <a:gd name="T12" fmla="*/ 153 w 160"/>
                  <a:gd name="T13" fmla="*/ 165 h 205"/>
                  <a:gd name="T14" fmla="*/ 151 w 160"/>
                  <a:gd name="T15" fmla="*/ 158 h 205"/>
                  <a:gd name="T16" fmla="*/ 148 w 160"/>
                  <a:gd name="T17" fmla="*/ 153 h 205"/>
                  <a:gd name="T18" fmla="*/ 144 w 160"/>
                  <a:gd name="T19" fmla="*/ 146 h 205"/>
                  <a:gd name="T20" fmla="*/ 141 w 160"/>
                  <a:gd name="T21" fmla="*/ 139 h 205"/>
                  <a:gd name="T22" fmla="*/ 137 w 160"/>
                  <a:gd name="T23" fmla="*/ 134 h 205"/>
                  <a:gd name="T24" fmla="*/ 134 w 160"/>
                  <a:gd name="T25" fmla="*/ 127 h 205"/>
                  <a:gd name="T26" fmla="*/ 130 w 160"/>
                  <a:gd name="T27" fmla="*/ 123 h 205"/>
                  <a:gd name="T28" fmla="*/ 125 w 160"/>
                  <a:gd name="T29" fmla="*/ 118 h 205"/>
                  <a:gd name="T30" fmla="*/ 120 w 160"/>
                  <a:gd name="T31" fmla="*/ 111 h 205"/>
                  <a:gd name="T32" fmla="*/ 115 w 160"/>
                  <a:gd name="T33" fmla="*/ 106 h 205"/>
                  <a:gd name="T34" fmla="*/ 2 w 160"/>
                  <a:gd name="T35" fmla="*/ 2 h 205"/>
                  <a:gd name="T36" fmla="*/ 7 w 160"/>
                  <a:gd name="T37" fmla="*/ 7 h 205"/>
                  <a:gd name="T38" fmla="*/ 11 w 160"/>
                  <a:gd name="T39" fmla="*/ 14 h 205"/>
                  <a:gd name="T40" fmla="*/ 16 w 160"/>
                  <a:gd name="T41" fmla="*/ 19 h 205"/>
                  <a:gd name="T42" fmla="*/ 21 w 160"/>
                  <a:gd name="T43" fmla="*/ 23 h 205"/>
                  <a:gd name="T44" fmla="*/ 23 w 160"/>
                  <a:gd name="T45" fmla="*/ 30 h 205"/>
                  <a:gd name="T46" fmla="*/ 28 w 160"/>
                  <a:gd name="T47" fmla="*/ 38 h 205"/>
                  <a:gd name="T48" fmla="*/ 30 w 160"/>
                  <a:gd name="T49" fmla="*/ 42 h 205"/>
                  <a:gd name="T50" fmla="*/ 35 w 160"/>
                  <a:gd name="T51" fmla="*/ 49 h 205"/>
                  <a:gd name="T52" fmla="*/ 37 w 160"/>
                  <a:gd name="T53" fmla="*/ 56 h 205"/>
                  <a:gd name="T54" fmla="*/ 40 w 160"/>
                  <a:gd name="T55" fmla="*/ 64 h 205"/>
                  <a:gd name="T56" fmla="*/ 42 w 160"/>
                  <a:gd name="T57" fmla="*/ 71 h 205"/>
                  <a:gd name="T58" fmla="*/ 42 w 160"/>
                  <a:gd name="T59" fmla="*/ 78 h 205"/>
                  <a:gd name="T60" fmla="*/ 44 w 160"/>
                  <a:gd name="T61" fmla="*/ 85 h 205"/>
                  <a:gd name="T62" fmla="*/ 47 w 160"/>
                  <a:gd name="T63" fmla="*/ 92 h 205"/>
                  <a:gd name="T64" fmla="*/ 47 w 160"/>
                  <a:gd name="T65" fmla="*/ 9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05">
                    <a:moveTo>
                      <a:pt x="47" y="101"/>
                    </a:moveTo>
                    <a:lnTo>
                      <a:pt x="160" y="205"/>
                    </a:lnTo>
                    <a:lnTo>
                      <a:pt x="160" y="203"/>
                    </a:lnTo>
                    <a:lnTo>
                      <a:pt x="160" y="198"/>
                    </a:lnTo>
                    <a:lnTo>
                      <a:pt x="160" y="196"/>
                    </a:lnTo>
                    <a:lnTo>
                      <a:pt x="160" y="191"/>
                    </a:lnTo>
                    <a:lnTo>
                      <a:pt x="158" y="189"/>
                    </a:lnTo>
                    <a:lnTo>
                      <a:pt x="158" y="186"/>
                    </a:lnTo>
                    <a:lnTo>
                      <a:pt x="158" y="182"/>
                    </a:lnTo>
                    <a:lnTo>
                      <a:pt x="158" y="179"/>
                    </a:lnTo>
                    <a:lnTo>
                      <a:pt x="155" y="175"/>
                    </a:lnTo>
                    <a:lnTo>
                      <a:pt x="155" y="172"/>
                    </a:lnTo>
                    <a:lnTo>
                      <a:pt x="153" y="167"/>
                    </a:lnTo>
                    <a:lnTo>
                      <a:pt x="153" y="165"/>
                    </a:lnTo>
                    <a:lnTo>
                      <a:pt x="151" y="163"/>
                    </a:lnTo>
                    <a:lnTo>
                      <a:pt x="151" y="158"/>
                    </a:lnTo>
                    <a:lnTo>
                      <a:pt x="148" y="156"/>
                    </a:lnTo>
                    <a:lnTo>
                      <a:pt x="148" y="153"/>
                    </a:lnTo>
                    <a:lnTo>
                      <a:pt x="146" y="149"/>
                    </a:lnTo>
                    <a:lnTo>
                      <a:pt x="144" y="146"/>
                    </a:lnTo>
                    <a:lnTo>
                      <a:pt x="144" y="144"/>
                    </a:lnTo>
                    <a:lnTo>
                      <a:pt x="141" y="139"/>
                    </a:lnTo>
                    <a:lnTo>
                      <a:pt x="139" y="137"/>
                    </a:lnTo>
                    <a:lnTo>
                      <a:pt x="137" y="134"/>
                    </a:lnTo>
                    <a:lnTo>
                      <a:pt x="137" y="130"/>
                    </a:lnTo>
                    <a:lnTo>
                      <a:pt x="134" y="127"/>
                    </a:lnTo>
                    <a:lnTo>
                      <a:pt x="132" y="125"/>
                    </a:lnTo>
                    <a:lnTo>
                      <a:pt x="130" y="123"/>
                    </a:lnTo>
                    <a:lnTo>
                      <a:pt x="127" y="120"/>
                    </a:lnTo>
                    <a:lnTo>
                      <a:pt x="125" y="118"/>
                    </a:lnTo>
                    <a:lnTo>
                      <a:pt x="122" y="113"/>
                    </a:lnTo>
                    <a:lnTo>
                      <a:pt x="120" y="111"/>
                    </a:lnTo>
                    <a:lnTo>
                      <a:pt x="118" y="108"/>
                    </a:lnTo>
                    <a:lnTo>
                      <a:pt x="115" y="106"/>
                    </a:lnTo>
                    <a:lnTo>
                      <a:pt x="0" y="0"/>
                    </a:lnTo>
                    <a:lnTo>
                      <a:pt x="2" y="2"/>
                    </a:lnTo>
                    <a:lnTo>
                      <a:pt x="4" y="4"/>
                    </a:lnTo>
                    <a:lnTo>
                      <a:pt x="7" y="7"/>
                    </a:lnTo>
                    <a:lnTo>
                      <a:pt x="9" y="9"/>
                    </a:lnTo>
                    <a:lnTo>
                      <a:pt x="11" y="14"/>
                    </a:lnTo>
                    <a:lnTo>
                      <a:pt x="14" y="16"/>
                    </a:lnTo>
                    <a:lnTo>
                      <a:pt x="16" y="19"/>
                    </a:lnTo>
                    <a:lnTo>
                      <a:pt x="18" y="21"/>
                    </a:lnTo>
                    <a:lnTo>
                      <a:pt x="21" y="23"/>
                    </a:lnTo>
                    <a:lnTo>
                      <a:pt x="23" y="28"/>
                    </a:lnTo>
                    <a:lnTo>
                      <a:pt x="23" y="30"/>
                    </a:lnTo>
                    <a:lnTo>
                      <a:pt x="26" y="33"/>
                    </a:lnTo>
                    <a:lnTo>
                      <a:pt x="28" y="38"/>
                    </a:lnTo>
                    <a:lnTo>
                      <a:pt x="30" y="40"/>
                    </a:lnTo>
                    <a:lnTo>
                      <a:pt x="30" y="42"/>
                    </a:lnTo>
                    <a:lnTo>
                      <a:pt x="33" y="47"/>
                    </a:lnTo>
                    <a:lnTo>
                      <a:pt x="35" y="49"/>
                    </a:lnTo>
                    <a:lnTo>
                      <a:pt x="35" y="54"/>
                    </a:lnTo>
                    <a:lnTo>
                      <a:pt x="37" y="56"/>
                    </a:lnTo>
                    <a:lnTo>
                      <a:pt x="37" y="59"/>
                    </a:lnTo>
                    <a:lnTo>
                      <a:pt x="40" y="64"/>
                    </a:lnTo>
                    <a:lnTo>
                      <a:pt x="40" y="66"/>
                    </a:lnTo>
                    <a:lnTo>
                      <a:pt x="42" y="71"/>
                    </a:lnTo>
                    <a:lnTo>
                      <a:pt x="42" y="73"/>
                    </a:lnTo>
                    <a:lnTo>
                      <a:pt x="42" y="78"/>
                    </a:lnTo>
                    <a:lnTo>
                      <a:pt x="44" y="80"/>
                    </a:lnTo>
                    <a:lnTo>
                      <a:pt x="44" y="85"/>
                    </a:lnTo>
                    <a:lnTo>
                      <a:pt x="44" y="87"/>
                    </a:lnTo>
                    <a:lnTo>
                      <a:pt x="47" y="92"/>
                    </a:lnTo>
                    <a:lnTo>
                      <a:pt x="47" y="94"/>
                    </a:lnTo>
                    <a:lnTo>
                      <a:pt x="47" y="99"/>
                    </a:lnTo>
                    <a:lnTo>
                      <a:pt x="47" y="10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8" name="Freeform 363"/>
              <p:cNvSpPr>
                <a:spLocks/>
              </p:cNvSpPr>
              <p:nvPr/>
            </p:nvSpPr>
            <p:spPr bwMode="auto">
              <a:xfrm>
                <a:off x="685" y="757"/>
                <a:ext cx="160" cy="205"/>
              </a:xfrm>
              <a:custGeom>
                <a:avLst/>
                <a:gdLst>
                  <a:gd name="T0" fmla="*/ 160 w 160"/>
                  <a:gd name="T1" fmla="*/ 205 h 205"/>
                  <a:gd name="T2" fmla="*/ 160 w 160"/>
                  <a:gd name="T3" fmla="*/ 198 h 205"/>
                  <a:gd name="T4" fmla="*/ 160 w 160"/>
                  <a:gd name="T5" fmla="*/ 191 h 205"/>
                  <a:gd name="T6" fmla="*/ 158 w 160"/>
                  <a:gd name="T7" fmla="*/ 186 h 205"/>
                  <a:gd name="T8" fmla="*/ 158 w 160"/>
                  <a:gd name="T9" fmla="*/ 179 h 205"/>
                  <a:gd name="T10" fmla="*/ 155 w 160"/>
                  <a:gd name="T11" fmla="*/ 172 h 205"/>
                  <a:gd name="T12" fmla="*/ 153 w 160"/>
                  <a:gd name="T13" fmla="*/ 165 h 205"/>
                  <a:gd name="T14" fmla="*/ 151 w 160"/>
                  <a:gd name="T15" fmla="*/ 158 h 205"/>
                  <a:gd name="T16" fmla="*/ 148 w 160"/>
                  <a:gd name="T17" fmla="*/ 153 h 205"/>
                  <a:gd name="T18" fmla="*/ 144 w 160"/>
                  <a:gd name="T19" fmla="*/ 146 h 205"/>
                  <a:gd name="T20" fmla="*/ 141 w 160"/>
                  <a:gd name="T21" fmla="*/ 139 h 205"/>
                  <a:gd name="T22" fmla="*/ 137 w 160"/>
                  <a:gd name="T23" fmla="*/ 134 h 205"/>
                  <a:gd name="T24" fmla="*/ 134 w 160"/>
                  <a:gd name="T25" fmla="*/ 127 h 205"/>
                  <a:gd name="T26" fmla="*/ 130 w 160"/>
                  <a:gd name="T27" fmla="*/ 123 h 205"/>
                  <a:gd name="T28" fmla="*/ 125 w 160"/>
                  <a:gd name="T29" fmla="*/ 118 h 205"/>
                  <a:gd name="T30" fmla="*/ 120 w 160"/>
                  <a:gd name="T31" fmla="*/ 111 h 205"/>
                  <a:gd name="T32" fmla="*/ 115 w 160"/>
                  <a:gd name="T33" fmla="*/ 106 h 205"/>
                  <a:gd name="T34" fmla="*/ 2 w 160"/>
                  <a:gd name="T35" fmla="*/ 2 h 205"/>
                  <a:gd name="T36" fmla="*/ 7 w 160"/>
                  <a:gd name="T37" fmla="*/ 7 h 205"/>
                  <a:gd name="T38" fmla="*/ 11 w 160"/>
                  <a:gd name="T39" fmla="*/ 14 h 205"/>
                  <a:gd name="T40" fmla="*/ 16 w 160"/>
                  <a:gd name="T41" fmla="*/ 19 h 205"/>
                  <a:gd name="T42" fmla="*/ 21 w 160"/>
                  <a:gd name="T43" fmla="*/ 23 h 205"/>
                  <a:gd name="T44" fmla="*/ 23 w 160"/>
                  <a:gd name="T45" fmla="*/ 30 h 205"/>
                  <a:gd name="T46" fmla="*/ 28 w 160"/>
                  <a:gd name="T47" fmla="*/ 38 h 205"/>
                  <a:gd name="T48" fmla="*/ 30 w 160"/>
                  <a:gd name="T49" fmla="*/ 42 h 205"/>
                  <a:gd name="T50" fmla="*/ 35 w 160"/>
                  <a:gd name="T51" fmla="*/ 49 h 205"/>
                  <a:gd name="T52" fmla="*/ 37 w 160"/>
                  <a:gd name="T53" fmla="*/ 56 h 205"/>
                  <a:gd name="T54" fmla="*/ 40 w 160"/>
                  <a:gd name="T55" fmla="*/ 64 h 205"/>
                  <a:gd name="T56" fmla="*/ 42 w 160"/>
                  <a:gd name="T57" fmla="*/ 71 h 205"/>
                  <a:gd name="T58" fmla="*/ 42 w 160"/>
                  <a:gd name="T59" fmla="*/ 78 h 205"/>
                  <a:gd name="T60" fmla="*/ 44 w 160"/>
                  <a:gd name="T61" fmla="*/ 85 h 205"/>
                  <a:gd name="T62" fmla="*/ 47 w 160"/>
                  <a:gd name="T63" fmla="*/ 92 h 205"/>
                  <a:gd name="T64" fmla="*/ 47 w 160"/>
                  <a:gd name="T65" fmla="*/ 9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05">
                    <a:moveTo>
                      <a:pt x="47" y="101"/>
                    </a:moveTo>
                    <a:lnTo>
                      <a:pt x="160" y="205"/>
                    </a:lnTo>
                    <a:lnTo>
                      <a:pt x="160" y="203"/>
                    </a:lnTo>
                    <a:lnTo>
                      <a:pt x="160" y="198"/>
                    </a:lnTo>
                    <a:lnTo>
                      <a:pt x="160" y="196"/>
                    </a:lnTo>
                    <a:lnTo>
                      <a:pt x="160" y="191"/>
                    </a:lnTo>
                    <a:lnTo>
                      <a:pt x="158" y="189"/>
                    </a:lnTo>
                    <a:lnTo>
                      <a:pt x="158" y="186"/>
                    </a:lnTo>
                    <a:lnTo>
                      <a:pt x="158" y="182"/>
                    </a:lnTo>
                    <a:lnTo>
                      <a:pt x="158" y="179"/>
                    </a:lnTo>
                    <a:lnTo>
                      <a:pt x="155" y="175"/>
                    </a:lnTo>
                    <a:lnTo>
                      <a:pt x="155" y="172"/>
                    </a:lnTo>
                    <a:lnTo>
                      <a:pt x="153" y="167"/>
                    </a:lnTo>
                    <a:lnTo>
                      <a:pt x="153" y="165"/>
                    </a:lnTo>
                    <a:lnTo>
                      <a:pt x="151" y="163"/>
                    </a:lnTo>
                    <a:lnTo>
                      <a:pt x="151" y="158"/>
                    </a:lnTo>
                    <a:lnTo>
                      <a:pt x="148" y="156"/>
                    </a:lnTo>
                    <a:lnTo>
                      <a:pt x="148" y="153"/>
                    </a:lnTo>
                    <a:lnTo>
                      <a:pt x="146" y="149"/>
                    </a:lnTo>
                    <a:lnTo>
                      <a:pt x="144" y="146"/>
                    </a:lnTo>
                    <a:lnTo>
                      <a:pt x="144" y="144"/>
                    </a:lnTo>
                    <a:lnTo>
                      <a:pt x="141" y="139"/>
                    </a:lnTo>
                    <a:lnTo>
                      <a:pt x="139" y="137"/>
                    </a:lnTo>
                    <a:lnTo>
                      <a:pt x="137" y="134"/>
                    </a:lnTo>
                    <a:lnTo>
                      <a:pt x="137" y="130"/>
                    </a:lnTo>
                    <a:lnTo>
                      <a:pt x="134" y="127"/>
                    </a:lnTo>
                    <a:lnTo>
                      <a:pt x="132" y="125"/>
                    </a:lnTo>
                    <a:lnTo>
                      <a:pt x="130" y="123"/>
                    </a:lnTo>
                    <a:lnTo>
                      <a:pt x="127" y="120"/>
                    </a:lnTo>
                    <a:lnTo>
                      <a:pt x="125" y="118"/>
                    </a:lnTo>
                    <a:lnTo>
                      <a:pt x="122" y="113"/>
                    </a:lnTo>
                    <a:lnTo>
                      <a:pt x="120" y="111"/>
                    </a:lnTo>
                    <a:lnTo>
                      <a:pt x="118" y="108"/>
                    </a:lnTo>
                    <a:lnTo>
                      <a:pt x="115" y="106"/>
                    </a:lnTo>
                    <a:lnTo>
                      <a:pt x="0" y="0"/>
                    </a:lnTo>
                    <a:lnTo>
                      <a:pt x="2" y="2"/>
                    </a:lnTo>
                    <a:lnTo>
                      <a:pt x="4" y="4"/>
                    </a:lnTo>
                    <a:lnTo>
                      <a:pt x="7" y="7"/>
                    </a:lnTo>
                    <a:lnTo>
                      <a:pt x="9" y="9"/>
                    </a:lnTo>
                    <a:lnTo>
                      <a:pt x="11" y="14"/>
                    </a:lnTo>
                    <a:lnTo>
                      <a:pt x="14" y="16"/>
                    </a:lnTo>
                    <a:lnTo>
                      <a:pt x="16" y="19"/>
                    </a:lnTo>
                    <a:lnTo>
                      <a:pt x="18" y="21"/>
                    </a:lnTo>
                    <a:lnTo>
                      <a:pt x="21" y="23"/>
                    </a:lnTo>
                    <a:lnTo>
                      <a:pt x="23" y="28"/>
                    </a:lnTo>
                    <a:lnTo>
                      <a:pt x="23" y="30"/>
                    </a:lnTo>
                    <a:lnTo>
                      <a:pt x="26" y="33"/>
                    </a:lnTo>
                    <a:lnTo>
                      <a:pt x="28" y="38"/>
                    </a:lnTo>
                    <a:lnTo>
                      <a:pt x="30" y="40"/>
                    </a:lnTo>
                    <a:lnTo>
                      <a:pt x="30" y="42"/>
                    </a:lnTo>
                    <a:lnTo>
                      <a:pt x="33" y="47"/>
                    </a:lnTo>
                    <a:lnTo>
                      <a:pt x="35" y="49"/>
                    </a:lnTo>
                    <a:lnTo>
                      <a:pt x="35" y="54"/>
                    </a:lnTo>
                    <a:lnTo>
                      <a:pt x="37" y="56"/>
                    </a:lnTo>
                    <a:lnTo>
                      <a:pt x="37" y="59"/>
                    </a:lnTo>
                    <a:lnTo>
                      <a:pt x="40" y="64"/>
                    </a:lnTo>
                    <a:lnTo>
                      <a:pt x="40" y="66"/>
                    </a:lnTo>
                    <a:lnTo>
                      <a:pt x="42" y="71"/>
                    </a:lnTo>
                    <a:lnTo>
                      <a:pt x="42" y="73"/>
                    </a:lnTo>
                    <a:lnTo>
                      <a:pt x="42" y="78"/>
                    </a:lnTo>
                    <a:lnTo>
                      <a:pt x="44" y="80"/>
                    </a:lnTo>
                    <a:lnTo>
                      <a:pt x="44" y="85"/>
                    </a:lnTo>
                    <a:lnTo>
                      <a:pt x="44" y="87"/>
                    </a:lnTo>
                    <a:lnTo>
                      <a:pt x="47" y="92"/>
                    </a:lnTo>
                    <a:lnTo>
                      <a:pt x="47" y="94"/>
                    </a:lnTo>
                    <a:lnTo>
                      <a:pt x="47" y="99"/>
                    </a:lnTo>
                    <a:lnTo>
                      <a:pt x="47" y="10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9" name="Freeform 364"/>
              <p:cNvSpPr>
                <a:spLocks/>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0" name="Freeform 365"/>
              <p:cNvSpPr>
                <a:spLocks/>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1" name="Freeform 366"/>
              <p:cNvSpPr>
                <a:spLocks/>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2" name="Freeform 367"/>
              <p:cNvSpPr>
                <a:spLocks/>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3" name="Freeform 368"/>
              <p:cNvSpPr>
                <a:spLocks/>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4" name="Freeform 369"/>
              <p:cNvSpPr>
                <a:spLocks/>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5" name="Freeform 370"/>
              <p:cNvSpPr>
                <a:spLocks/>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6" name="Freeform 371"/>
              <p:cNvSpPr>
                <a:spLocks/>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7" name="Freeform 372"/>
              <p:cNvSpPr>
                <a:spLocks/>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8" name="Freeform 373"/>
              <p:cNvSpPr>
                <a:spLocks/>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9" name="Freeform 374"/>
              <p:cNvSpPr>
                <a:spLocks/>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0" name="Freeform 375"/>
              <p:cNvSpPr>
                <a:spLocks/>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1" name="Freeform 376"/>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2" name="Freeform 377"/>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3" name="Freeform 378"/>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4" name="Freeform 379"/>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5" name="Freeform 380"/>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6" name="Freeform 381"/>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7" name="Freeform 382"/>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8" name="Freeform 383"/>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9" name="Freeform 384"/>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0" name="Freeform 385"/>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1" name="Freeform 386"/>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2" name="Freeform 387"/>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3" name="Freeform 388"/>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4" name="Freeform 389"/>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5" name="Freeform 390"/>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6" name="Freeform 391"/>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7" name="Freeform 392"/>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8" name="Freeform 393"/>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9" name="Freeform 394"/>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0" name="Freeform 395"/>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1" name="Freeform 396"/>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2" name="Freeform 397"/>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3" name="Freeform 398"/>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4" name="Freeform 399"/>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5" name="Freeform 400"/>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6" name="Freeform 401"/>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7" name="Freeform 402"/>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8" name="Freeform 403"/>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9" name="Freeform 404"/>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0" name="Freeform 405"/>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1" name="Freeform 406"/>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2" name="Freeform 407"/>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3" name="Freeform 408"/>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4" name="Freeform 409"/>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5" name="Freeform 410"/>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6" name="Freeform 411"/>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7" name="Freeform 412"/>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8" name="Freeform 413"/>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9" name="Freeform 414"/>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0" name="Freeform 415"/>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1" name="Freeform 416"/>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2" name="Freeform 417"/>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3" name="Freeform 418"/>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4" name="Freeform 419"/>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5" name="Freeform 420"/>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6" name="Freeform 421"/>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7" name="Freeform 422"/>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58" name="Freeform 424"/>
            <p:cNvSpPr>
              <a:spLocks/>
            </p:cNvSpPr>
            <p:nvPr/>
          </p:nvSpPr>
          <p:spPr bwMode="auto">
            <a:xfrm>
              <a:off x="320724" y="1018757"/>
              <a:ext cx="130800" cy="198716"/>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9" name="Freeform 425"/>
            <p:cNvSpPr>
              <a:spLocks/>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0" name="Freeform 426"/>
            <p:cNvSpPr>
              <a:spLocks/>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1" name="Freeform 427"/>
            <p:cNvSpPr>
              <a:spLocks/>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2" name="Freeform 428"/>
            <p:cNvSpPr>
              <a:spLocks/>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3" name="Freeform 429"/>
            <p:cNvSpPr>
              <a:spLocks/>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4" name="Freeform 430"/>
            <p:cNvSpPr>
              <a:spLocks/>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5" name="Freeform 431"/>
            <p:cNvSpPr>
              <a:spLocks/>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6" name="Freeform 432"/>
            <p:cNvSpPr>
              <a:spLocks/>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7" name="Freeform 433"/>
            <p:cNvSpPr>
              <a:spLocks/>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8" name="Freeform 434"/>
            <p:cNvSpPr>
              <a:spLocks/>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9" name="Freeform 435"/>
            <p:cNvSpPr>
              <a:spLocks/>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0" name="Freeform 436"/>
            <p:cNvSpPr>
              <a:spLocks/>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1" name="Freeform 437"/>
            <p:cNvSpPr>
              <a:spLocks/>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2" name="Freeform 438"/>
            <p:cNvSpPr>
              <a:spLocks/>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3" name="Freeform 439"/>
            <p:cNvSpPr>
              <a:spLocks/>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4" name="Freeform 440"/>
            <p:cNvSpPr>
              <a:spLocks/>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5" name="Freeform 441"/>
            <p:cNvSpPr>
              <a:spLocks/>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6" name="Freeform 442"/>
            <p:cNvSpPr>
              <a:spLocks/>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7" name="Freeform 443"/>
            <p:cNvSpPr>
              <a:spLocks/>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8" name="Freeform 444"/>
            <p:cNvSpPr>
              <a:spLocks/>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9" name="Freeform 445"/>
            <p:cNvSpPr>
              <a:spLocks/>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0" name="Freeform 446"/>
            <p:cNvSpPr>
              <a:spLocks/>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1" name="Freeform 447"/>
            <p:cNvSpPr>
              <a:spLocks/>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2" name="Freeform 448"/>
            <p:cNvSpPr>
              <a:spLocks/>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3" name="Freeform 449"/>
            <p:cNvSpPr>
              <a:spLocks/>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4" name="Freeform 450"/>
            <p:cNvSpPr>
              <a:spLocks/>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5" name="Freeform 451"/>
            <p:cNvSpPr>
              <a:spLocks/>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6" name="Freeform 452"/>
            <p:cNvSpPr>
              <a:spLocks/>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7" name="Freeform 453"/>
            <p:cNvSpPr>
              <a:spLocks/>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8" name="Freeform 454"/>
            <p:cNvSpPr>
              <a:spLocks/>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9" name="Freeform 455"/>
            <p:cNvSpPr>
              <a:spLocks/>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0" name="Freeform 456"/>
            <p:cNvSpPr>
              <a:spLocks/>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1" name="Freeform 457"/>
            <p:cNvSpPr>
              <a:spLocks/>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2" name="Freeform 458"/>
            <p:cNvSpPr>
              <a:spLocks/>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3" name="Freeform 459"/>
            <p:cNvSpPr>
              <a:spLocks/>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4" name="Freeform 460"/>
            <p:cNvSpPr>
              <a:spLocks/>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5" name="Freeform 461"/>
            <p:cNvSpPr>
              <a:spLocks/>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6" name="Freeform 462"/>
            <p:cNvSpPr>
              <a:spLocks/>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7" name="Freeform 463"/>
            <p:cNvSpPr>
              <a:spLocks/>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8" name="Freeform 464"/>
            <p:cNvSpPr>
              <a:spLocks/>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9" name="Freeform 465"/>
            <p:cNvSpPr>
              <a:spLocks/>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0" name="Freeform 466"/>
            <p:cNvSpPr>
              <a:spLocks/>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1" name="Freeform 467"/>
            <p:cNvSpPr>
              <a:spLocks/>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2" name="Freeform 468"/>
            <p:cNvSpPr>
              <a:spLocks/>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3" name="Freeform 469"/>
            <p:cNvSpPr>
              <a:spLocks/>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4" name="Freeform 470"/>
            <p:cNvSpPr>
              <a:spLocks/>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5" name="Freeform 471"/>
            <p:cNvSpPr>
              <a:spLocks/>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6" name="Freeform 472"/>
            <p:cNvSpPr>
              <a:spLocks/>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7" name="Freeform 473"/>
            <p:cNvSpPr>
              <a:spLocks/>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8" name="Freeform 474"/>
            <p:cNvSpPr>
              <a:spLocks/>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9" name="Freeform 475"/>
            <p:cNvSpPr>
              <a:spLocks/>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0" name="Freeform 476"/>
            <p:cNvSpPr>
              <a:spLocks/>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1" name="Freeform 477"/>
            <p:cNvSpPr>
              <a:spLocks/>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2" name="Freeform 478"/>
            <p:cNvSpPr>
              <a:spLocks/>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3" name="Freeform 479"/>
            <p:cNvSpPr>
              <a:spLocks/>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4" name="Freeform 480"/>
            <p:cNvSpPr>
              <a:spLocks/>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5" name="Freeform 481"/>
            <p:cNvSpPr>
              <a:spLocks/>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6" name="Freeform 482"/>
            <p:cNvSpPr>
              <a:spLocks/>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7" name="Freeform 483"/>
            <p:cNvSpPr>
              <a:spLocks/>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8" name="Freeform 484"/>
            <p:cNvSpPr>
              <a:spLocks/>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9" name="Freeform 485"/>
            <p:cNvSpPr>
              <a:spLocks/>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0" name="Freeform 486"/>
            <p:cNvSpPr>
              <a:spLocks/>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1" name="Freeform 487"/>
            <p:cNvSpPr>
              <a:spLocks/>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2" name="Freeform 488"/>
            <p:cNvSpPr>
              <a:spLocks/>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3" name="Freeform 489"/>
            <p:cNvSpPr>
              <a:spLocks/>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4" name="Freeform 490"/>
            <p:cNvSpPr>
              <a:spLocks/>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5" name="Freeform 491"/>
            <p:cNvSpPr>
              <a:spLocks/>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6" name="Freeform 492"/>
            <p:cNvSpPr>
              <a:spLocks/>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7" name="Freeform 493"/>
            <p:cNvSpPr>
              <a:spLocks/>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8" name="Freeform 494"/>
            <p:cNvSpPr>
              <a:spLocks/>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9" name="Freeform 495"/>
            <p:cNvSpPr>
              <a:spLocks/>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0" name="Freeform 496"/>
            <p:cNvSpPr>
              <a:spLocks/>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1" name="Freeform 497"/>
            <p:cNvSpPr>
              <a:spLocks/>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2" name="Freeform 498"/>
            <p:cNvSpPr>
              <a:spLocks/>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3" name="Freeform 499"/>
            <p:cNvSpPr>
              <a:spLocks/>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4" name="Freeform 500"/>
            <p:cNvSpPr>
              <a:spLocks/>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5" name="Freeform 501"/>
            <p:cNvSpPr>
              <a:spLocks/>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6" name="Freeform 502"/>
            <p:cNvSpPr>
              <a:spLocks/>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7" name="Freeform 503"/>
            <p:cNvSpPr>
              <a:spLocks/>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8" name="Freeform 504"/>
            <p:cNvSpPr>
              <a:spLocks/>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9" name="Freeform 505"/>
            <p:cNvSpPr>
              <a:spLocks/>
            </p:cNvSpPr>
            <p:nvPr/>
          </p:nvSpPr>
          <p:spPr bwMode="auto">
            <a:xfrm>
              <a:off x="-1092924" y="433929"/>
              <a:ext cx="900509" cy="530747"/>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0" name="Freeform 506"/>
            <p:cNvSpPr>
              <a:spLocks/>
            </p:cNvSpPr>
            <p:nvPr/>
          </p:nvSpPr>
          <p:spPr bwMode="auto">
            <a:xfrm>
              <a:off x="-1092924" y="433929"/>
              <a:ext cx="900509" cy="530747"/>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1" name="Freeform 507"/>
            <p:cNvSpPr>
              <a:spLocks/>
            </p:cNvSpPr>
            <p:nvPr/>
          </p:nvSpPr>
          <p:spPr bwMode="auto">
            <a:xfrm>
              <a:off x="-35203" y="606233"/>
              <a:ext cx="154696" cy="16350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2" name="Freeform 508"/>
            <p:cNvSpPr>
              <a:spLocks/>
            </p:cNvSpPr>
            <p:nvPr/>
          </p:nvSpPr>
          <p:spPr bwMode="auto">
            <a:xfrm>
              <a:off x="-35203" y="606233"/>
              <a:ext cx="154696" cy="16350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3" name="Freeform 509"/>
            <p:cNvSpPr>
              <a:spLocks/>
            </p:cNvSpPr>
            <p:nvPr/>
          </p:nvSpPr>
          <p:spPr bwMode="auto">
            <a:xfrm>
              <a:off x="-13822" y="626356"/>
              <a:ext cx="153439" cy="16350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4" name="Freeform 510"/>
            <p:cNvSpPr>
              <a:spLocks/>
            </p:cNvSpPr>
            <p:nvPr/>
          </p:nvSpPr>
          <p:spPr bwMode="auto">
            <a:xfrm>
              <a:off x="-13822" y="626356"/>
              <a:ext cx="153439" cy="16350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5" name="Freeform 511"/>
            <p:cNvSpPr>
              <a:spLocks/>
            </p:cNvSpPr>
            <p:nvPr/>
          </p:nvSpPr>
          <p:spPr bwMode="auto">
            <a:xfrm>
              <a:off x="-198703" y="495556"/>
              <a:ext cx="338320" cy="294301"/>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6" name="Freeform 512"/>
            <p:cNvSpPr>
              <a:spLocks/>
            </p:cNvSpPr>
            <p:nvPr/>
          </p:nvSpPr>
          <p:spPr bwMode="auto">
            <a:xfrm>
              <a:off x="-198703" y="495556"/>
              <a:ext cx="338320" cy="294301"/>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7" name="Freeform 513"/>
            <p:cNvSpPr>
              <a:spLocks/>
            </p:cNvSpPr>
            <p:nvPr/>
          </p:nvSpPr>
          <p:spPr bwMode="auto">
            <a:xfrm>
              <a:off x="-454015" y="986057"/>
              <a:ext cx="202489" cy="259085"/>
            </a:xfrm>
            <a:custGeom>
              <a:avLst/>
              <a:gdLst>
                <a:gd name="T0" fmla="*/ 161 w 161"/>
                <a:gd name="T1" fmla="*/ 206 h 206"/>
                <a:gd name="T2" fmla="*/ 161 w 161"/>
                <a:gd name="T3" fmla="*/ 198 h 206"/>
                <a:gd name="T4" fmla="*/ 158 w 161"/>
                <a:gd name="T5" fmla="*/ 191 h 206"/>
                <a:gd name="T6" fmla="*/ 158 w 161"/>
                <a:gd name="T7" fmla="*/ 187 h 206"/>
                <a:gd name="T8" fmla="*/ 156 w 161"/>
                <a:gd name="T9" fmla="*/ 180 h 206"/>
                <a:gd name="T10" fmla="*/ 153 w 161"/>
                <a:gd name="T11" fmla="*/ 172 h 206"/>
                <a:gd name="T12" fmla="*/ 151 w 161"/>
                <a:gd name="T13" fmla="*/ 165 h 206"/>
                <a:gd name="T14" fmla="*/ 149 w 161"/>
                <a:gd name="T15" fmla="*/ 158 h 206"/>
                <a:gd name="T16" fmla="*/ 146 w 161"/>
                <a:gd name="T17" fmla="*/ 154 h 206"/>
                <a:gd name="T18" fmla="*/ 144 w 161"/>
                <a:gd name="T19" fmla="*/ 146 h 206"/>
                <a:gd name="T20" fmla="*/ 139 w 161"/>
                <a:gd name="T21" fmla="*/ 139 h 206"/>
                <a:gd name="T22" fmla="*/ 137 w 161"/>
                <a:gd name="T23" fmla="*/ 135 h 206"/>
                <a:gd name="T24" fmla="*/ 132 w 161"/>
                <a:gd name="T25" fmla="*/ 128 h 206"/>
                <a:gd name="T26" fmla="*/ 127 w 161"/>
                <a:gd name="T27" fmla="*/ 123 h 206"/>
                <a:gd name="T28" fmla="*/ 125 w 161"/>
                <a:gd name="T29" fmla="*/ 118 h 206"/>
                <a:gd name="T30" fmla="*/ 120 w 161"/>
                <a:gd name="T31" fmla="*/ 111 h 206"/>
                <a:gd name="T32" fmla="*/ 113 w 161"/>
                <a:gd name="T33" fmla="*/ 106 h 206"/>
                <a:gd name="T34" fmla="*/ 2 w 161"/>
                <a:gd name="T35" fmla="*/ 2 h 206"/>
                <a:gd name="T36" fmla="*/ 7 w 161"/>
                <a:gd name="T37" fmla="*/ 7 h 206"/>
                <a:gd name="T38" fmla="*/ 12 w 161"/>
                <a:gd name="T39" fmla="*/ 14 h 206"/>
                <a:gd name="T40" fmla="*/ 16 w 161"/>
                <a:gd name="T41" fmla="*/ 19 h 206"/>
                <a:gd name="T42" fmla="*/ 19 w 161"/>
                <a:gd name="T43" fmla="*/ 24 h 206"/>
                <a:gd name="T44" fmla="*/ 24 w 161"/>
                <a:gd name="T45" fmla="*/ 31 h 206"/>
                <a:gd name="T46" fmla="*/ 28 w 161"/>
                <a:gd name="T47" fmla="*/ 38 h 206"/>
                <a:gd name="T48" fmla="*/ 31 w 161"/>
                <a:gd name="T49" fmla="*/ 43 h 206"/>
                <a:gd name="T50" fmla="*/ 33 w 161"/>
                <a:gd name="T51" fmla="*/ 50 h 206"/>
                <a:gd name="T52" fmla="*/ 35 w 161"/>
                <a:gd name="T53" fmla="*/ 57 h 206"/>
                <a:gd name="T54" fmla="*/ 38 w 161"/>
                <a:gd name="T55" fmla="*/ 64 h 206"/>
                <a:gd name="T56" fmla="*/ 40 w 161"/>
                <a:gd name="T57" fmla="*/ 71 h 206"/>
                <a:gd name="T58" fmla="*/ 42 w 161"/>
                <a:gd name="T59" fmla="*/ 78 h 206"/>
                <a:gd name="T60" fmla="*/ 45 w 161"/>
                <a:gd name="T61" fmla="*/ 85 h 206"/>
                <a:gd name="T62" fmla="*/ 45 w 161"/>
                <a:gd name="T63" fmla="*/ 92 h 206"/>
                <a:gd name="T64" fmla="*/ 45 w 161"/>
                <a:gd name="T65" fmla="*/ 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206">
                  <a:moveTo>
                    <a:pt x="45" y="102"/>
                  </a:moveTo>
                  <a:lnTo>
                    <a:pt x="161" y="206"/>
                  </a:lnTo>
                  <a:lnTo>
                    <a:pt x="161" y="203"/>
                  </a:lnTo>
                  <a:lnTo>
                    <a:pt x="161" y="198"/>
                  </a:lnTo>
                  <a:lnTo>
                    <a:pt x="158" y="196"/>
                  </a:lnTo>
                  <a:lnTo>
                    <a:pt x="158" y="191"/>
                  </a:lnTo>
                  <a:lnTo>
                    <a:pt x="158" y="189"/>
                  </a:lnTo>
                  <a:lnTo>
                    <a:pt x="158" y="187"/>
                  </a:lnTo>
                  <a:lnTo>
                    <a:pt x="158" y="182"/>
                  </a:lnTo>
                  <a:lnTo>
                    <a:pt x="156" y="180"/>
                  </a:lnTo>
                  <a:lnTo>
                    <a:pt x="156" y="175"/>
                  </a:lnTo>
                  <a:lnTo>
                    <a:pt x="153" y="172"/>
                  </a:lnTo>
                  <a:lnTo>
                    <a:pt x="153" y="168"/>
                  </a:lnTo>
                  <a:lnTo>
                    <a:pt x="151" y="165"/>
                  </a:lnTo>
                  <a:lnTo>
                    <a:pt x="151" y="163"/>
                  </a:lnTo>
                  <a:lnTo>
                    <a:pt x="149" y="158"/>
                  </a:lnTo>
                  <a:lnTo>
                    <a:pt x="149" y="156"/>
                  </a:lnTo>
                  <a:lnTo>
                    <a:pt x="146" y="154"/>
                  </a:lnTo>
                  <a:lnTo>
                    <a:pt x="144" y="149"/>
                  </a:lnTo>
                  <a:lnTo>
                    <a:pt x="144" y="146"/>
                  </a:lnTo>
                  <a:lnTo>
                    <a:pt x="142" y="142"/>
                  </a:lnTo>
                  <a:lnTo>
                    <a:pt x="139" y="139"/>
                  </a:lnTo>
                  <a:lnTo>
                    <a:pt x="139" y="137"/>
                  </a:lnTo>
                  <a:lnTo>
                    <a:pt x="137" y="135"/>
                  </a:lnTo>
                  <a:lnTo>
                    <a:pt x="135" y="130"/>
                  </a:lnTo>
                  <a:lnTo>
                    <a:pt x="132" y="128"/>
                  </a:lnTo>
                  <a:lnTo>
                    <a:pt x="130" y="125"/>
                  </a:lnTo>
                  <a:lnTo>
                    <a:pt x="127" y="123"/>
                  </a:lnTo>
                  <a:lnTo>
                    <a:pt x="127" y="120"/>
                  </a:lnTo>
                  <a:lnTo>
                    <a:pt x="125" y="118"/>
                  </a:lnTo>
                  <a:lnTo>
                    <a:pt x="123" y="113"/>
                  </a:lnTo>
                  <a:lnTo>
                    <a:pt x="120" y="111"/>
                  </a:lnTo>
                  <a:lnTo>
                    <a:pt x="118" y="109"/>
                  </a:lnTo>
                  <a:lnTo>
                    <a:pt x="113" y="106"/>
                  </a:lnTo>
                  <a:lnTo>
                    <a:pt x="0" y="0"/>
                  </a:lnTo>
                  <a:lnTo>
                    <a:pt x="2" y="2"/>
                  </a:lnTo>
                  <a:lnTo>
                    <a:pt x="5" y="5"/>
                  </a:lnTo>
                  <a:lnTo>
                    <a:pt x="7" y="7"/>
                  </a:lnTo>
                  <a:lnTo>
                    <a:pt x="9" y="9"/>
                  </a:lnTo>
                  <a:lnTo>
                    <a:pt x="12" y="14"/>
                  </a:lnTo>
                  <a:lnTo>
                    <a:pt x="14" y="17"/>
                  </a:lnTo>
                  <a:lnTo>
                    <a:pt x="16" y="19"/>
                  </a:lnTo>
                  <a:lnTo>
                    <a:pt x="16" y="21"/>
                  </a:lnTo>
                  <a:lnTo>
                    <a:pt x="19" y="24"/>
                  </a:lnTo>
                  <a:lnTo>
                    <a:pt x="21" y="28"/>
                  </a:lnTo>
                  <a:lnTo>
                    <a:pt x="24" y="31"/>
                  </a:lnTo>
                  <a:lnTo>
                    <a:pt x="26" y="33"/>
                  </a:lnTo>
                  <a:lnTo>
                    <a:pt x="28" y="38"/>
                  </a:lnTo>
                  <a:lnTo>
                    <a:pt x="28" y="40"/>
                  </a:lnTo>
                  <a:lnTo>
                    <a:pt x="31" y="43"/>
                  </a:lnTo>
                  <a:lnTo>
                    <a:pt x="31" y="47"/>
                  </a:lnTo>
                  <a:lnTo>
                    <a:pt x="33" y="50"/>
                  </a:lnTo>
                  <a:lnTo>
                    <a:pt x="35" y="54"/>
                  </a:lnTo>
                  <a:lnTo>
                    <a:pt x="35" y="57"/>
                  </a:lnTo>
                  <a:lnTo>
                    <a:pt x="38" y="59"/>
                  </a:lnTo>
                  <a:lnTo>
                    <a:pt x="38" y="64"/>
                  </a:lnTo>
                  <a:lnTo>
                    <a:pt x="40" y="66"/>
                  </a:lnTo>
                  <a:lnTo>
                    <a:pt x="40" y="71"/>
                  </a:lnTo>
                  <a:lnTo>
                    <a:pt x="42" y="73"/>
                  </a:lnTo>
                  <a:lnTo>
                    <a:pt x="42" y="78"/>
                  </a:lnTo>
                  <a:lnTo>
                    <a:pt x="42" y="80"/>
                  </a:lnTo>
                  <a:lnTo>
                    <a:pt x="45" y="85"/>
                  </a:lnTo>
                  <a:lnTo>
                    <a:pt x="45" y="87"/>
                  </a:lnTo>
                  <a:lnTo>
                    <a:pt x="45" y="92"/>
                  </a:lnTo>
                  <a:lnTo>
                    <a:pt x="45" y="94"/>
                  </a:lnTo>
                  <a:lnTo>
                    <a:pt x="45" y="99"/>
                  </a:lnTo>
                  <a:lnTo>
                    <a:pt x="45" y="10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8" name="Freeform 514"/>
            <p:cNvSpPr>
              <a:spLocks/>
            </p:cNvSpPr>
            <p:nvPr/>
          </p:nvSpPr>
          <p:spPr bwMode="auto">
            <a:xfrm>
              <a:off x="-454015" y="986057"/>
              <a:ext cx="202489" cy="259085"/>
            </a:xfrm>
            <a:custGeom>
              <a:avLst/>
              <a:gdLst>
                <a:gd name="T0" fmla="*/ 161 w 161"/>
                <a:gd name="T1" fmla="*/ 206 h 206"/>
                <a:gd name="T2" fmla="*/ 161 w 161"/>
                <a:gd name="T3" fmla="*/ 198 h 206"/>
                <a:gd name="T4" fmla="*/ 158 w 161"/>
                <a:gd name="T5" fmla="*/ 191 h 206"/>
                <a:gd name="T6" fmla="*/ 158 w 161"/>
                <a:gd name="T7" fmla="*/ 187 h 206"/>
                <a:gd name="T8" fmla="*/ 156 w 161"/>
                <a:gd name="T9" fmla="*/ 180 h 206"/>
                <a:gd name="T10" fmla="*/ 153 w 161"/>
                <a:gd name="T11" fmla="*/ 172 h 206"/>
                <a:gd name="T12" fmla="*/ 151 w 161"/>
                <a:gd name="T13" fmla="*/ 165 h 206"/>
                <a:gd name="T14" fmla="*/ 149 w 161"/>
                <a:gd name="T15" fmla="*/ 158 h 206"/>
                <a:gd name="T16" fmla="*/ 146 w 161"/>
                <a:gd name="T17" fmla="*/ 154 h 206"/>
                <a:gd name="T18" fmla="*/ 144 w 161"/>
                <a:gd name="T19" fmla="*/ 146 h 206"/>
                <a:gd name="T20" fmla="*/ 139 w 161"/>
                <a:gd name="T21" fmla="*/ 139 h 206"/>
                <a:gd name="T22" fmla="*/ 137 w 161"/>
                <a:gd name="T23" fmla="*/ 135 h 206"/>
                <a:gd name="T24" fmla="*/ 132 w 161"/>
                <a:gd name="T25" fmla="*/ 128 h 206"/>
                <a:gd name="T26" fmla="*/ 127 w 161"/>
                <a:gd name="T27" fmla="*/ 123 h 206"/>
                <a:gd name="T28" fmla="*/ 125 w 161"/>
                <a:gd name="T29" fmla="*/ 118 h 206"/>
                <a:gd name="T30" fmla="*/ 120 w 161"/>
                <a:gd name="T31" fmla="*/ 111 h 206"/>
                <a:gd name="T32" fmla="*/ 113 w 161"/>
                <a:gd name="T33" fmla="*/ 106 h 206"/>
                <a:gd name="T34" fmla="*/ 2 w 161"/>
                <a:gd name="T35" fmla="*/ 2 h 206"/>
                <a:gd name="T36" fmla="*/ 7 w 161"/>
                <a:gd name="T37" fmla="*/ 7 h 206"/>
                <a:gd name="T38" fmla="*/ 12 w 161"/>
                <a:gd name="T39" fmla="*/ 14 h 206"/>
                <a:gd name="T40" fmla="*/ 16 w 161"/>
                <a:gd name="T41" fmla="*/ 19 h 206"/>
                <a:gd name="T42" fmla="*/ 19 w 161"/>
                <a:gd name="T43" fmla="*/ 24 h 206"/>
                <a:gd name="T44" fmla="*/ 24 w 161"/>
                <a:gd name="T45" fmla="*/ 31 h 206"/>
                <a:gd name="T46" fmla="*/ 28 w 161"/>
                <a:gd name="T47" fmla="*/ 38 h 206"/>
                <a:gd name="T48" fmla="*/ 31 w 161"/>
                <a:gd name="T49" fmla="*/ 43 h 206"/>
                <a:gd name="T50" fmla="*/ 33 w 161"/>
                <a:gd name="T51" fmla="*/ 50 h 206"/>
                <a:gd name="T52" fmla="*/ 35 w 161"/>
                <a:gd name="T53" fmla="*/ 57 h 206"/>
                <a:gd name="T54" fmla="*/ 38 w 161"/>
                <a:gd name="T55" fmla="*/ 64 h 206"/>
                <a:gd name="T56" fmla="*/ 40 w 161"/>
                <a:gd name="T57" fmla="*/ 71 h 206"/>
                <a:gd name="T58" fmla="*/ 42 w 161"/>
                <a:gd name="T59" fmla="*/ 78 h 206"/>
                <a:gd name="T60" fmla="*/ 45 w 161"/>
                <a:gd name="T61" fmla="*/ 85 h 206"/>
                <a:gd name="T62" fmla="*/ 45 w 161"/>
                <a:gd name="T63" fmla="*/ 92 h 206"/>
                <a:gd name="T64" fmla="*/ 45 w 161"/>
                <a:gd name="T65" fmla="*/ 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206">
                  <a:moveTo>
                    <a:pt x="45" y="102"/>
                  </a:moveTo>
                  <a:lnTo>
                    <a:pt x="161" y="206"/>
                  </a:lnTo>
                  <a:lnTo>
                    <a:pt x="161" y="203"/>
                  </a:lnTo>
                  <a:lnTo>
                    <a:pt x="161" y="198"/>
                  </a:lnTo>
                  <a:lnTo>
                    <a:pt x="158" y="196"/>
                  </a:lnTo>
                  <a:lnTo>
                    <a:pt x="158" y="191"/>
                  </a:lnTo>
                  <a:lnTo>
                    <a:pt x="158" y="189"/>
                  </a:lnTo>
                  <a:lnTo>
                    <a:pt x="158" y="187"/>
                  </a:lnTo>
                  <a:lnTo>
                    <a:pt x="158" y="182"/>
                  </a:lnTo>
                  <a:lnTo>
                    <a:pt x="156" y="180"/>
                  </a:lnTo>
                  <a:lnTo>
                    <a:pt x="156" y="175"/>
                  </a:lnTo>
                  <a:lnTo>
                    <a:pt x="153" y="172"/>
                  </a:lnTo>
                  <a:lnTo>
                    <a:pt x="153" y="168"/>
                  </a:lnTo>
                  <a:lnTo>
                    <a:pt x="151" y="165"/>
                  </a:lnTo>
                  <a:lnTo>
                    <a:pt x="151" y="163"/>
                  </a:lnTo>
                  <a:lnTo>
                    <a:pt x="149" y="158"/>
                  </a:lnTo>
                  <a:lnTo>
                    <a:pt x="149" y="156"/>
                  </a:lnTo>
                  <a:lnTo>
                    <a:pt x="146" y="154"/>
                  </a:lnTo>
                  <a:lnTo>
                    <a:pt x="144" y="149"/>
                  </a:lnTo>
                  <a:lnTo>
                    <a:pt x="144" y="146"/>
                  </a:lnTo>
                  <a:lnTo>
                    <a:pt x="142" y="142"/>
                  </a:lnTo>
                  <a:lnTo>
                    <a:pt x="139" y="139"/>
                  </a:lnTo>
                  <a:lnTo>
                    <a:pt x="139" y="137"/>
                  </a:lnTo>
                  <a:lnTo>
                    <a:pt x="137" y="135"/>
                  </a:lnTo>
                  <a:lnTo>
                    <a:pt x="135" y="130"/>
                  </a:lnTo>
                  <a:lnTo>
                    <a:pt x="132" y="128"/>
                  </a:lnTo>
                  <a:lnTo>
                    <a:pt x="130" y="125"/>
                  </a:lnTo>
                  <a:lnTo>
                    <a:pt x="127" y="123"/>
                  </a:lnTo>
                  <a:lnTo>
                    <a:pt x="127" y="120"/>
                  </a:lnTo>
                  <a:lnTo>
                    <a:pt x="125" y="118"/>
                  </a:lnTo>
                  <a:lnTo>
                    <a:pt x="123" y="113"/>
                  </a:lnTo>
                  <a:lnTo>
                    <a:pt x="120" y="111"/>
                  </a:lnTo>
                  <a:lnTo>
                    <a:pt x="118" y="109"/>
                  </a:lnTo>
                  <a:lnTo>
                    <a:pt x="113" y="106"/>
                  </a:lnTo>
                  <a:lnTo>
                    <a:pt x="0" y="0"/>
                  </a:lnTo>
                  <a:lnTo>
                    <a:pt x="2" y="2"/>
                  </a:lnTo>
                  <a:lnTo>
                    <a:pt x="5" y="5"/>
                  </a:lnTo>
                  <a:lnTo>
                    <a:pt x="7" y="7"/>
                  </a:lnTo>
                  <a:lnTo>
                    <a:pt x="9" y="9"/>
                  </a:lnTo>
                  <a:lnTo>
                    <a:pt x="12" y="14"/>
                  </a:lnTo>
                  <a:lnTo>
                    <a:pt x="14" y="17"/>
                  </a:lnTo>
                  <a:lnTo>
                    <a:pt x="16" y="19"/>
                  </a:lnTo>
                  <a:lnTo>
                    <a:pt x="16" y="21"/>
                  </a:lnTo>
                  <a:lnTo>
                    <a:pt x="19" y="24"/>
                  </a:lnTo>
                  <a:lnTo>
                    <a:pt x="21" y="28"/>
                  </a:lnTo>
                  <a:lnTo>
                    <a:pt x="24" y="31"/>
                  </a:lnTo>
                  <a:lnTo>
                    <a:pt x="26" y="33"/>
                  </a:lnTo>
                  <a:lnTo>
                    <a:pt x="28" y="38"/>
                  </a:lnTo>
                  <a:lnTo>
                    <a:pt x="28" y="40"/>
                  </a:lnTo>
                  <a:lnTo>
                    <a:pt x="31" y="43"/>
                  </a:lnTo>
                  <a:lnTo>
                    <a:pt x="31" y="47"/>
                  </a:lnTo>
                  <a:lnTo>
                    <a:pt x="33" y="50"/>
                  </a:lnTo>
                  <a:lnTo>
                    <a:pt x="35" y="54"/>
                  </a:lnTo>
                  <a:lnTo>
                    <a:pt x="35" y="57"/>
                  </a:lnTo>
                  <a:lnTo>
                    <a:pt x="38" y="59"/>
                  </a:lnTo>
                  <a:lnTo>
                    <a:pt x="38" y="64"/>
                  </a:lnTo>
                  <a:lnTo>
                    <a:pt x="40" y="66"/>
                  </a:lnTo>
                  <a:lnTo>
                    <a:pt x="40" y="71"/>
                  </a:lnTo>
                  <a:lnTo>
                    <a:pt x="42" y="73"/>
                  </a:lnTo>
                  <a:lnTo>
                    <a:pt x="42" y="78"/>
                  </a:lnTo>
                  <a:lnTo>
                    <a:pt x="42" y="80"/>
                  </a:lnTo>
                  <a:lnTo>
                    <a:pt x="45" y="85"/>
                  </a:lnTo>
                  <a:lnTo>
                    <a:pt x="45" y="87"/>
                  </a:lnTo>
                  <a:lnTo>
                    <a:pt x="45" y="92"/>
                  </a:lnTo>
                  <a:lnTo>
                    <a:pt x="45" y="94"/>
                  </a:lnTo>
                  <a:lnTo>
                    <a:pt x="45" y="99"/>
                  </a:lnTo>
                  <a:lnTo>
                    <a:pt x="45" y="10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9" name="Freeform 515"/>
            <p:cNvSpPr>
              <a:spLocks/>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0" name="Freeform 516"/>
            <p:cNvSpPr>
              <a:spLocks/>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1" name="Freeform 517"/>
            <p:cNvSpPr>
              <a:spLocks/>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2" name="Freeform 518"/>
            <p:cNvSpPr>
              <a:spLocks/>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3" name="Freeform 519"/>
            <p:cNvSpPr>
              <a:spLocks/>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4" name="Freeform 520"/>
            <p:cNvSpPr>
              <a:spLocks/>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5" name="Freeform 521"/>
            <p:cNvSpPr>
              <a:spLocks/>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6" name="Freeform 522"/>
            <p:cNvSpPr>
              <a:spLocks/>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7" name="Freeform 523"/>
            <p:cNvSpPr>
              <a:spLocks/>
            </p:cNvSpPr>
            <p:nvPr/>
          </p:nvSpPr>
          <p:spPr bwMode="auto">
            <a:xfrm>
              <a:off x="-460304" y="1226276"/>
              <a:ext cx="267889" cy="191170"/>
            </a:xfrm>
            <a:custGeom>
              <a:avLst/>
              <a:gdLst>
                <a:gd name="T0" fmla="*/ 118 w 213"/>
                <a:gd name="T1" fmla="*/ 152 h 152"/>
                <a:gd name="T2" fmla="*/ 125 w 213"/>
                <a:gd name="T3" fmla="*/ 149 h 152"/>
                <a:gd name="T4" fmla="*/ 132 w 213"/>
                <a:gd name="T5" fmla="*/ 149 h 152"/>
                <a:gd name="T6" fmla="*/ 140 w 213"/>
                <a:gd name="T7" fmla="*/ 147 h 152"/>
                <a:gd name="T8" fmla="*/ 147 w 213"/>
                <a:gd name="T9" fmla="*/ 144 h 152"/>
                <a:gd name="T10" fmla="*/ 151 w 213"/>
                <a:gd name="T11" fmla="*/ 142 h 152"/>
                <a:gd name="T12" fmla="*/ 158 w 213"/>
                <a:gd name="T13" fmla="*/ 140 h 152"/>
                <a:gd name="T14" fmla="*/ 163 w 213"/>
                <a:gd name="T15" fmla="*/ 137 h 152"/>
                <a:gd name="T16" fmla="*/ 170 w 213"/>
                <a:gd name="T17" fmla="*/ 135 h 152"/>
                <a:gd name="T18" fmla="*/ 175 w 213"/>
                <a:gd name="T19" fmla="*/ 130 h 152"/>
                <a:gd name="T20" fmla="*/ 182 w 213"/>
                <a:gd name="T21" fmla="*/ 128 h 152"/>
                <a:gd name="T22" fmla="*/ 187 w 213"/>
                <a:gd name="T23" fmla="*/ 123 h 152"/>
                <a:gd name="T24" fmla="*/ 192 w 213"/>
                <a:gd name="T25" fmla="*/ 121 h 152"/>
                <a:gd name="T26" fmla="*/ 199 w 213"/>
                <a:gd name="T27" fmla="*/ 116 h 152"/>
                <a:gd name="T28" fmla="*/ 203 w 213"/>
                <a:gd name="T29" fmla="*/ 111 h 152"/>
                <a:gd name="T30" fmla="*/ 208 w 213"/>
                <a:gd name="T31" fmla="*/ 107 h 152"/>
                <a:gd name="T32" fmla="*/ 213 w 213"/>
                <a:gd name="T33" fmla="*/ 102 h 152"/>
                <a:gd name="T34" fmla="*/ 95 w 213"/>
                <a:gd name="T35" fmla="*/ 3 h 152"/>
                <a:gd name="T36" fmla="*/ 90 w 213"/>
                <a:gd name="T37" fmla="*/ 7 h 152"/>
                <a:gd name="T38" fmla="*/ 85 w 213"/>
                <a:gd name="T39" fmla="*/ 12 h 152"/>
                <a:gd name="T40" fmla="*/ 78 w 213"/>
                <a:gd name="T41" fmla="*/ 17 h 152"/>
                <a:gd name="T42" fmla="*/ 73 w 213"/>
                <a:gd name="T43" fmla="*/ 22 h 152"/>
                <a:gd name="T44" fmla="*/ 69 w 213"/>
                <a:gd name="T45" fmla="*/ 26 h 152"/>
                <a:gd name="T46" fmla="*/ 62 w 213"/>
                <a:gd name="T47" fmla="*/ 31 h 152"/>
                <a:gd name="T48" fmla="*/ 57 w 213"/>
                <a:gd name="T49" fmla="*/ 33 h 152"/>
                <a:gd name="T50" fmla="*/ 50 w 213"/>
                <a:gd name="T51" fmla="*/ 36 h 152"/>
                <a:gd name="T52" fmla="*/ 45 w 213"/>
                <a:gd name="T53" fmla="*/ 40 h 152"/>
                <a:gd name="T54" fmla="*/ 38 w 213"/>
                <a:gd name="T55" fmla="*/ 43 h 152"/>
                <a:gd name="T56" fmla="*/ 31 w 213"/>
                <a:gd name="T57" fmla="*/ 45 h 152"/>
                <a:gd name="T58" fmla="*/ 24 w 213"/>
                <a:gd name="T59" fmla="*/ 48 h 152"/>
                <a:gd name="T60" fmla="*/ 17 w 213"/>
                <a:gd name="T61" fmla="*/ 48 h 152"/>
                <a:gd name="T62" fmla="*/ 12 w 213"/>
                <a:gd name="T63" fmla="*/ 50 h 152"/>
                <a:gd name="T64" fmla="*/ 5 w 213"/>
                <a:gd name="T65"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152">
                  <a:moveTo>
                    <a:pt x="0" y="52"/>
                  </a:moveTo>
                  <a:lnTo>
                    <a:pt x="118" y="152"/>
                  </a:lnTo>
                  <a:lnTo>
                    <a:pt x="123" y="149"/>
                  </a:lnTo>
                  <a:lnTo>
                    <a:pt x="125" y="149"/>
                  </a:lnTo>
                  <a:lnTo>
                    <a:pt x="130" y="149"/>
                  </a:lnTo>
                  <a:lnTo>
                    <a:pt x="132" y="149"/>
                  </a:lnTo>
                  <a:lnTo>
                    <a:pt x="135" y="147"/>
                  </a:lnTo>
                  <a:lnTo>
                    <a:pt x="140" y="147"/>
                  </a:lnTo>
                  <a:lnTo>
                    <a:pt x="142" y="144"/>
                  </a:lnTo>
                  <a:lnTo>
                    <a:pt x="147" y="144"/>
                  </a:lnTo>
                  <a:lnTo>
                    <a:pt x="149" y="144"/>
                  </a:lnTo>
                  <a:lnTo>
                    <a:pt x="151" y="142"/>
                  </a:lnTo>
                  <a:lnTo>
                    <a:pt x="154" y="142"/>
                  </a:lnTo>
                  <a:lnTo>
                    <a:pt x="158" y="140"/>
                  </a:lnTo>
                  <a:lnTo>
                    <a:pt x="161" y="140"/>
                  </a:lnTo>
                  <a:lnTo>
                    <a:pt x="163" y="137"/>
                  </a:lnTo>
                  <a:lnTo>
                    <a:pt x="168" y="135"/>
                  </a:lnTo>
                  <a:lnTo>
                    <a:pt x="170" y="135"/>
                  </a:lnTo>
                  <a:lnTo>
                    <a:pt x="173" y="133"/>
                  </a:lnTo>
                  <a:lnTo>
                    <a:pt x="175" y="130"/>
                  </a:lnTo>
                  <a:lnTo>
                    <a:pt x="180" y="130"/>
                  </a:lnTo>
                  <a:lnTo>
                    <a:pt x="182" y="128"/>
                  </a:lnTo>
                  <a:lnTo>
                    <a:pt x="184" y="126"/>
                  </a:lnTo>
                  <a:lnTo>
                    <a:pt x="187" y="123"/>
                  </a:lnTo>
                  <a:lnTo>
                    <a:pt x="189" y="121"/>
                  </a:lnTo>
                  <a:lnTo>
                    <a:pt x="192" y="121"/>
                  </a:lnTo>
                  <a:lnTo>
                    <a:pt x="196" y="118"/>
                  </a:lnTo>
                  <a:lnTo>
                    <a:pt x="199" y="116"/>
                  </a:lnTo>
                  <a:lnTo>
                    <a:pt x="201" y="114"/>
                  </a:lnTo>
                  <a:lnTo>
                    <a:pt x="203" y="111"/>
                  </a:lnTo>
                  <a:lnTo>
                    <a:pt x="206" y="109"/>
                  </a:lnTo>
                  <a:lnTo>
                    <a:pt x="208" y="107"/>
                  </a:lnTo>
                  <a:lnTo>
                    <a:pt x="210" y="104"/>
                  </a:lnTo>
                  <a:lnTo>
                    <a:pt x="213" y="102"/>
                  </a:lnTo>
                  <a:lnTo>
                    <a:pt x="97" y="0"/>
                  </a:lnTo>
                  <a:lnTo>
                    <a:pt x="95" y="3"/>
                  </a:lnTo>
                  <a:lnTo>
                    <a:pt x="92" y="5"/>
                  </a:lnTo>
                  <a:lnTo>
                    <a:pt x="90" y="7"/>
                  </a:lnTo>
                  <a:lnTo>
                    <a:pt x="88" y="10"/>
                  </a:lnTo>
                  <a:lnTo>
                    <a:pt x="85" y="12"/>
                  </a:lnTo>
                  <a:lnTo>
                    <a:pt x="81" y="17"/>
                  </a:lnTo>
                  <a:lnTo>
                    <a:pt x="78" y="17"/>
                  </a:lnTo>
                  <a:lnTo>
                    <a:pt x="76" y="19"/>
                  </a:lnTo>
                  <a:lnTo>
                    <a:pt x="73" y="22"/>
                  </a:lnTo>
                  <a:lnTo>
                    <a:pt x="71" y="24"/>
                  </a:lnTo>
                  <a:lnTo>
                    <a:pt x="69" y="26"/>
                  </a:lnTo>
                  <a:lnTo>
                    <a:pt x="66" y="29"/>
                  </a:lnTo>
                  <a:lnTo>
                    <a:pt x="62" y="31"/>
                  </a:lnTo>
                  <a:lnTo>
                    <a:pt x="59" y="31"/>
                  </a:lnTo>
                  <a:lnTo>
                    <a:pt x="57" y="33"/>
                  </a:lnTo>
                  <a:lnTo>
                    <a:pt x="52" y="36"/>
                  </a:lnTo>
                  <a:lnTo>
                    <a:pt x="50" y="36"/>
                  </a:lnTo>
                  <a:lnTo>
                    <a:pt x="47" y="38"/>
                  </a:lnTo>
                  <a:lnTo>
                    <a:pt x="45" y="40"/>
                  </a:lnTo>
                  <a:lnTo>
                    <a:pt x="40" y="40"/>
                  </a:lnTo>
                  <a:lnTo>
                    <a:pt x="38" y="43"/>
                  </a:lnTo>
                  <a:lnTo>
                    <a:pt x="33" y="43"/>
                  </a:lnTo>
                  <a:lnTo>
                    <a:pt x="31" y="45"/>
                  </a:lnTo>
                  <a:lnTo>
                    <a:pt x="29" y="45"/>
                  </a:lnTo>
                  <a:lnTo>
                    <a:pt x="24" y="48"/>
                  </a:lnTo>
                  <a:lnTo>
                    <a:pt x="21" y="48"/>
                  </a:lnTo>
                  <a:lnTo>
                    <a:pt x="17" y="48"/>
                  </a:lnTo>
                  <a:lnTo>
                    <a:pt x="14" y="50"/>
                  </a:lnTo>
                  <a:lnTo>
                    <a:pt x="12" y="50"/>
                  </a:lnTo>
                  <a:lnTo>
                    <a:pt x="7" y="50"/>
                  </a:lnTo>
                  <a:lnTo>
                    <a:pt x="5" y="52"/>
                  </a:lnTo>
                  <a:lnTo>
                    <a:pt x="0" y="5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8" name="Freeform 524"/>
            <p:cNvSpPr>
              <a:spLocks/>
            </p:cNvSpPr>
            <p:nvPr/>
          </p:nvSpPr>
          <p:spPr bwMode="auto">
            <a:xfrm>
              <a:off x="-460304" y="1226276"/>
              <a:ext cx="267889" cy="191170"/>
            </a:xfrm>
            <a:custGeom>
              <a:avLst/>
              <a:gdLst>
                <a:gd name="T0" fmla="*/ 118 w 213"/>
                <a:gd name="T1" fmla="*/ 152 h 152"/>
                <a:gd name="T2" fmla="*/ 125 w 213"/>
                <a:gd name="T3" fmla="*/ 149 h 152"/>
                <a:gd name="T4" fmla="*/ 132 w 213"/>
                <a:gd name="T5" fmla="*/ 149 h 152"/>
                <a:gd name="T6" fmla="*/ 140 w 213"/>
                <a:gd name="T7" fmla="*/ 147 h 152"/>
                <a:gd name="T8" fmla="*/ 147 w 213"/>
                <a:gd name="T9" fmla="*/ 144 h 152"/>
                <a:gd name="T10" fmla="*/ 151 w 213"/>
                <a:gd name="T11" fmla="*/ 142 h 152"/>
                <a:gd name="T12" fmla="*/ 158 w 213"/>
                <a:gd name="T13" fmla="*/ 140 h 152"/>
                <a:gd name="T14" fmla="*/ 163 w 213"/>
                <a:gd name="T15" fmla="*/ 137 h 152"/>
                <a:gd name="T16" fmla="*/ 170 w 213"/>
                <a:gd name="T17" fmla="*/ 135 h 152"/>
                <a:gd name="T18" fmla="*/ 175 w 213"/>
                <a:gd name="T19" fmla="*/ 130 h 152"/>
                <a:gd name="T20" fmla="*/ 182 w 213"/>
                <a:gd name="T21" fmla="*/ 128 h 152"/>
                <a:gd name="T22" fmla="*/ 187 w 213"/>
                <a:gd name="T23" fmla="*/ 123 h 152"/>
                <a:gd name="T24" fmla="*/ 192 w 213"/>
                <a:gd name="T25" fmla="*/ 121 h 152"/>
                <a:gd name="T26" fmla="*/ 199 w 213"/>
                <a:gd name="T27" fmla="*/ 116 h 152"/>
                <a:gd name="T28" fmla="*/ 203 w 213"/>
                <a:gd name="T29" fmla="*/ 111 h 152"/>
                <a:gd name="T30" fmla="*/ 208 w 213"/>
                <a:gd name="T31" fmla="*/ 107 h 152"/>
                <a:gd name="T32" fmla="*/ 213 w 213"/>
                <a:gd name="T33" fmla="*/ 102 h 152"/>
                <a:gd name="T34" fmla="*/ 95 w 213"/>
                <a:gd name="T35" fmla="*/ 3 h 152"/>
                <a:gd name="T36" fmla="*/ 90 w 213"/>
                <a:gd name="T37" fmla="*/ 7 h 152"/>
                <a:gd name="T38" fmla="*/ 85 w 213"/>
                <a:gd name="T39" fmla="*/ 12 h 152"/>
                <a:gd name="T40" fmla="*/ 78 w 213"/>
                <a:gd name="T41" fmla="*/ 17 h 152"/>
                <a:gd name="T42" fmla="*/ 73 w 213"/>
                <a:gd name="T43" fmla="*/ 22 h 152"/>
                <a:gd name="T44" fmla="*/ 69 w 213"/>
                <a:gd name="T45" fmla="*/ 26 h 152"/>
                <a:gd name="T46" fmla="*/ 62 w 213"/>
                <a:gd name="T47" fmla="*/ 31 h 152"/>
                <a:gd name="T48" fmla="*/ 57 w 213"/>
                <a:gd name="T49" fmla="*/ 33 h 152"/>
                <a:gd name="T50" fmla="*/ 50 w 213"/>
                <a:gd name="T51" fmla="*/ 36 h 152"/>
                <a:gd name="T52" fmla="*/ 45 w 213"/>
                <a:gd name="T53" fmla="*/ 40 h 152"/>
                <a:gd name="T54" fmla="*/ 38 w 213"/>
                <a:gd name="T55" fmla="*/ 43 h 152"/>
                <a:gd name="T56" fmla="*/ 31 w 213"/>
                <a:gd name="T57" fmla="*/ 45 h 152"/>
                <a:gd name="T58" fmla="*/ 24 w 213"/>
                <a:gd name="T59" fmla="*/ 48 h 152"/>
                <a:gd name="T60" fmla="*/ 17 w 213"/>
                <a:gd name="T61" fmla="*/ 48 h 152"/>
                <a:gd name="T62" fmla="*/ 12 w 213"/>
                <a:gd name="T63" fmla="*/ 50 h 152"/>
                <a:gd name="T64" fmla="*/ 5 w 213"/>
                <a:gd name="T65"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152">
                  <a:moveTo>
                    <a:pt x="0" y="52"/>
                  </a:moveTo>
                  <a:lnTo>
                    <a:pt x="118" y="152"/>
                  </a:lnTo>
                  <a:lnTo>
                    <a:pt x="123" y="149"/>
                  </a:lnTo>
                  <a:lnTo>
                    <a:pt x="125" y="149"/>
                  </a:lnTo>
                  <a:lnTo>
                    <a:pt x="130" y="149"/>
                  </a:lnTo>
                  <a:lnTo>
                    <a:pt x="132" y="149"/>
                  </a:lnTo>
                  <a:lnTo>
                    <a:pt x="135" y="147"/>
                  </a:lnTo>
                  <a:lnTo>
                    <a:pt x="140" y="147"/>
                  </a:lnTo>
                  <a:lnTo>
                    <a:pt x="142" y="144"/>
                  </a:lnTo>
                  <a:lnTo>
                    <a:pt x="147" y="144"/>
                  </a:lnTo>
                  <a:lnTo>
                    <a:pt x="149" y="144"/>
                  </a:lnTo>
                  <a:lnTo>
                    <a:pt x="151" y="142"/>
                  </a:lnTo>
                  <a:lnTo>
                    <a:pt x="154" y="142"/>
                  </a:lnTo>
                  <a:lnTo>
                    <a:pt x="158" y="140"/>
                  </a:lnTo>
                  <a:lnTo>
                    <a:pt x="161" y="140"/>
                  </a:lnTo>
                  <a:lnTo>
                    <a:pt x="163" y="137"/>
                  </a:lnTo>
                  <a:lnTo>
                    <a:pt x="168" y="135"/>
                  </a:lnTo>
                  <a:lnTo>
                    <a:pt x="170" y="135"/>
                  </a:lnTo>
                  <a:lnTo>
                    <a:pt x="173" y="133"/>
                  </a:lnTo>
                  <a:lnTo>
                    <a:pt x="175" y="130"/>
                  </a:lnTo>
                  <a:lnTo>
                    <a:pt x="180" y="130"/>
                  </a:lnTo>
                  <a:lnTo>
                    <a:pt x="182" y="128"/>
                  </a:lnTo>
                  <a:lnTo>
                    <a:pt x="184" y="126"/>
                  </a:lnTo>
                  <a:lnTo>
                    <a:pt x="187" y="123"/>
                  </a:lnTo>
                  <a:lnTo>
                    <a:pt x="189" y="121"/>
                  </a:lnTo>
                  <a:lnTo>
                    <a:pt x="192" y="121"/>
                  </a:lnTo>
                  <a:lnTo>
                    <a:pt x="196" y="118"/>
                  </a:lnTo>
                  <a:lnTo>
                    <a:pt x="199" y="116"/>
                  </a:lnTo>
                  <a:lnTo>
                    <a:pt x="201" y="114"/>
                  </a:lnTo>
                  <a:lnTo>
                    <a:pt x="203" y="111"/>
                  </a:lnTo>
                  <a:lnTo>
                    <a:pt x="206" y="109"/>
                  </a:lnTo>
                  <a:lnTo>
                    <a:pt x="208" y="107"/>
                  </a:lnTo>
                  <a:lnTo>
                    <a:pt x="210" y="104"/>
                  </a:lnTo>
                  <a:lnTo>
                    <a:pt x="213" y="102"/>
                  </a:lnTo>
                  <a:lnTo>
                    <a:pt x="97" y="0"/>
                  </a:lnTo>
                  <a:lnTo>
                    <a:pt x="95" y="3"/>
                  </a:lnTo>
                  <a:lnTo>
                    <a:pt x="92" y="5"/>
                  </a:lnTo>
                  <a:lnTo>
                    <a:pt x="90" y="7"/>
                  </a:lnTo>
                  <a:lnTo>
                    <a:pt x="88" y="10"/>
                  </a:lnTo>
                  <a:lnTo>
                    <a:pt x="85" y="12"/>
                  </a:lnTo>
                  <a:lnTo>
                    <a:pt x="81" y="17"/>
                  </a:lnTo>
                  <a:lnTo>
                    <a:pt x="78" y="17"/>
                  </a:lnTo>
                  <a:lnTo>
                    <a:pt x="76" y="19"/>
                  </a:lnTo>
                  <a:lnTo>
                    <a:pt x="73" y="22"/>
                  </a:lnTo>
                  <a:lnTo>
                    <a:pt x="71" y="24"/>
                  </a:lnTo>
                  <a:lnTo>
                    <a:pt x="69" y="26"/>
                  </a:lnTo>
                  <a:lnTo>
                    <a:pt x="66" y="29"/>
                  </a:lnTo>
                  <a:lnTo>
                    <a:pt x="62" y="31"/>
                  </a:lnTo>
                  <a:lnTo>
                    <a:pt x="59" y="31"/>
                  </a:lnTo>
                  <a:lnTo>
                    <a:pt x="57" y="33"/>
                  </a:lnTo>
                  <a:lnTo>
                    <a:pt x="52" y="36"/>
                  </a:lnTo>
                  <a:lnTo>
                    <a:pt x="50" y="36"/>
                  </a:lnTo>
                  <a:lnTo>
                    <a:pt x="47" y="38"/>
                  </a:lnTo>
                  <a:lnTo>
                    <a:pt x="45" y="40"/>
                  </a:lnTo>
                  <a:lnTo>
                    <a:pt x="40" y="40"/>
                  </a:lnTo>
                  <a:lnTo>
                    <a:pt x="38" y="43"/>
                  </a:lnTo>
                  <a:lnTo>
                    <a:pt x="33" y="43"/>
                  </a:lnTo>
                  <a:lnTo>
                    <a:pt x="31" y="45"/>
                  </a:lnTo>
                  <a:lnTo>
                    <a:pt x="29" y="45"/>
                  </a:lnTo>
                  <a:lnTo>
                    <a:pt x="24" y="48"/>
                  </a:lnTo>
                  <a:lnTo>
                    <a:pt x="21" y="48"/>
                  </a:lnTo>
                  <a:lnTo>
                    <a:pt x="17" y="48"/>
                  </a:lnTo>
                  <a:lnTo>
                    <a:pt x="14" y="50"/>
                  </a:lnTo>
                  <a:lnTo>
                    <a:pt x="12" y="50"/>
                  </a:lnTo>
                  <a:lnTo>
                    <a:pt x="7" y="50"/>
                  </a:lnTo>
                  <a:lnTo>
                    <a:pt x="5" y="52"/>
                  </a:lnTo>
                  <a:lnTo>
                    <a:pt x="0" y="5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9" name="Freeform 525"/>
            <p:cNvSpPr>
              <a:spLocks/>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0" name="Freeform 526"/>
            <p:cNvSpPr>
              <a:spLocks/>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1" name="Freeform 527"/>
            <p:cNvSpPr>
              <a:spLocks/>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2" name="Freeform 528"/>
            <p:cNvSpPr>
              <a:spLocks/>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5" name="Freeform 531"/>
            <p:cNvSpPr>
              <a:spLocks/>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6" name="Freeform 532"/>
            <p:cNvSpPr>
              <a:spLocks/>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7" name="Freeform 533"/>
            <p:cNvSpPr>
              <a:spLocks/>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8" name="Freeform 534"/>
            <p:cNvSpPr>
              <a:spLocks/>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9" name="Freeform 535"/>
            <p:cNvSpPr>
              <a:spLocks/>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0" name="Freeform 536"/>
            <p:cNvSpPr>
              <a:spLocks/>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1" name="Freeform 537"/>
            <p:cNvSpPr>
              <a:spLocks/>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2" name="Freeform 538"/>
            <p:cNvSpPr>
              <a:spLocks/>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3" name="Freeform 539"/>
            <p:cNvSpPr>
              <a:spLocks/>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4" name="Freeform 540"/>
            <p:cNvSpPr>
              <a:spLocks/>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5" name="Freeform 541"/>
            <p:cNvSpPr>
              <a:spLocks/>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6" name="Freeform 542"/>
            <p:cNvSpPr>
              <a:spLocks/>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7" name="Freeform 543"/>
            <p:cNvSpPr>
              <a:spLocks/>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8" name="Freeform 544"/>
            <p:cNvSpPr>
              <a:spLocks/>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9" name="Freeform 545"/>
            <p:cNvSpPr>
              <a:spLocks/>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0" name="Freeform 546"/>
            <p:cNvSpPr>
              <a:spLocks/>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1" name="Freeform 547"/>
            <p:cNvSpPr>
              <a:spLocks/>
            </p:cNvSpPr>
            <p:nvPr/>
          </p:nvSpPr>
          <p:spPr bwMode="auto">
            <a:xfrm>
              <a:off x="496802"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2" name="Freeform 548"/>
            <p:cNvSpPr>
              <a:spLocks/>
            </p:cNvSpPr>
            <p:nvPr/>
          </p:nvSpPr>
          <p:spPr bwMode="auto">
            <a:xfrm>
              <a:off x="496802"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3" name="Freeform 549"/>
            <p:cNvSpPr>
              <a:spLocks/>
            </p:cNvSpPr>
            <p:nvPr/>
          </p:nvSpPr>
          <p:spPr bwMode="auto">
            <a:xfrm>
              <a:off x="571006"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4" name="Freeform 550"/>
            <p:cNvSpPr>
              <a:spLocks/>
            </p:cNvSpPr>
            <p:nvPr/>
          </p:nvSpPr>
          <p:spPr bwMode="auto">
            <a:xfrm>
              <a:off x="571006"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5" name="Freeform 551"/>
            <p:cNvSpPr>
              <a:spLocks/>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6" name="Freeform 552"/>
            <p:cNvSpPr>
              <a:spLocks/>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7" name="Freeform 553"/>
            <p:cNvSpPr>
              <a:spLocks/>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8" name="Freeform 554"/>
            <p:cNvSpPr>
              <a:spLocks/>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9" name="Freeform 555"/>
            <p:cNvSpPr>
              <a:spLocks/>
            </p:cNvSpPr>
            <p:nvPr/>
          </p:nvSpPr>
          <p:spPr bwMode="auto">
            <a:xfrm>
              <a:off x="333301" y="2572010"/>
              <a:ext cx="181108" cy="113193"/>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0" name="Freeform 556"/>
            <p:cNvSpPr>
              <a:spLocks/>
            </p:cNvSpPr>
            <p:nvPr/>
          </p:nvSpPr>
          <p:spPr bwMode="auto">
            <a:xfrm>
              <a:off x="333301" y="2572010"/>
              <a:ext cx="181108" cy="113193"/>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1" name="Freeform 557"/>
            <p:cNvSpPr>
              <a:spLocks/>
            </p:cNvSpPr>
            <p:nvPr/>
          </p:nvSpPr>
          <p:spPr bwMode="auto">
            <a:xfrm>
              <a:off x="196213" y="2375809"/>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2" name="Freeform 558"/>
            <p:cNvSpPr>
              <a:spLocks/>
            </p:cNvSpPr>
            <p:nvPr/>
          </p:nvSpPr>
          <p:spPr bwMode="auto">
            <a:xfrm>
              <a:off x="196213" y="2375809"/>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3" name="Freeform 559"/>
            <p:cNvSpPr>
              <a:spLocks/>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4" name="Freeform 560"/>
            <p:cNvSpPr>
              <a:spLocks/>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5" name="Freeform 561"/>
            <p:cNvSpPr>
              <a:spLocks/>
            </p:cNvSpPr>
            <p:nvPr/>
          </p:nvSpPr>
          <p:spPr bwMode="auto">
            <a:xfrm>
              <a:off x="56609" y="1951966"/>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6" name="Freeform 562"/>
            <p:cNvSpPr>
              <a:spLocks/>
            </p:cNvSpPr>
            <p:nvPr/>
          </p:nvSpPr>
          <p:spPr bwMode="auto">
            <a:xfrm>
              <a:off x="56609" y="1951966"/>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7" name="Freeform 563"/>
            <p:cNvSpPr>
              <a:spLocks/>
            </p:cNvSpPr>
            <p:nvPr/>
          </p:nvSpPr>
          <p:spPr bwMode="auto">
            <a:xfrm>
              <a:off x="594902" y="1372169"/>
              <a:ext cx="183623" cy="249024"/>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8" name="Freeform 564"/>
            <p:cNvSpPr>
              <a:spLocks/>
            </p:cNvSpPr>
            <p:nvPr/>
          </p:nvSpPr>
          <p:spPr bwMode="auto">
            <a:xfrm>
              <a:off x="594902" y="1372169"/>
              <a:ext cx="183623" cy="249024"/>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9" name="Freeform 565"/>
            <p:cNvSpPr>
              <a:spLocks/>
            </p:cNvSpPr>
            <p:nvPr/>
          </p:nvSpPr>
          <p:spPr bwMode="auto">
            <a:xfrm>
              <a:off x="856502" y="1374684"/>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0" name="Freeform 566"/>
            <p:cNvSpPr>
              <a:spLocks/>
            </p:cNvSpPr>
            <p:nvPr/>
          </p:nvSpPr>
          <p:spPr bwMode="auto">
            <a:xfrm>
              <a:off x="856502" y="1374684"/>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1" name="Freeform 567"/>
            <p:cNvSpPr>
              <a:spLocks/>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2" name="Freeform 568"/>
            <p:cNvSpPr>
              <a:spLocks/>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3" name="Freeform 569"/>
            <p:cNvSpPr>
              <a:spLocks/>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4" name="Freeform 570"/>
            <p:cNvSpPr>
              <a:spLocks/>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5" name="Freeform 571"/>
            <p:cNvSpPr>
              <a:spLocks/>
            </p:cNvSpPr>
            <p:nvPr/>
          </p:nvSpPr>
          <p:spPr bwMode="auto">
            <a:xfrm>
              <a:off x="1170926" y="1666469"/>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6" name="Freeform 572"/>
            <p:cNvSpPr>
              <a:spLocks/>
            </p:cNvSpPr>
            <p:nvPr/>
          </p:nvSpPr>
          <p:spPr bwMode="auto">
            <a:xfrm>
              <a:off x="1170926" y="1666469"/>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7" name="Freeform 573"/>
            <p:cNvSpPr>
              <a:spLocks/>
            </p:cNvSpPr>
            <p:nvPr/>
          </p:nvSpPr>
          <p:spPr bwMode="auto">
            <a:xfrm>
              <a:off x="1170926"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8" name="Freeform 574"/>
            <p:cNvSpPr>
              <a:spLocks/>
            </p:cNvSpPr>
            <p:nvPr/>
          </p:nvSpPr>
          <p:spPr bwMode="auto">
            <a:xfrm>
              <a:off x="1170926"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9" name="Freeform 575"/>
            <p:cNvSpPr>
              <a:spLocks/>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0" name="Freeform 576"/>
            <p:cNvSpPr>
              <a:spLocks/>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1" name="Freeform 577"/>
            <p:cNvSpPr>
              <a:spLocks/>
            </p:cNvSpPr>
            <p:nvPr/>
          </p:nvSpPr>
          <p:spPr bwMode="auto">
            <a:xfrm>
              <a:off x="1227522" y="1910462"/>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2" name="Freeform 578"/>
            <p:cNvSpPr>
              <a:spLocks/>
            </p:cNvSpPr>
            <p:nvPr/>
          </p:nvSpPr>
          <p:spPr bwMode="auto">
            <a:xfrm>
              <a:off x="1227522" y="1910462"/>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3" name="Freeform 579"/>
            <p:cNvSpPr>
              <a:spLocks/>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4" name="Freeform 580"/>
            <p:cNvSpPr>
              <a:spLocks/>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5" name="Freeform 581"/>
            <p:cNvSpPr>
              <a:spLocks/>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6" name="Freeform 582"/>
            <p:cNvSpPr>
              <a:spLocks/>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7" name="Freeform 583"/>
            <p:cNvSpPr>
              <a:spLocks/>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8" name="Freeform 584"/>
            <p:cNvSpPr>
              <a:spLocks/>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9" name="Freeform 585"/>
            <p:cNvSpPr>
              <a:spLocks/>
            </p:cNvSpPr>
            <p:nvPr/>
          </p:nvSpPr>
          <p:spPr bwMode="auto">
            <a:xfrm>
              <a:off x="1182245" y="2180866"/>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0" name="Freeform 586"/>
            <p:cNvSpPr>
              <a:spLocks/>
            </p:cNvSpPr>
            <p:nvPr/>
          </p:nvSpPr>
          <p:spPr bwMode="auto">
            <a:xfrm>
              <a:off x="1182245" y="2180866"/>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1" name="Freeform 587"/>
            <p:cNvSpPr>
              <a:spLocks/>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2" name="Freeform 588"/>
            <p:cNvSpPr>
              <a:spLocks/>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3" name="Freeform 589"/>
            <p:cNvSpPr>
              <a:spLocks/>
            </p:cNvSpPr>
            <p:nvPr/>
          </p:nvSpPr>
          <p:spPr bwMode="auto">
            <a:xfrm>
              <a:off x="1256449" y="2346882"/>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4" name="Freeform 590"/>
            <p:cNvSpPr>
              <a:spLocks/>
            </p:cNvSpPr>
            <p:nvPr/>
          </p:nvSpPr>
          <p:spPr bwMode="auto">
            <a:xfrm>
              <a:off x="1256449" y="2346882"/>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5" name="Freeform 591"/>
            <p:cNvSpPr>
              <a:spLocks/>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6" name="Freeform 592"/>
            <p:cNvSpPr>
              <a:spLocks/>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7" name="Freeform 593"/>
            <p:cNvSpPr>
              <a:spLocks/>
            </p:cNvSpPr>
            <p:nvPr/>
          </p:nvSpPr>
          <p:spPr bwMode="auto">
            <a:xfrm>
              <a:off x="680425" y="2177093"/>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8" name="Freeform 594"/>
            <p:cNvSpPr>
              <a:spLocks/>
            </p:cNvSpPr>
            <p:nvPr/>
          </p:nvSpPr>
          <p:spPr bwMode="auto">
            <a:xfrm>
              <a:off x="680425" y="2177093"/>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9" name="Freeform 595"/>
            <p:cNvSpPr>
              <a:spLocks/>
            </p:cNvSpPr>
            <p:nvPr/>
          </p:nvSpPr>
          <p:spPr bwMode="auto">
            <a:xfrm>
              <a:off x="832606" y="2177093"/>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0" name="Freeform 596"/>
            <p:cNvSpPr>
              <a:spLocks/>
            </p:cNvSpPr>
            <p:nvPr/>
          </p:nvSpPr>
          <p:spPr bwMode="auto">
            <a:xfrm>
              <a:off x="832606" y="2177093"/>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1" name="Freeform 597"/>
            <p:cNvSpPr>
              <a:spLocks/>
            </p:cNvSpPr>
            <p:nvPr/>
          </p:nvSpPr>
          <p:spPr bwMode="auto">
            <a:xfrm>
              <a:off x="330786" y="1877762"/>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2" name="Freeform 598"/>
            <p:cNvSpPr>
              <a:spLocks/>
            </p:cNvSpPr>
            <p:nvPr/>
          </p:nvSpPr>
          <p:spPr bwMode="auto">
            <a:xfrm>
              <a:off x="330786" y="1877762"/>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3" name="Freeform 599"/>
            <p:cNvSpPr>
              <a:spLocks/>
            </p:cNvSpPr>
            <p:nvPr/>
          </p:nvSpPr>
          <p:spPr bwMode="auto">
            <a:xfrm>
              <a:off x="359713" y="1877762"/>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4" name="Freeform 600"/>
            <p:cNvSpPr>
              <a:spLocks/>
            </p:cNvSpPr>
            <p:nvPr/>
          </p:nvSpPr>
          <p:spPr bwMode="auto">
            <a:xfrm>
              <a:off x="359713" y="1877762"/>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5" name="Freeform 601"/>
            <p:cNvSpPr>
              <a:spLocks/>
            </p:cNvSpPr>
            <p:nvPr/>
          </p:nvSpPr>
          <p:spPr bwMode="auto">
            <a:xfrm>
              <a:off x="442721"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6" name="Freeform 602"/>
            <p:cNvSpPr>
              <a:spLocks/>
            </p:cNvSpPr>
            <p:nvPr/>
          </p:nvSpPr>
          <p:spPr bwMode="auto">
            <a:xfrm>
              <a:off x="442721"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7" name="Freeform 603"/>
            <p:cNvSpPr>
              <a:spLocks/>
            </p:cNvSpPr>
            <p:nvPr/>
          </p:nvSpPr>
          <p:spPr bwMode="auto">
            <a:xfrm>
              <a:off x="974725" y="1751993"/>
              <a:ext cx="113192" cy="113193"/>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8" name="Freeform 604"/>
            <p:cNvSpPr>
              <a:spLocks/>
            </p:cNvSpPr>
            <p:nvPr/>
          </p:nvSpPr>
          <p:spPr bwMode="auto">
            <a:xfrm>
              <a:off x="974725" y="1751993"/>
              <a:ext cx="113192" cy="113193"/>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9" name="Freeform 605"/>
            <p:cNvSpPr>
              <a:spLocks/>
            </p:cNvSpPr>
            <p:nvPr/>
          </p:nvSpPr>
          <p:spPr bwMode="auto">
            <a:xfrm>
              <a:off x="870337"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0" name="Freeform 606"/>
            <p:cNvSpPr>
              <a:spLocks/>
            </p:cNvSpPr>
            <p:nvPr/>
          </p:nvSpPr>
          <p:spPr bwMode="auto">
            <a:xfrm>
              <a:off x="870337"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1" name="Freeform 607"/>
            <p:cNvSpPr>
              <a:spLocks/>
            </p:cNvSpPr>
            <p:nvPr/>
          </p:nvSpPr>
          <p:spPr bwMode="auto">
            <a:xfrm>
              <a:off x="870337"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2" name="Freeform 608"/>
            <p:cNvSpPr>
              <a:spLocks/>
            </p:cNvSpPr>
            <p:nvPr/>
          </p:nvSpPr>
          <p:spPr bwMode="auto">
            <a:xfrm>
              <a:off x="870337"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3" name="Freeform 609"/>
            <p:cNvSpPr>
              <a:spLocks/>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4" name="Freeform 610"/>
            <p:cNvSpPr>
              <a:spLocks/>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5" name="Freeform 611"/>
            <p:cNvSpPr>
              <a:spLocks/>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6" name="Freeform 612"/>
            <p:cNvSpPr>
              <a:spLocks/>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7" name="Freeform 613"/>
            <p:cNvSpPr>
              <a:spLocks/>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8" name="Freeform 614"/>
            <p:cNvSpPr>
              <a:spLocks/>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9" name="Freeform 615"/>
            <p:cNvSpPr>
              <a:spLocks/>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0" name="Freeform 616"/>
            <p:cNvSpPr>
              <a:spLocks/>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1" name="Freeform 617"/>
            <p:cNvSpPr>
              <a:spLocks/>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2" name="Freeform 618"/>
            <p:cNvSpPr>
              <a:spLocks/>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3" name="Freeform 619"/>
            <p:cNvSpPr>
              <a:spLocks/>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4" name="Freeform 620"/>
            <p:cNvSpPr>
              <a:spLocks/>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5" name="Freeform 621"/>
            <p:cNvSpPr>
              <a:spLocks/>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6" name="Freeform 622"/>
            <p:cNvSpPr>
              <a:spLocks/>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7" name="Freeform 623"/>
            <p:cNvSpPr>
              <a:spLocks/>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25"/>
            <p:cNvSpPr>
              <a:spLocks/>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626"/>
            <p:cNvSpPr>
              <a:spLocks/>
            </p:cNvSpPr>
            <p:nvPr/>
          </p:nvSpPr>
          <p:spPr bwMode="auto">
            <a:xfrm>
              <a:off x="496801"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27"/>
            <p:cNvSpPr>
              <a:spLocks/>
            </p:cNvSpPr>
            <p:nvPr/>
          </p:nvSpPr>
          <p:spPr bwMode="auto">
            <a:xfrm>
              <a:off x="496801"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28"/>
            <p:cNvSpPr>
              <a:spLocks/>
            </p:cNvSpPr>
            <p:nvPr/>
          </p:nvSpPr>
          <p:spPr bwMode="auto">
            <a:xfrm>
              <a:off x="571005"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29"/>
            <p:cNvSpPr>
              <a:spLocks/>
            </p:cNvSpPr>
            <p:nvPr/>
          </p:nvSpPr>
          <p:spPr bwMode="auto">
            <a:xfrm>
              <a:off x="571005"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30"/>
            <p:cNvSpPr>
              <a:spLocks/>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31"/>
            <p:cNvSpPr>
              <a:spLocks/>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32"/>
            <p:cNvSpPr>
              <a:spLocks/>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33"/>
            <p:cNvSpPr>
              <a:spLocks/>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634"/>
            <p:cNvSpPr>
              <a:spLocks/>
            </p:cNvSpPr>
            <p:nvPr/>
          </p:nvSpPr>
          <p:spPr bwMode="auto">
            <a:xfrm>
              <a:off x="333301" y="2572010"/>
              <a:ext cx="181108" cy="113192"/>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635"/>
            <p:cNvSpPr>
              <a:spLocks/>
            </p:cNvSpPr>
            <p:nvPr/>
          </p:nvSpPr>
          <p:spPr bwMode="auto">
            <a:xfrm>
              <a:off x="333301" y="2572010"/>
              <a:ext cx="181108" cy="113192"/>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636"/>
            <p:cNvSpPr>
              <a:spLocks/>
            </p:cNvSpPr>
            <p:nvPr/>
          </p:nvSpPr>
          <p:spPr bwMode="auto">
            <a:xfrm>
              <a:off x="196212" y="2375810"/>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637"/>
            <p:cNvSpPr>
              <a:spLocks/>
            </p:cNvSpPr>
            <p:nvPr/>
          </p:nvSpPr>
          <p:spPr bwMode="auto">
            <a:xfrm>
              <a:off x="196212" y="2375810"/>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638"/>
            <p:cNvSpPr>
              <a:spLocks/>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639"/>
            <p:cNvSpPr>
              <a:spLocks/>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40"/>
            <p:cNvSpPr>
              <a:spLocks/>
            </p:cNvSpPr>
            <p:nvPr/>
          </p:nvSpPr>
          <p:spPr bwMode="auto">
            <a:xfrm>
              <a:off x="56608" y="1951967"/>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41"/>
            <p:cNvSpPr>
              <a:spLocks/>
            </p:cNvSpPr>
            <p:nvPr/>
          </p:nvSpPr>
          <p:spPr bwMode="auto">
            <a:xfrm>
              <a:off x="56608" y="1951967"/>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42"/>
            <p:cNvSpPr>
              <a:spLocks/>
            </p:cNvSpPr>
            <p:nvPr/>
          </p:nvSpPr>
          <p:spPr bwMode="auto">
            <a:xfrm>
              <a:off x="594901" y="1372169"/>
              <a:ext cx="183623" cy="249023"/>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43"/>
            <p:cNvSpPr>
              <a:spLocks/>
            </p:cNvSpPr>
            <p:nvPr/>
          </p:nvSpPr>
          <p:spPr bwMode="auto">
            <a:xfrm>
              <a:off x="594901" y="1372169"/>
              <a:ext cx="183623" cy="249023"/>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44"/>
            <p:cNvSpPr>
              <a:spLocks/>
            </p:cNvSpPr>
            <p:nvPr/>
          </p:nvSpPr>
          <p:spPr bwMode="auto">
            <a:xfrm>
              <a:off x="856502" y="1374685"/>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45"/>
            <p:cNvSpPr>
              <a:spLocks/>
            </p:cNvSpPr>
            <p:nvPr/>
          </p:nvSpPr>
          <p:spPr bwMode="auto">
            <a:xfrm>
              <a:off x="856502" y="1374685"/>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46"/>
            <p:cNvSpPr>
              <a:spLocks/>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Freeform 647"/>
            <p:cNvSpPr>
              <a:spLocks/>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Freeform 648"/>
            <p:cNvSpPr>
              <a:spLocks/>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Freeform 649"/>
            <p:cNvSpPr>
              <a:spLocks/>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Freeform 650"/>
            <p:cNvSpPr>
              <a:spLocks/>
            </p:cNvSpPr>
            <p:nvPr/>
          </p:nvSpPr>
          <p:spPr bwMode="auto">
            <a:xfrm>
              <a:off x="1170925" y="1666470"/>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Freeform 651"/>
            <p:cNvSpPr>
              <a:spLocks/>
            </p:cNvSpPr>
            <p:nvPr/>
          </p:nvSpPr>
          <p:spPr bwMode="auto">
            <a:xfrm>
              <a:off x="1170925" y="1666470"/>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Freeform 652"/>
            <p:cNvSpPr>
              <a:spLocks/>
            </p:cNvSpPr>
            <p:nvPr/>
          </p:nvSpPr>
          <p:spPr bwMode="auto">
            <a:xfrm>
              <a:off x="1170925"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Freeform 653"/>
            <p:cNvSpPr>
              <a:spLocks/>
            </p:cNvSpPr>
            <p:nvPr/>
          </p:nvSpPr>
          <p:spPr bwMode="auto">
            <a:xfrm>
              <a:off x="1170925"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Freeform 654"/>
            <p:cNvSpPr>
              <a:spLocks/>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Freeform 655"/>
            <p:cNvSpPr>
              <a:spLocks/>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Freeform 656"/>
            <p:cNvSpPr>
              <a:spLocks/>
            </p:cNvSpPr>
            <p:nvPr/>
          </p:nvSpPr>
          <p:spPr bwMode="auto">
            <a:xfrm>
              <a:off x="1227522" y="1910463"/>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Freeform 657"/>
            <p:cNvSpPr>
              <a:spLocks/>
            </p:cNvSpPr>
            <p:nvPr/>
          </p:nvSpPr>
          <p:spPr bwMode="auto">
            <a:xfrm>
              <a:off x="1227522" y="1910463"/>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Freeform 658"/>
            <p:cNvSpPr>
              <a:spLocks/>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Freeform 659"/>
            <p:cNvSpPr>
              <a:spLocks/>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Freeform 660"/>
            <p:cNvSpPr>
              <a:spLocks/>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Freeform 661"/>
            <p:cNvSpPr>
              <a:spLocks/>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Freeform 662"/>
            <p:cNvSpPr>
              <a:spLocks/>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Freeform 663"/>
            <p:cNvSpPr>
              <a:spLocks/>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Freeform 664"/>
            <p:cNvSpPr>
              <a:spLocks/>
            </p:cNvSpPr>
            <p:nvPr/>
          </p:nvSpPr>
          <p:spPr bwMode="auto">
            <a:xfrm>
              <a:off x="1182245" y="2180867"/>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Freeform 665"/>
            <p:cNvSpPr>
              <a:spLocks/>
            </p:cNvSpPr>
            <p:nvPr/>
          </p:nvSpPr>
          <p:spPr bwMode="auto">
            <a:xfrm>
              <a:off x="1182245" y="2180867"/>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Freeform 666"/>
            <p:cNvSpPr>
              <a:spLocks/>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0" name="Freeform 667"/>
            <p:cNvSpPr>
              <a:spLocks/>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1" name="Freeform 668"/>
            <p:cNvSpPr>
              <a:spLocks/>
            </p:cNvSpPr>
            <p:nvPr/>
          </p:nvSpPr>
          <p:spPr bwMode="auto">
            <a:xfrm>
              <a:off x="1256449" y="2346883"/>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2" name="Freeform 669"/>
            <p:cNvSpPr>
              <a:spLocks/>
            </p:cNvSpPr>
            <p:nvPr/>
          </p:nvSpPr>
          <p:spPr bwMode="auto">
            <a:xfrm>
              <a:off x="1256449" y="2346883"/>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3" name="Freeform 670"/>
            <p:cNvSpPr>
              <a:spLocks/>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4" name="Freeform 671"/>
            <p:cNvSpPr>
              <a:spLocks/>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5" name="Freeform 672"/>
            <p:cNvSpPr>
              <a:spLocks/>
            </p:cNvSpPr>
            <p:nvPr/>
          </p:nvSpPr>
          <p:spPr bwMode="auto">
            <a:xfrm>
              <a:off x="680425" y="2177094"/>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6" name="Freeform 673"/>
            <p:cNvSpPr>
              <a:spLocks/>
            </p:cNvSpPr>
            <p:nvPr/>
          </p:nvSpPr>
          <p:spPr bwMode="auto">
            <a:xfrm>
              <a:off x="680425" y="2177094"/>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7" name="Freeform 674"/>
            <p:cNvSpPr>
              <a:spLocks/>
            </p:cNvSpPr>
            <p:nvPr/>
          </p:nvSpPr>
          <p:spPr bwMode="auto">
            <a:xfrm>
              <a:off x="832606" y="2177094"/>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8" name="Freeform 675"/>
            <p:cNvSpPr>
              <a:spLocks/>
            </p:cNvSpPr>
            <p:nvPr/>
          </p:nvSpPr>
          <p:spPr bwMode="auto">
            <a:xfrm>
              <a:off x="832606" y="2177094"/>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9" name="Freeform 676"/>
            <p:cNvSpPr>
              <a:spLocks/>
            </p:cNvSpPr>
            <p:nvPr/>
          </p:nvSpPr>
          <p:spPr bwMode="auto">
            <a:xfrm>
              <a:off x="330786" y="1877763"/>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0" name="Freeform 677"/>
            <p:cNvSpPr>
              <a:spLocks/>
            </p:cNvSpPr>
            <p:nvPr/>
          </p:nvSpPr>
          <p:spPr bwMode="auto">
            <a:xfrm>
              <a:off x="330786" y="1877763"/>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1" name="Freeform 678"/>
            <p:cNvSpPr>
              <a:spLocks/>
            </p:cNvSpPr>
            <p:nvPr/>
          </p:nvSpPr>
          <p:spPr bwMode="auto">
            <a:xfrm>
              <a:off x="359713" y="1877763"/>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2" name="Freeform 679"/>
            <p:cNvSpPr>
              <a:spLocks/>
            </p:cNvSpPr>
            <p:nvPr/>
          </p:nvSpPr>
          <p:spPr bwMode="auto">
            <a:xfrm>
              <a:off x="359713" y="1877763"/>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3" name="Freeform 680"/>
            <p:cNvSpPr>
              <a:spLocks/>
            </p:cNvSpPr>
            <p:nvPr/>
          </p:nvSpPr>
          <p:spPr bwMode="auto">
            <a:xfrm>
              <a:off x="442720"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4" name="Freeform 681"/>
            <p:cNvSpPr>
              <a:spLocks/>
            </p:cNvSpPr>
            <p:nvPr/>
          </p:nvSpPr>
          <p:spPr bwMode="auto">
            <a:xfrm>
              <a:off x="442720"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5" name="Freeform 682"/>
            <p:cNvSpPr>
              <a:spLocks/>
            </p:cNvSpPr>
            <p:nvPr/>
          </p:nvSpPr>
          <p:spPr bwMode="auto">
            <a:xfrm>
              <a:off x="974725" y="1751993"/>
              <a:ext cx="113192" cy="113192"/>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6" name="Freeform 683"/>
            <p:cNvSpPr>
              <a:spLocks/>
            </p:cNvSpPr>
            <p:nvPr/>
          </p:nvSpPr>
          <p:spPr bwMode="auto">
            <a:xfrm>
              <a:off x="974725" y="1751993"/>
              <a:ext cx="113192" cy="113192"/>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7" name="Freeform 684"/>
            <p:cNvSpPr>
              <a:spLocks/>
            </p:cNvSpPr>
            <p:nvPr/>
          </p:nvSpPr>
          <p:spPr bwMode="auto">
            <a:xfrm>
              <a:off x="870336"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8" name="Freeform 685"/>
            <p:cNvSpPr>
              <a:spLocks/>
            </p:cNvSpPr>
            <p:nvPr/>
          </p:nvSpPr>
          <p:spPr bwMode="auto">
            <a:xfrm>
              <a:off x="870336"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9" name="Freeform 686"/>
            <p:cNvSpPr>
              <a:spLocks/>
            </p:cNvSpPr>
            <p:nvPr/>
          </p:nvSpPr>
          <p:spPr bwMode="auto">
            <a:xfrm>
              <a:off x="870336"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0" name="Freeform 687"/>
            <p:cNvSpPr>
              <a:spLocks/>
            </p:cNvSpPr>
            <p:nvPr/>
          </p:nvSpPr>
          <p:spPr bwMode="auto">
            <a:xfrm>
              <a:off x="870336"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3" name="Freeform 690"/>
            <p:cNvSpPr>
              <a:spLocks/>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4" name="Freeform 691"/>
            <p:cNvSpPr>
              <a:spLocks/>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5" name="Freeform 692"/>
            <p:cNvSpPr>
              <a:spLocks/>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6" name="Freeform 693"/>
            <p:cNvSpPr>
              <a:spLocks/>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7" name="Freeform 694"/>
            <p:cNvSpPr>
              <a:spLocks/>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8" name="Freeform 695"/>
            <p:cNvSpPr>
              <a:spLocks/>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9" name="Freeform 696"/>
            <p:cNvSpPr>
              <a:spLocks/>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0" name="Freeform 697"/>
            <p:cNvSpPr>
              <a:spLocks/>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1" name="Freeform 698"/>
            <p:cNvSpPr>
              <a:spLocks/>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2" name="Freeform 699"/>
            <p:cNvSpPr>
              <a:spLocks/>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3" name="Freeform 700"/>
            <p:cNvSpPr>
              <a:spLocks/>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4" name="Freeform 701"/>
            <p:cNvSpPr>
              <a:spLocks/>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5" name="Freeform 702"/>
            <p:cNvSpPr>
              <a:spLocks/>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6" name="Freeform 703"/>
            <p:cNvSpPr>
              <a:spLocks/>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7" name="Freeform 704"/>
            <p:cNvSpPr>
              <a:spLocks/>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8" name="Freeform 705"/>
            <p:cNvSpPr>
              <a:spLocks/>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9" name="Freeform 706"/>
            <p:cNvSpPr>
              <a:spLocks/>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0" name="Freeform 707"/>
            <p:cNvSpPr>
              <a:spLocks/>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1" name="Freeform 708"/>
            <p:cNvSpPr>
              <a:spLocks/>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2" name="Freeform 709"/>
            <p:cNvSpPr>
              <a:spLocks/>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3" name="Freeform 710"/>
            <p:cNvSpPr>
              <a:spLocks/>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4" name="Freeform 711"/>
            <p:cNvSpPr>
              <a:spLocks/>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5" name="Freeform 712"/>
            <p:cNvSpPr>
              <a:spLocks/>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6" name="Freeform 713"/>
            <p:cNvSpPr>
              <a:spLocks/>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7" name="Freeform 714"/>
            <p:cNvSpPr>
              <a:spLocks/>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8" name="Freeform 715"/>
            <p:cNvSpPr>
              <a:spLocks/>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9" name="Freeform 716"/>
            <p:cNvSpPr>
              <a:spLocks/>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0" name="Freeform 717"/>
            <p:cNvSpPr>
              <a:spLocks/>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1" name="Freeform 718"/>
            <p:cNvSpPr>
              <a:spLocks/>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2" name="Freeform 719"/>
            <p:cNvSpPr>
              <a:spLocks/>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3" name="Freeform 720"/>
            <p:cNvSpPr>
              <a:spLocks/>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4" name="Freeform 721"/>
            <p:cNvSpPr>
              <a:spLocks/>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5" name="Freeform 722"/>
            <p:cNvSpPr>
              <a:spLocks/>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6" name="Freeform 723"/>
            <p:cNvSpPr>
              <a:spLocks/>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7" name="Freeform 724"/>
            <p:cNvSpPr>
              <a:spLocks/>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8" name="Freeform 725"/>
            <p:cNvSpPr>
              <a:spLocks/>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9" name="Freeform 726"/>
            <p:cNvSpPr>
              <a:spLocks/>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0" name="Freeform 727"/>
            <p:cNvSpPr>
              <a:spLocks/>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1" name="Freeform 728"/>
            <p:cNvSpPr>
              <a:spLocks/>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2" name="Freeform 729"/>
            <p:cNvSpPr>
              <a:spLocks/>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3" name="Freeform 730"/>
            <p:cNvSpPr>
              <a:spLocks/>
            </p:cNvSpPr>
            <p:nvPr/>
          </p:nvSpPr>
          <p:spPr bwMode="auto">
            <a:xfrm>
              <a:off x="2095331" y="3511508"/>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4" name="Freeform 731"/>
            <p:cNvSpPr>
              <a:spLocks/>
            </p:cNvSpPr>
            <p:nvPr/>
          </p:nvSpPr>
          <p:spPr bwMode="auto">
            <a:xfrm>
              <a:off x="2095331" y="3511508"/>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5" name="Freeform 732"/>
            <p:cNvSpPr>
              <a:spLocks/>
            </p:cNvSpPr>
            <p:nvPr/>
          </p:nvSpPr>
          <p:spPr bwMode="auto">
            <a:xfrm>
              <a:off x="2294046" y="3573135"/>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6" name="Freeform 733"/>
            <p:cNvSpPr>
              <a:spLocks/>
            </p:cNvSpPr>
            <p:nvPr/>
          </p:nvSpPr>
          <p:spPr bwMode="auto">
            <a:xfrm>
              <a:off x="2294046" y="3573135"/>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7" name="Freeform 734"/>
            <p:cNvSpPr>
              <a:spLocks/>
            </p:cNvSpPr>
            <p:nvPr/>
          </p:nvSpPr>
          <p:spPr bwMode="auto">
            <a:xfrm>
              <a:off x="2169535" y="3629731"/>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8" name="Freeform 735"/>
            <p:cNvSpPr>
              <a:spLocks/>
            </p:cNvSpPr>
            <p:nvPr/>
          </p:nvSpPr>
          <p:spPr bwMode="auto">
            <a:xfrm>
              <a:off x="2169535" y="3629731"/>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9" name="Freeform 736"/>
            <p:cNvSpPr>
              <a:spLocks/>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0" name="Freeform 737"/>
            <p:cNvSpPr>
              <a:spLocks/>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1" name="Freeform 738"/>
            <p:cNvSpPr>
              <a:spLocks/>
            </p:cNvSpPr>
            <p:nvPr/>
          </p:nvSpPr>
          <p:spPr bwMode="auto">
            <a:xfrm>
              <a:off x="2353158" y="3823416"/>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2" name="Freeform 739"/>
            <p:cNvSpPr>
              <a:spLocks/>
            </p:cNvSpPr>
            <p:nvPr/>
          </p:nvSpPr>
          <p:spPr bwMode="auto">
            <a:xfrm>
              <a:off x="2353158" y="3823416"/>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3" name="Freeform 740"/>
            <p:cNvSpPr>
              <a:spLocks/>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4" name="Freeform 741"/>
            <p:cNvSpPr>
              <a:spLocks/>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5" name="Freeform 742"/>
            <p:cNvSpPr>
              <a:spLocks/>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6" name="Freeform 743"/>
            <p:cNvSpPr>
              <a:spLocks/>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7" name="Freeform 744"/>
            <p:cNvSpPr>
              <a:spLocks/>
            </p:cNvSpPr>
            <p:nvPr/>
          </p:nvSpPr>
          <p:spPr bwMode="auto">
            <a:xfrm>
              <a:off x="2365735" y="4078728"/>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8" name="Freeform 745"/>
            <p:cNvSpPr>
              <a:spLocks/>
            </p:cNvSpPr>
            <p:nvPr/>
          </p:nvSpPr>
          <p:spPr bwMode="auto">
            <a:xfrm>
              <a:off x="2365735" y="4078728"/>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9" name="Freeform 746"/>
            <p:cNvSpPr>
              <a:spLocks/>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0" name="Freeform 747"/>
            <p:cNvSpPr>
              <a:spLocks/>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1" name="Freeform 748"/>
            <p:cNvSpPr>
              <a:spLocks/>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2" name="Freeform 749"/>
            <p:cNvSpPr>
              <a:spLocks/>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3" name="Freeform 750"/>
            <p:cNvSpPr>
              <a:spLocks/>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4" name="Freeform 751"/>
            <p:cNvSpPr>
              <a:spLocks/>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5" name="Freeform 752"/>
            <p:cNvSpPr>
              <a:spLocks/>
            </p:cNvSpPr>
            <p:nvPr/>
          </p:nvSpPr>
          <p:spPr bwMode="auto">
            <a:xfrm>
              <a:off x="2326746" y="4334040"/>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6" name="Freeform 753"/>
            <p:cNvSpPr>
              <a:spLocks/>
            </p:cNvSpPr>
            <p:nvPr/>
          </p:nvSpPr>
          <p:spPr bwMode="auto">
            <a:xfrm>
              <a:off x="2326746" y="4334040"/>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7" name="Freeform 754"/>
            <p:cNvSpPr>
              <a:spLocks/>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8" name="Freeform 755"/>
            <p:cNvSpPr>
              <a:spLocks/>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9" name="Freeform 756"/>
            <p:cNvSpPr>
              <a:spLocks/>
            </p:cNvSpPr>
            <p:nvPr/>
          </p:nvSpPr>
          <p:spPr bwMode="auto">
            <a:xfrm>
              <a:off x="2133061"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0" name="Freeform 757"/>
            <p:cNvSpPr>
              <a:spLocks/>
            </p:cNvSpPr>
            <p:nvPr/>
          </p:nvSpPr>
          <p:spPr bwMode="auto">
            <a:xfrm>
              <a:off x="2133061"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1" name="Freeform 758"/>
            <p:cNvSpPr>
              <a:spLocks/>
            </p:cNvSpPr>
            <p:nvPr/>
          </p:nvSpPr>
          <p:spPr bwMode="auto">
            <a:xfrm>
              <a:off x="2133061"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2" name="Freeform 759"/>
            <p:cNvSpPr>
              <a:spLocks/>
            </p:cNvSpPr>
            <p:nvPr/>
          </p:nvSpPr>
          <p:spPr bwMode="auto">
            <a:xfrm>
              <a:off x="2133061"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3" name="Freeform 760"/>
            <p:cNvSpPr>
              <a:spLocks/>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4" name="Freeform 761"/>
            <p:cNvSpPr>
              <a:spLocks/>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5" name="Freeform 762"/>
            <p:cNvSpPr>
              <a:spLocks/>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6" name="Freeform 763"/>
            <p:cNvSpPr>
              <a:spLocks/>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7" name="Freeform 764"/>
            <p:cNvSpPr>
              <a:spLocks/>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8" name="Freeform 765"/>
            <p:cNvSpPr>
              <a:spLocks/>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9" name="Freeform 766"/>
            <p:cNvSpPr>
              <a:spLocks/>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0" name="Freeform 767"/>
            <p:cNvSpPr>
              <a:spLocks/>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1" name="Freeform 768"/>
            <p:cNvSpPr>
              <a:spLocks/>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2" name="Freeform 769"/>
            <p:cNvSpPr>
              <a:spLocks/>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3" name="Freeform 770"/>
            <p:cNvSpPr>
              <a:spLocks/>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4" name="Freeform 771"/>
            <p:cNvSpPr>
              <a:spLocks/>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5" name="Freeform 772"/>
            <p:cNvSpPr>
              <a:spLocks/>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6" name="Freeform 773"/>
            <p:cNvSpPr>
              <a:spLocks/>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7" name="Freeform 774"/>
            <p:cNvSpPr>
              <a:spLocks/>
            </p:cNvSpPr>
            <p:nvPr/>
          </p:nvSpPr>
          <p:spPr bwMode="auto">
            <a:xfrm>
              <a:off x="1214945" y="2935484"/>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8" name="Freeform 775"/>
            <p:cNvSpPr>
              <a:spLocks/>
            </p:cNvSpPr>
            <p:nvPr/>
          </p:nvSpPr>
          <p:spPr bwMode="auto">
            <a:xfrm>
              <a:off x="1214945" y="2935484"/>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9" name="Freeform 776"/>
            <p:cNvSpPr>
              <a:spLocks/>
            </p:cNvSpPr>
            <p:nvPr/>
          </p:nvSpPr>
          <p:spPr bwMode="auto">
            <a:xfrm>
              <a:off x="1025033" y="3885043"/>
              <a:ext cx="176077" cy="158469"/>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0" name="Freeform 777"/>
            <p:cNvSpPr>
              <a:spLocks/>
            </p:cNvSpPr>
            <p:nvPr/>
          </p:nvSpPr>
          <p:spPr bwMode="auto">
            <a:xfrm>
              <a:off x="1025033" y="3885043"/>
              <a:ext cx="176077" cy="158469"/>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1" name="Freeform 778"/>
            <p:cNvSpPr>
              <a:spLocks/>
            </p:cNvSpPr>
            <p:nvPr/>
          </p:nvSpPr>
          <p:spPr bwMode="auto">
            <a:xfrm>
              <a:off x="1025033" y="2935484"/>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2" name="Freeform 779"/>
            <p:cNvSpPr>
              <a:spLocks/>
            </p:cNvSpPr>
            <p:nvPr/>
          </p:nvSpPr>
          <p:spPr bwMode="auto">
            <a:xfrm>
              <a:off x="1025033" y="2935484"/>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3" name="Freeform 780"/>
            <p:cNvSpPr>
              <a:spLocks/>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4" name="Freeform 781"/>
            <p:cNvSpPr>
              <a:spLocks/>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5" name="Freeform 782"/>
            <p:cNvSpPr>
              <a:spLocks/>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6" name="Freeform 783"/>
            <p:cNvSpPr>
              <a:spLocks/>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7" name="Freeform 784"/>
            <p:cNvSpPr>
              <a:spLocks/>
            </p:cNvSpPr>
            <p:nvPr/>
          </p:nvSpPr>
          <p:spPr bwMode="auto">
            <a:xfrm>
              <a:off x="1070310" y="4150416"/>
              <a:ext cx="1009928"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8" name="Freeform 785"/>
            <p:cNvSpPr>
              <a:spLocks/>
            </p:cNvSpPr>
            <p:nvPr/>
          </p:nvSpPr>
          <p:spPr bwMode="auto">
            <a:xfrm>
              <a:off x="1070310" y="4150416"/>
              <a:ext cx="1009928"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9" name="Freeform 786"/>
            <p:cNvSpPr>
              <a:spLocks/>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0" name="Freeform 787"/>
            <p:cNvSpPr>
              <a:spLocks/>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1" name="Freeform 788"/>
            <p:cNvSpPr>
              <a:spLocks/>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2" name="Freeform 789"/>
            <p:cNvSpPr>
              <a:spLocks/>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3" name="Freeform 790"/>
            <p:cNvSpPr>
              <a:spLocks/>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4" name="Freeform 791"/>
            <p:cNvSpPr>
              <a:spLocks/>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5" name="Freeform 792"/>
            <p:cNvSpPr>
              <a:spLocks/>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6" name="Freeform 793"/>
            <p:cNvSpPr>
              <a:spLocks/>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7" name="Freeform 794"/>
            <p:cNvSpPr>
              <a:spLocks/>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8" name="Freeform 795"/>
            <p:cNvSpPr>
              <a:spLocks/>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9" name="Freeform 796"/>
            <p:cNvSpPr>
              <a:spLocks/>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0" name="Freeform 797"/>
            <p:cNvSpPr>
              <a:spLocks/>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1" name="Freeform 798"/>
            <p:cNvSpPr>
              <a:spLocks/>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2" name="Freeform 799"/>
            <p:cNvSpPr>
              <a:spLocks/>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3" name="Freeform 800"/>
            <p:cNvSpPr>
              <a:spLocks/>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4" name="Freeform 801"/>
            <p:cNvSpPr>
              <a:spLocks/>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5" name="Freeform 802"/>
            <p:cNvSpPr>
              <a:spLocks/>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6" name="Freeform 803"/>
            <p:cNvSpPr>
              <a:spLocks/>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7" name="Freeform 804"/>
            <p:cNvSpPr>
              <a:spLocks/>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8" name="Freeform 805"/>
            <p:cNvSpPr>
              <a:spLocks/>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9" name="Freeform 806"/>
            <p:cNvSpPr>
              <a:spLocks/>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0" name="Freeform 807"/>
            <p:cNvSpPr>
              <a:spLocks/>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1" name="Freeform 808"/>
            <p:cNvSpPr>
              <a:spLocks/>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2" name="Freeform 809"/>
            <p:cNvSpPr>
              <a:spLocks/>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3" name="Freeform 810"/>
            <p:cNvSpPr>
              <a:spLocks/>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4" name="Freeform 811"/>
            <p:cNvSpPr>
              <a:spLocks/>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5" name="Freeform 812"/>
            <p:cNvSpPr>
              <a:spLocks/>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6" name="Freeform 813"/>
            <p:cNvSpPr>
              <a:spLocks/>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7" name="Freeform 814"/>
            <p:cNvSpPr>
              <a:spLocks/>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8" name="Freeform 815"/>
            <p:cNvSpPr>
              <a:spLocks/>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9" name="Freeform 816"/>
            <p:cNvSpPr>
              <a:spLocks/>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0" name="Freeform 817"/>
            <p:cNvSpPr>
              <a:spLocks/>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1" name="Freeform 818"/>
            <p:cNvSpPr>
              <a:spLocks/>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2" name="Freeform 819"/>
            <p:cNvSpPr>
              <a:spLocks/>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3" name="Freeform 820"/>
            <p:cNvSpPr>
              <a:spLocks/>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4" name="Freeform 821"/>
            <p:cNvSpPr>
              <a:spLocks/>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5" name="Freeform 822"/>
            <p:cNvSpPr>
              <a:spLocks/>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6" name="Freeform 823"/>
            <p:cNvSpPr>
              <a:spLocks/>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7" name="Freeform 824"/>
            <p:cNvSpPr>
              <a:spLocks/>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26"/>
            <p:cNvSpPr>
              <a:spLocks/>
            </p:cNvSpPr>
            <p:nvPr/>
          </p:nvSpPr>
          <p:spPr bwMode="auto">
            <a:xfrm>
              <a:off x="2095331" y="3392026"/>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827"/>
            <p:cNvSpPr>
              <a:spLocks/>
            </p:cNvSpPr>
            <p:nvPr/>
          </p:nvSpPr>
          <p:spPr bwMode="auto">
            <a:xfrm>
              <a:off x="2095331" y="3511507"/>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28"/>
            <p:cNvSpPr>
              <a:spLocks/>
            </p:cNvSpPr>
            <p:nvPr/>
          </p:nvSpPr>
          <p:spPr bwMode="auto">
            <a:xfrm>
              <a:off x="2095331" y="3511507"/>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29"/>
            <p:cNvSpPr>
              <a:spLocks/>
            </p:cNvSpPr>
            <p:nvPr/>
          </p:nvSpPr>
          <p:spPr bwMode="auto">
            <a:xfrm>
              <a:off x="2294047" y="3573134"/>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830"/>
            <p:cNvSpPr>
              <a:spLocks/>
            </p:cNvSpPr>
            <p:nvPr/>
          </p:nvSpPr>
          <p:spPr bwMode="auto">
            <a:xfrm>
              <a:off x="2294047" y="3573134"/>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831"/>
            <p:cNvSpPr>
              <a:spLocks/>
            </p:cNvSpPr>
            <p:nvPr/>
          </p:nvSpPr>
          <p:spPr bwMode="auto">
            <a:xfrm>
              <a:off x="2169535" y="3629730"/>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32"/>
            <p:cNvSpPr>
              <a:spLocks/>
            </p:cNvSpPr>
            <p:nvPr/>
          </p:nvSpPr>
          <p:spPr bwMode="auto">
            <a:xfrm>
              <a:off x="2169535" y="3629730"/>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833"/>
            <p:cNvSpPr>
              <a:spLocks/>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34"/>
            <p:cNvSpPr>
              <a:spLocks/>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835"/>
            <p:cNvSpPr>
              <a:spLocks/>
            </p:cNvSpPr>
            <p:nvPr/>
          </p:nvSpPr>
          <p:spPr bwMode="auto">
            <a:xfrm>
              <a:off x="2353158" y="3823415"/>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36"/>
            <p:cNvSpPr>
              <a:spLocks/>
            </p:cNvSpPr>
            <p:nvPr/>
          </p:nvSpPr>
          <p:spPr bwMode="auto">
            <a:xfrm>
              <a:off x="2353158" y="3823415"/>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Freeform 837"/>
            <p:cNvSpPr>
              <a:spLocks/>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Freeform 838"/>
            <p:cNvSpPr>
              <a:spLocks/>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Freeform 839"/>
            <p:cNvSpPr>
              <a:spLocks/>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Freeform 840"/>
            <p:cNvSpPr>
              <a:spLocks/>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Freeform 841"/>
            <p:cNvSpPr>
              <a:spLocks/>
            </p:cNvSpPr>
            <p:nvPr/>
          </p:nvSpPr>
          <p:spPr bwMode="auto">
            <a:xfrm>
              <a:off x="2365735" y="4078727"/>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Freeform 842"/>
            <p:cNvSpPr>
              <a:spLocks/>
            </p:cNvSpPr>
            <p:nvPr/>
          </p:nvSpPr>
          <p:spPr bwMode="auto">
            <a:xfrm>
              <a:off x="2365735" y="4078727"/>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Freeform 843"/>
            <p:cNvSpPr>
              <a:spLocks/>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8" name="Freeform 844"/>
            <p:cNvSpPr>
              <a:spLocks/>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 name="Freeform 845"/>
            <p:cNvSpPr>
              <a:spLocks/>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0" name="Freeform 846"/>
            <p:cNvSpPr>
              <a:spLocks/>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 name="Freeform 847"/>
            <p:cNvSpPr>
              <a:spLocks/>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2" name="Freeform 848"/>
            <p:cNvSpPr>
              <a:spLocks/>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Freeform 849"/>
            <p:cNvSpPr>
              <a:spLocks/>
            </p:cNvSpPr>
            <p:nvPr/>
          </p:nvSpPr>
          <p:spPr bwMode="auto">
            <a:xfrm>
              <a:off x="2326747" y="4334039"/>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Freeform 850"/>
            <p:cNvSpPr>
              <a:spLocks/>
            </p:cNvSpPr>
            <p:nvPr/>
          </p:nvSpPr>
          <p:spPr bwMode="auto">
            <a:xfrm>
              <a:off x="2326747" y="4334039"/>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Freeform 851"/>
            <p:cNvSpPr>
              <a:spLocks/>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Freeform 852"/>
            <p:cNvSpPr>
              <a:spLocks/>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Freeform 853"/>
            <p:cNvSpPr>
              <a:spLocks/>
            </p:cNvSpPr>
            <p:nvPr/>
          </p:nvSpPr>
          <p:spPr bwMode="auto">
            <a:xfrm>
              <a:off x="2133062"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Freeform 854"/>
            <p:cNvSpPr>
              <a:spLocks/>
            </p:cNvSpPr>
            <p:nvPr/>
          </p:nvSpPr>
          <p:spPr bwMode="auto">
            <a:xfrm>
              <a:off x="2133062"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Freeform 855"/>
            <p:cNvSpPr>
              <a:spLocks/>
            </p:cNvSpPr>
            <p:nvPr/>
          </p:nvSpPr>
          <p:spPr bwMode="auto">
            <a:xfrm>
              <a:off x="2133062"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Freeform 856"/>
            <p:cNvSpPr>
              <a:spLocks/>
            </p:cNvSpPr>
            <p:nvPr/>
          </p:nvSpPr>
          <p:spPr bwMode="auto">
            <a:xfrm>
              <a:off x="2133062"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Freeform 857"/>
            <p:cNvSpPr>
              <a:spLocks/>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Freeform 858"/>
            <p:cNvSpPr>
              <a:spLocks/>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Freeform 859"/>
            <p:cNvSpPr>
              <a:spLocks/>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Freeform 860"/>
            <p:cNvSpPr>
              <a:spLocks/>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Freeform 861"/>
            <p:cNvSpPr>
              <a:spLocks/>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Freeform 862"/>
            <p:cNvSpPr>
              <a:spLocks/>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Freeform 863"/>
            <p:cNvSpPr>
              <a:spLocks/>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9" name="Freeform 864"/>
            <p:cNvSpPr>
              <a:spLocks/>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65"/>
            <p:cNvSpPr>
              <a:spLocks/>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66"/>
            <p:cNvSpPr>
              <a:spLocks/>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67"/>
            <p:cNvSpPr>
              <a:spLocks/>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868"/>
            <p:cNvSpPr>
              <a:spLocks/>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869"/>
            <p:cNvSpPr>
              <a:spLocks/>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870"/>
            <p:cNvSpPr>
              <a:spLocks/>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871"/>
            <p:cNvSpPr>
              <a:spLocks/>
            </p:cNvSpPr>
            <p:nvPr/>
          </p:nvSpPr>
          <p:spPr bwMode="auto">
            <a:xfrm>
              <a:off x="1214945" y="2935483"/>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872"/>
            <p:cNvSpPr>
              <a:spLocks/>
            </p:cNvSpPr>
            <p:nvPr/>
          </p:nvSpPr>
          <p:spPr bwMode="auto">
            <a:xfrm>
              <a:off x="1214945" y="2935483"/>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873"/>
            <p:cNvSpPr>
              <a:spLocks/>
            </p:cNvSpPr>
            <p:nvPr/>
          </p:nvSpPr>
          <p:spPr bwMode="auto">
            <a:xfrm>
              <a:off x="1025033" y="3885042"/>
              <a:ext cx="176077" cy="158470"/>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874"/>
            <p:cNvSpPr>
              <a:spLocks/>
            </p:cNvSpPr>
            <p:nvPr/>
          </p:nvSpPr>
          <p:spPr bwMode="auto">
            <a:xfrm>
              <a:off x="1025033" y="3885042"/>
              <a:ext cx="176077" cy="158470"/>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75"/>
            <p:cNvSpPr>
              <a:spLocks/>
            </p:cNvSpPr>
            <p:nvPr/>
          </p:nvSpPr>
          <p:spPr bwMode="auto">
            <a:xfrm>
              <a:off x="1025033" y="2935483"/>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876"/>
            <p:cNvSpPr>
              <a:spLocks/>
            </p:cNvSpPr>
            <p:nvPr/>
          </p:nvSpPr>
          <p:spPr bwMode="auto">
            <a:xfrm>
              <a:off x="1025033" y="2935483"/>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877"/>
            <p:cNvSpPr>
              <a:spLocks/>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878"/>
            <p:cNvSpPr>
              <a:spLocks/>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879"/>
            <p:cNvSpPr>
              <a:spLocks/>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80"/>
            <p:cNvSpPr>
              <a:spLocks/>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81"/>
            <p:cNvSpPr>
              <a:spLocks/>
            </p:cNvSpPr>
            <p:nvPr/>
          </p:nvSpPr>
          <p:spPr bwMode="auto">
            <a:xfrm>
              <a:off x="1070310" y="4150416"/>
              <a:ext cx="1009929"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82"/>
            <p:cNvSpPr>
              <a:spLocks/>
            </p:cNvSpPr>
            <p:nvPr/>
          </p:nvSpPr>
          <p:spPr bwMode="auto">
            <a:xfrm>
              <a:off x="1070310" y="4150416"/>
              <a:ext cx="1009929"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59" name="组合 2858"/>
          <p:cNvGrpSpPr/>
          <p:nvPr/>
        </p:nvGrpSpPr>
        <p:grpSpPr>
          <a:xfrm>
            <a:off x="-756592" y="339502"/>
            <a:ext cx="1907922" cy="1906665"/>
            <a:chOff x="-1437532" y="148432"/>
            <a:chExt cx="1907922" cy="1906665"/>
          </a:xfrm>
        </p:grpSpPr>
        <p:sp>
          <p:nvSpPr>
            <p:cNvPr id="2363" name="Freeform 529"/>
            <p:cNvSpPr>
              <a:spLocks noEditPoints="1"/>
            </p:cNvSpPr>
            <p:nvPr/>
          </p:nvSpPr>
          <p:spPr bwMode="auto">
            <a:xfrm>
              <a:off x="-1437532" y="148432"/>
              <a:ext cx="1907922" cy="1906665"/>
            </a:xfrm>
            <a:custGeom>
              <a:avLst/>
              <a:gdLst>
                <a:gd name="T0" fmla="*/ 228 w 642"/>
                <a:gd name="T1" fmla="*/ 629 h 642"/>
                <a:gd name="T2" fmla="*/ 278 w 642"/>
                <a:gd name="T3" fmla="*/ 590 h 642"/>
                <a:gd name="T4" fmla="*/ 311 w 642"/>
                <a:gd name="T5" fmla="*/ 642 h 642"/>
                <a:gd name="T6" fmla="*/ 349 w 642"/>
                <a:gd name="T7" fmla="*/ 592 h 642"/>
                <a:gd name="T8" fmla="*/ 394 w 642"/>
                <a:gd name="T9" fmla="*/ 634 h 642"/>
                <a:gd name="T10" fmla="*/ 418 w 642"/>
                <a:gd name="T11" fmla="*/ 575 h 642"/>
                <a:gd name="T12" fmla="*/ 473 w 642"/>
                <a:gd name="T13" fmla="*/ 604 h 642"/>
                <a:gd name="T14" fmla="*/ 481 w 642"/>
                <a:gd name="T15" fmla="*/ 541 h 642"/>
                <a:gd name="T16" fmla="*/ 541 w 642"/>
                <a:gd name="T17" fmla="*/ 555 h 642"/>
                <a:gd name="T18" fmla="*/ 532 w 642"/>
                <a:gd name="T19" fmla="*/ 493 h 642"/>
                <a:gd name="T20" fmla="*/ 594 w 642"/>
                <a:gd name="T21" fmla="*/ 490 h 642"/>
                <a:gd name="T22" fmla="*/ 569 w 642"/>
                <a:gd name="T23" fmla="*/ 432 h 642"/>
                <a:gd name="T24" fmla="*/ 629 w 642"/>
                <a:gd name="T25" fmla="*/ 414 h 642"/>
                <a:gd name="T26" fmla="*/ 590 w 642"/>
                <a:gd name="T27" fmla="*/ 364 h 642"/>
                <a:gd name="T28" fmla="*/ 642 w 642"/>
                <a:gd name="T29" fmla="*/ 331 h 642"/>
                <a:gd name="T30" fmla="*/ 592 w 642"/>
                <a:gd name="T31" fmla="*/ 293 h 642"/>
                <a:gd name="T32" fmla="*/ 634 w 642"/>
                <a:gd name="T33" fmla="*/ 247 h 642"/>
                <a:gd name="T34" fmla="*/ 575 w 642"/>
                <a:gd name="T35" fmla="*/ 224 h 642"/>
                <a:gd name="T36" fmla="*/ 604 w 642"/>
                <a:gd name="T37" fmla="*/ 169 h 642"/>
                <a:gd name="T38" fmla="*/ 541 w 642"/>
                <a:gd name="T39" fmla="*/ 161 h 642"/>
                <a:gd name="T40" fmla="*/ 555 w 642"/>
                <a:gd name="T41" fmla="*/ 101 h 642"/>
                <a:gd name="T42" fmla="*/ 492 w 642"/>
                <a:gd name="T43" fmla="*/ 110 h 642"/>
                <a:gd name="T44" fmla="*/ 490 w 642"/>
                <a:gd name="T45" fmla="*/ 48 h 642"/>
                <a:gd name="T46" fmla="*/ 432 w 642"/>
                <a:gd name="T47" fmla="*/ 72 h 642"/>
                <a:gd name="T48" fmla="*/ 414 w 642"/>
                <a:gd name="T49" fmla="*/ 13 h 642"/>
                <a:gd name="T50" fmla="*/ 364 w 642"/>
                <a:gd name="T51" fmla="*/ 52 h 642"/>
                <a:gd name="T52" fmla="*/ 331 w 642"/>
                <a:gd name="T53" fmla="*/ 0 h 642"/>
                <a:gd name="T54" fmla="*/ 293 w 642"/>
                <a:gd name="T55" fmla="*/ 50 h 642"/>
                <a:gd name="T56" fmla="*/ 248 w 642"/>
                <a:gd name="T57" fmla="*/ 8 h 642"/>
                <a:gd name="T58" fmla="*/ 224 w 642"/>
                <a:gd name="T59" fmla="*/ 67 h 642"/>
                <a:gd name="T60" fmla="*/ 169 w 642"/>
                <a:gd name="T61" fmla="*/ 38 h 642"/>
                <a:gd name="T62" fmla="*/ 161 w 642"/>
                <a:gd name="T63" fmla="*/ 101 h 642"/>
                <a:gd name="T64" fmla="*/ 101 w 642"/>
                <a:gd name="T65" fmla="*/ 86 h 642"/>
                <a:gd name="T66" fmla="*/ 110 w 642"/>
                <a:gd name="T67" fmla="*/ 149 h 642"/>
                <a:gd name="T68" fmla="*/ 48 w 642"/>
                <a:gd name="T69" fmla="*/ 151 h 642"/>
                <a:gd name="T70" fmla="*/ 72 w 642"/>
                <a:gd name="T71" fmla="*/ 210 h 642"/>
                <a:gd name="T72" fmla="*/ 13 w 642"/>
                <a:gd name="T73" fmla="*/ 228 h 642"/>
                <a:gd name="T74" fmla="*/ 52 w 642"/>
                <a:gd name="T75" fmla="*/ 278 h 642"/>
                <a:gd name="T76" fmla="*/ 0 w 642"/>
                <a:gd name="T77" fmla="*/ 311 h 642"/>
                <a:gd name="T78" fmla="*/ 50 w 642"/>
                <a:gd name="T79" fmla="*/ 349 h 642"/>
                <a:gd name="T80" fmla="*/ 8 w 642"/>
                <a:gd name="T81" fmla="*/ 394 h 642"/>
                <a:gd name="T82" fmla="*/ 67 w 642"/>
                <a:gd name="T83" fmla="*/ 418 h 642"/>
                <a:gd name="T84" fmla="*/ 38 w 642"/>
                <a:gd name="T85" fmla="*/ 473 h 642"/>
                <a:gd name="T86" fmla="*/ 101 w 642"/>
                <a:gd name="T87" fmla="*/ 481 h 642"/>
                <a:gd name="T88" fmla="*/ 87 w 642"/>
                <a:gd name="T89" fmla="*/ 541 h 642"/>
                <a:gd name="T90" fmla="*/ 149 w 642"/>
                <a:gd name="T91" fmla="*/ 532 h 642"/>
                <a:gd name="T92" fmla="*/ 152 w 642"/>
                <a:gd name="T93" fmla="*/ 594 h 642"/>
                <a:gd name="T94" fmla="*/ 210 w 642"/>
                <a:gd name="T95" fmla="*/ 569 h 642"/>
                <a:gd name="T96" fmla="*/ 231 w 642"/>
                <a:gd name="T97" fmla="*/ 525 h 642"/>
                <a:gd name="T98" fmla="*/ 256 w 642"/>
                <a:gd name="T99" fmla="*/ 326 h 642"/>
                <a:gd name="T100" fmla="*/ 231 w 642"/>
                <a:gd name="T101" fmla="*/ 525 h 642"/>
                <a:gd name="T102" fmla="*/ 370 w 642"/>
                <a:gd name="T103" fmla="*/ 101 h 642"/>
                <a:gd name="T104" fmla="*/ 270 w 642"/>
                <a:gd name="T105" fmla="*/ 279 h 642"/>
                <a:gd name="T106" fmla="*/ 417 w 642"/>
                <a:gd name="T107" fmla="*/ 117 h 642"/>
                <a:gd name="T108" fmla="*/ 386 w 642"/>
                <a:gd name="T109" fmla="*/ 316 h 642"/>
                <a:gd name="T110" fmla="*/ 417 w 642"/>
                <a:gd name="T111" fmla="*/ 117 h 642"/>
                <a:gd name="T112" fmla="*/ 329 w 642"/>
                <a:gd name="T113" fmla="*/ 385 h 642"/>
                <a:gd name="T114" fmla="*/ 525 w 642"/>
                <a:gd name="T115" fmla="*/ 41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2" h="642">
                  <a:moveTo>
                    <a:pt x="205" y="620"/>
                  </a:moveTo>
                  <a:cubicBezTo>
                    <a:pt x="228" y="629"/>
                    <a:pt x="228" y="629"/>
                    <a:pt x="228" y="629"/>
                  </a:cubicBezTo>
                  <a:cubicBezTo>
                    <a:pt x="255" y="585"/>
                    <a:pt x="255" y="585"/>
                    <a:pt x="255" y="585"/>
                  </a:cubicBezTo>
                  <a:cubicBezTo>
                    <a:pt x="278" y="590"/>
                    <a:pt x="278" y="590"/>
                    <a:pt x="278" y="590"/>
                  </a:cubicBezTo>
                  <a:cubicBezTo>
                    <a:pt x="287" y="640"/>
                    <a:pt x="287" y="640"/>
                    <a:pt x="287" y="640"/>
                  </a:cubicBezTo>
                  <a:cubicBezTo>
                    <a:pt x="311" y="642"/>
                    <a:pt x="311" y="642"/>
                    <a:pt x="311" y="642"/>
                  </a:cubicBezTo>
                  <a:cubicBezTo>
                    <a:pt x="325" y="593"/>
                    <a:pt x="325" y="593"/>
                    <a:pt x="325" y="593"/>
                  </a:cubicBezTo>
                  <a:cubicBezTo>
                    <a:pt x="349" y="592"/>
                    <a:pt x="349" y="592"/>
                    <a:pt x="349" y="592"/>
                  </a:cubicBezTo>
                  <a:cubicBezTo>
                    <a:pt x="371" y="638"/>
                    <a:pt x="371" y="638"/>
                    <a:pt x="371" y="638"/>
                  </a:cubicBezTo>
                  <a:cubicBezTo>
                    <a:pt x="394" y="634"/>
                    <a:pt x="394" y="634"/>
                    <a:pt x="394" y="634"/>
                  </a:cubicBezTo>
                  <a:cubicBezTo>
                    <a:pt x="396" y="583"/>
                    <a:pt x="396" y="583"/>
                    <a:pt x="396" y="583"/>
                  </a:cubicBezTo>
                  <a:cubicBezTo>
                    <a:pt x="418" y="575"/>
                    <a:pt x="418" y="575"/>
                    <a:pt x="418" y="575"/>
                  </a:cubicBezTo>
                  <a:cubicBezTo>
                    <a:pt x="451" y="614"/>
                    <a:pt x="451" y="614"/>
                    <a:pt x="451" y="614"/>
                  </a:cubicBezTo>
                  <a:cubicBezTo>
                    <a:pt x="473" y="604"/>
                    <a:pt x="473" y="604"/>
                    <a:pt x="473" y="604"/>
                  </a:cubicBezTo>
                  <a:cubicBezTo>
                    <a:pt x="461" y="555"/>
                    <a:pt x="461" y="555"/>
                    <a:pt x="461" y="555"/>
                  </a:cubicBezTo>
                  <a:cubicBezTo>
                    <a:pt x="481" y="541"/>
                    <a:pt x="481" y="541"/>
                    <a:pt x="481" y="541"/>
                  </a:cubicBezTo>
                  <a:cubicBezTo>
                    <a:pt x="522" y="570"/>
                    <a:pt x="522" y="570"/>
                    <a:pt x="522" y="570"/>
                  </a:cubicBezTo>
                  <a:cubicBezTo>
                    <a:pt x="541" y="555"/>
                    <a:pt x="541" y="555"/>
                    <a:pt x="541" y="555"/>
                  </a:cubicBezTo>
                  <a:cubicBezTo>
                    <a:pt x="517" y="511"/>
                    <a:pt x="517" y="511"/>
                    <a:pt x="517" y="511"/>
                  </a:cubicBezTo>
                  <a:cubicBezTo>
                    <a:pt x="532" y="493"/>
                    <a:pt x="532" y="493"/>
                    <a:pt x="532" y="493"/>
                  </a:cubicBezTo>
                  <a:cubicBezTo>
                    <a:pt x="580" y="510"/>
                    <a:pt x="580" y="510"/>
                    <a:pt x="580" y="510"/>
                  </a:cubicBezTo>
                  <a:cubicBezTo>
                    <a:pt x="594" y="490"/>
                    <a:pt x="594" y="490"/>
                    <a:pt x="594" y="490"/>
                  </a:cubicBezTo>
                  <a:cubicBezTo>
                    <a:pt x="559" y="453"/>
                    <a:pt x="559" y="453"/>
                    <a:pt x="559" y="453"/>
                  </a:cubicBezTo>
                  <a:cubicBezTo>
                    <a:pt x="569" y="432"/>
                    <a:pt x="569" y="432"/>
                    <a:pt x="569" y="432"/>
                  </a:cubicBezTo>
                  <a:cubicBezTo>
                    <a:pt x="620" y="436"/>
                    <a:pt x="620" y="436"/>
                    <a:pt x="620" y="436"/>
                  </a:cubicBezTo>
                  <a:cubicBezTo>
                    <a:pt x="629" y="414"/>
                    <a:pt x="629" y="414"/>
                    <a:pt x="629" y="414"/>
                  </a:cubicBezTo>
                  <a:cubicBezTo>
                    <a:pt x="585" y="387"/>
                    <a:pt x="585" y="387"/>
                    <a:pt x="585" y="387"/>
                  </a:cubicBezTo>
                  <a:cubicBezTo>
                    <a:pt x="590" y="364"/>
                    <a:pt x="590" y="364"/>
                    <a:pt x="590" y="364"/>
                  </a:cubicBezTo>
                  <a:cubicBezTo>
                    <a:pt x="640" y="355"/>
                    <a:pt x="640" y="355"/>
                    <a:pt x="640" y="355"/>
                  </a:cubicBezTo>
                  <a:cubicBezTo>
                    <a:pt x="642" y="331"/>
                    <a:pt x="642" y="331"/>
                    <a:pt x="642" y="331"/>
                  </a:cubicBezTo>
                  <a:cubicBezTo>
                    <a:pt x="593" y="317"/>
                    <a:pt x="593" y="317"/>
                    <a:pt x="593" y="317"/>
                  </a:cubicBezTo>
                  <a:cubicBezTo>
                    <a:pt x="592" y="293"/>
                    <a:pt x="592" y="293"/>
                    <a:pt x="592" y="293"/>
                  </a:cubicBezTo>
                  <a:cubicBezTo>
                    <a:pt x="638" y="271"/>
                    <a:pt x="638" y="271"/>
                    <a:pt x="638" y="271"/>
                  </a:cubicBezTo>
                  <a:cubicBezTo>
                    <a:pt x="634" y="247"/>
                    <a:pt x="634" y="247"/>
                    <a:pt x="634" y="247"/>
                  </a:cubicBezTo>
                  <a:cubicBezTo>
                    <a:pt x="583" y="246"/>
                    <a:pt x="583" y="246"/>
                    <a:pt x="583" y="246"/>
                  </a:cubicBezTo>
                  <a:cubicBezTo>
                    <a:pt x="575" y="224"/>
                    <a:pt x="575" y="224"/>
                    <a:pt x="575" y="224"/>
                  </a:cubicBezTo>
                  <a:cubicBezTo>
                    <a:pt x="614" y="191"/>
                    <a:pt x="614" y="191"/>
                    <a:pt x="614" y="191"/>
                  </a:cubicBezTo>
                  <a:cubicBezTo>
                    <a:pt x="604" y="169"/>
                    <a:pt x="604" y="169"/>
                    <a:pt x="604" y="169"/>
                  </a:cubicBezTo>
                  <a:cubicBezTo>
                    <a:pt x="555" y="181"/>
                    <a:pt x="555" y="181"/>
                    <a:pt x="555" y="181"/>
                  </a:cubicBezTo>
                  <a:cubicBezTo>
                    <a:pt x="541" y="161"/>
                    <a:pt x="541" y="161"/>
                    <a:pt x="541" y="161"/>
                  </a:cubicBezTo>
                  <a:cubicBezTo>
                    <a:pt x="570" y="120"/>
                    <a:pt x="570" y="120"/>
                    <a:pt x="570" y="120"/>
                  </a:cubicBezTo>
                  <a:cubicBezTo>
                    <a:pt x="555" y="101"/>
                    <a:pt x="555" y="101"/>
                    <a:pt x="555" y="101"/>
                  </a:cubicBezTo>
                  <a:cubicBezTo>
                    <a:pt x="511" y="125"/>
                    <a:pt x="511" y="125"/>
                    <a:pt x="511" y="125"/>
                  </a:cubicBezTo>
                  <a:cubicBezTo>
                    <a:pt x="492" y="110"/>
                    <a:pt x="492" y="110"/>
                    <a:pt x="492" y="110"/>
                  </a:cubicBezTo>
                  <a:cubicBezTo>
                    <a:pt x="510" y="62"/>
                    <a:pt x="510" y="62"/>
                    <a:pt x="510" y="62"/>
                  </a:cubicBezTo>
                  <a:cubicBezTo>
                    <a:pt x="490" y="48"/>
                    <a:pt x="490" y="48"/>
                    <a:pt x="490" y="48"/>
                  </a:cubicBezTo>
                  <a:cubicBezTo>
                    <a:pt x="453" y="83"/>
                    <a:pt x="453" y="83"/>
                    <a:pt x="453" y="83"/>
                  </a:cubicBezTo>
                  <a:cubicBezTo>
                    <a:pt x="432" y="72"/>
                    <a:pt x="432" y="72"/>
                    <a:pt x="432" y="72"/>
                  </a:cubicBezTo>
                  <a:cubicBezTo>
                    <a:pt x="436" y="22"/>
                    <a:pt x="436" y="22"/>
                    <a:pt x="436" y="22"/>
                  </a:cubicBezTo>
                  <a:cubicBezTo>
                    <a:pt x="414" y="13"/>
                    <a:pt x="414" y="13"/>
                    <a:pt x="414" y="13"/>
                  </a:cubicBezTo>
                  <a:cubicBezTo>
                    <a:pt x="387" y="56"/>
                    <a:pt x="387" y="56"/>
                    <a:pt x="387" y="56"/>
                  </a:cubicBezTo>
                  <a:cubicBezTo>
                    <a:pt x="364" y="52"/>
                    <a:pt x="364" y="52"/>
                    <a:pt x="364" y="52"/>
                  </a:cubicBezTo>
                  <a:cubicBezTo>
                    <a:pt x="355" y="2"/>
                    <a:pt x="355" y="2"/>
                    <a:pt x="355" y="2"/>
                  </a:cubicBezTo>
                  <a:cubicBezTo>
                    <a:pt x="331" y="0"/>
                    <a:pt x="331" y="0"/>
                    <a:pt x="331" y="0"/>
                  </a:cubicBezTo>
                  <a:cubicBezTo>
                    <a:pt x="316" y="48"/>
                    <a:pt x="316" y="48"/>
                    <a:pt x="316" y="48"/>
                  </a:cubicBezTo>
                  <a:cubicBezTo>
                    <a:pt x="293" y="50"/>
                    <a:pt x="293" y="50"/>
                    <a:pt x="293" y="50"/>
                  </a:cubicBezTo>
                  <a:cubicBezTo>
                    <a:pt x="271" y="4"/>
                    <a:pt x="271" y="4"/>
                    <a:pt x="271" y="4"/>
                  </a:cubicBezTo>
                  <a:cubicBezTo>
                    <a:pt x="248" y="8"/>
                    <a:pt x="248" y="8"/>
                    <a:pt x="248" y="8"/>
                  </a:cubicBezTo>
                  <a:cubicBezTo>
                    <a:pt x="246" y="59"/>
                    <a:pt x="246" y="59"/>
                    <a:pt x="246" y="59"/>
                  </a:cubicBezTo>
                  <a:cubicBezTo>
                    <a:pt x="224" y="67"/>
                    <a:pt x="224" y="67"/>
                    <a:pt x="224" y="67"/>
                  </a:cubicBezTo>
                  <a:cubicBezTo>
                    <a:pt x="191" y="28"/>
                    <a:pt x="191" y="28"/>
                    <a:pt x="191" y="28"/>
                  </a:cubicBezTo>
                  <a:cubicBezTo>
                    <a:pt x="169" y="38"/>
                    <a:pt x="169" y="38"/>
                    <a:pt x="169" y="38"/>
                  </a:cubicBezTo>
                  <a:cubicBezTo>
                    <a:pt x="181" y="87"/>
                    <a:pt x="181" y="87"/>
                    <a:pt x="181" y="87"/>
                  </a:cubicBezTo>
                  <a:cubicBezTo>
                    <a:pt x="161" y="101"/>
                    <a:pt x="161" y="101"/>
                    <a:pt x="161" y="101"/>
                  </a:cubicBezTo>
                  <a:cubicBezTo>
                    <a:pt x="120" y="71"/>
                    <a:pt x="120" y="71"/>
                    <a:pt x="120" y="71"/>
                  </a:cubicBezTo>
                  <a:cubicBezTo>
                    <a:pt x="101" y="86"/>
                    <a:pt x="101" y="86"/>
                    <a:pt x="101" y="86"/>
                  </a:cubicBezTo>
                  <a:cubicBezTo>
                    <a:pt x="125" y="131"/>
                    <a:pt x="125" y="131"/>
                    <a:pt x="125" y="131"/>
                  </a:cubicBezTo>
                  <a:cubicBezTo>
                    <a:pt x="110" y="149"/>
                    <a:pt x="110" y="149"/>
                    <a:pt x="110" y="149"/>
                  </a:cubicBezTo>
                  <a:cubicBezTo>
                    <a:pt x="62" y="132"/>
                    <a:pt x="62" y="132"/>
                    <a:pt x="62" y="132"/>
                  </a:cubicBezTo>
                  <a:cubicBezTo>
                    <a:pt x="48" y="151"/>
                    <a:pt x="48" y="151"/>
                    <a:pt x="48" y="151"/>
                  </a:cubicBezTo>
                  <a:cubicBezTo>
                    <a:pt x="83" y="188"/>
                    <a:pt x="83" y="188"/>
                    <a:pt x="83" y="188"/>
                  </a:cubicBezTo>
                  <a:cubicBezTo>
                    <a:pt x="72" y="210"/>
                    <a:pt x="72" y="210"/>
                    <a:pt x="72" y="210"/>
                  </a:cubicBezTo>
                  <a:cubicBezTo>
                    <a:pt x="22" y="206"/>
                    <a:pt x="22" y="206"/>
                    <a:pt x="22" y="206"/>
                  </a:cubicBezTo>
                  <a:cubicBezTo>
                    <a:pt x="13" y="228"/>
                    <a:pt x="13" y="228"/>
                    <a:pt x="13" y="228"/>
                  </a:cubicBezTo>
                  <a:cubicBezTo>
                    <a:pt x="56" y="254"/>
                    <a:pt x="56" y="254"/>
                    <a:pt x="56" y="254"/>
                  </a:cubicBezTo>
                  <a:cubicBezTo>
                    <a:pt x="52" y="278"/>
                    <a:pt x="52" y="278"/>
                    <a:pt x="52" y="278"/>
                  </a:cubicBezTo>
                  <a:cubicBezTo>
                    <a:pt x="2" y="287"/>
                    <a:pt x="2" y="287"/>
                    <a:pt x="2" y="287"/>
                  </a:cubicBezTo>
                  <a:cubicBezTo>
                    <a:pt x="0" y="311"/>
                    <a:pt x="0" y="311"/>
                    <a:pt x="0" y="311"/>
                  </a:cubicBezTo>
                  <a:cubicBezTo>
                    <a:pt x="48" y="325"/>
                    <a:pt x="48" y="325"/>
                    <a:pt x="48" y="325"/>
                  </a:cubicBezTo>
                  <a:cubicBezTo>
                    <a:pt x="50" y="349"/>
                    <a:pt x="50" y="349"/>
                    <a:pt x="50" y="349"/>
                  </a:cubicBezTo>
                  <a:cubicBezTo>
                    <a:pt x="4" y="370"/>
                    <a:pt x="4" y="370"/>
                    <a:pt x="4" y="370"/>
                  </a:cubicBezTo>
                  <a:cubicBezTo>
                    <a:pt x="8" y="394"/>
                    <a:pt x="8" y="394"/>
                    <a:pt x="8" y="394"/>
                  </a:cubicBezTo>
                  <a:cubicBezTo>
                    <a:pt x="59" y="396"/>
                    <a:pt x="59" y="396"/>
                    <a:pt x="59" y="396"/>
                  </a:cubicBezTo>
                  <a:cubicBezTo>
                    <a:pt x="67" y="418"/>
                    <a:pt x="67" y="418"/>
                    <a:pt x="67" y="418"/>
                  </a:cubicBezTo>
                  <a:cubicBezTo>
                    <a:pt x="28" y="451"/>
                    <a:pt x="28" y="451"/>
                    <a:pt x="28" y="451"/>
                  </a:cubicBezTo>
                  <a:cubicBezTo>
                    <a:pt x="38" y="473"/>
                    <a:pt x="38" y="473"/>
                    <a:pt x="38" y="473"/>
                  </a:cubicBezTo>
                  <a:cubicBezTo>
                    <a:pt x="87" y="461"/>
                    <a:pt x="87" y="461"/>
                    <a:pt x="87" y="461"/>
                  </a:cubicBezTo>
                  <a:cubicBezTo>
                    <a:pt x="101" y="481"/>
                    <a:pt x="101" y="481"/>
                    <a:pt x="101" y="481"/>
                  </a:cubicBezTo>
                  <a:cubicBezTo>
                    <a:pt x="71" y="522"/>
                    <a:pt x="71" y="522"/>
                    <a:pt x="71" y="522"/>
                  </a:cubicBezTo>
                  <a:cubicBezTo>
                    <a:pt x="87" y="541"/>
                    <a:pt x="87" y="541"/>
                    <a:pt x="87" y="541"/>
                  </a:cubicBezTo>
                  <a:cubicBezTo>
                    <a:pt x="131" y="517"/>
                    <a:pt x="131" y="517"/>
                    <a:pt x="131" y="517"/>
                  </a:cubicBezTo>
                  <a:cubicBezTo>
                    <a:pt x="149" y="532"/>
                    <a:pt x="149" y="532"/>
                    <a:pt x="149" y="532"/>
                  </a:cubicBezTo>
                  <a:cubicBezTo>
                    <a:pt x="132" y="580"/>
                    <a:pt x="132" y="580"/>
                    <a:pt x="132" y="580"/>
                  </a:cubicBezTo>
                  <a:cubicBezTo>
                    <a:pt x="152" y="594"/>
                    <a:pt x="152" y="594"/>
                    <a:pt x="152" y="594"/>
                  </a:cubicBezTo>
                  <a:cubicBezTo>
                    <a:pt x="188" y="559"/>
                    <a:pt x="188" y="559"/>
                    <a:pt x="188" y="559"/>
                  </a:cubicBezTo>
                  <a:cubicBezTo>
                    <a:pt x="210" y="569"/>
                    <a:pt x="210" y="569"/>
                    <a:pt x="210" y="569"/>
                  </a:cubicBezTo>
                  <a:lnTo>
                    <a:pt x="205" y="620"/>
                  </a:lnTo>
                  <a:close/>
                  <a:moveTo>
                    <a:pt x="231" y="525"/>
                  </a:moveTo>
                  <a:cubicBezTo>
                    <a:pt x="134" y="483"/>
                    <a:pt x="80" y="378"/>
                    <a:pt x="101" y="275"/>
                  </a:cubicBezTo>
                  <a:cubicBezTo>
                    <a:pt x="256" y="326"/>
                    <a:pt x="256" y="326"/>
                    <a:pt x="256" y="326"/>
                  </a:cubicBezTo>
                  <a:cubicBezTo>
                    <a:pt x="258" y="344"/>
                    <a:pt x="267" y="361"/>
                    <a:pt x="281" y="372"/>
                  </a:cubicBezTo>
                  <a:lnTo>
                    <a:pt x="231" y="525"/>
                  </a:lnTo>
                  <a:close/>
                  <a:moveTo>
                    <a:pt x="116" y="228"/>
                  </a:moveTo>
                  <a:cubicBezTo>
                    <a:pt x="160" y="131"/>
                    <a:pt x="266" y="78"/>
                    <a:pt x="370" y="101"/>
                  </a:cubicBezTo>
                  <a:cubicBezTo>
                    <a:pt x="320" y="255"/>
                    <a:pt x="320" y="255"/>
                    <a:pt x="320" y="255"/>
                  </a:cubicBezTo>
                  <a:cubicBezTo>
                    <a:pt x="301" y="255"/>
                    <a:pt x="283" y="264"/>
                    <a:pt x="270" y="279"/>
                  </a:cubicBezTo>
                  <a:lnTo>
                    <a:pt x="116" y="228"/>
                  </a:lnTo>
                  <a:close/>
                  <a:moveTo>
                    <a:pt x="417" y="117"/>
                  </a:moveTo>
                  <a:cubicBezTo>
                    <a:pt x="510" y="162"/>
                    <a:pt x="562" y="265"/>
                    <a:pt x="540" y="367"/>
                  </a:cubicBezTo>
                  <a:cubicBezTo>
                    <a:pt x="386" y="316"/>
                    <a:pt x="386" y="316"/>
                    <a:pt x="386" y="316"/>
                  </a:cubicBezTo>
                  <a:cubicBezTo>
                    <a:pt x="385" y="300"/>
                    <a:pt x="378" y="284"/>
                    <a:pt x="366" y="273"/>
                  </a:cubicBezTo>
                  <a:lnTo>
                    <a:pt x="417" y="117"/>
                  </a:lnTo>
                  <a:close/>
                  <a:moveTo>
                    <a:pt x="278" y="540"/>
                  </a:moveTo>
                  <a:cubicBezTo>
                    <a:pt x="329" y="385"/>
                    <a:pt x="329" y="385"/>
                    <a:pt x="329" y="385"/>
                  </a:cubicBezTo>
                  <a:cubicBezTo>
                    <a:pt x="345" y="383"/>
                    <a:pt x="359" y="375"/>
                    <a:pt x="370" y="363"/>
                  </a:cubicBezTo>
                  <a:cubicBezTo>
                    <a:pt x="525" y="414"/>
                    <a:pt x="525" y="414"/>
                    <a:pt x="525" y="414"/>
                  </a:cubicBezTo>
                  <a:cubicBezTo>
                    <a:pt x="482" y="507"/>
                    <a:pt x="379" y="560"/>
                    <a:pt x="278" y="54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4" name="Freeform 530"/>
            <p:cNvSpPr>
              <a:spLocks noEditPoints="1"/>
            </p:cNvSpPr>
            <p:nvPr/>
          </p:nvSpPr>
          <p:spPr bwMode="auto">
            <a:xfrm>
              <a:off x="-1437532" y="148432"/>
              <a:ext cx="1907922" cy="1906665"/>
            </a:xfrm>
            <a:custGeom>
              <a:avLst/>
              <a:gdLst>
                <a:gd name="T0" fmla="*/ 228 w 642"/>
                <a:gd name="T1" fmla="*/ 629 h 642"/>
                <a:gd name="T2" fmla="*/ 278 w 642"/>
                <a:gd name="T3" fmla="*/ 590 h 642"/>
                <a:gd name="T4" fmla="*/ 311 w 642"/>
                <a:gd name="T5" fmla="*/ 642 h 642"/>
                <a:gd name="T6" fmla="*/ 349 w 642"/>
                <a:gd name="T7" fmla="*/ 592 h 642"/>
                <a:gd name="T8" fmla="*/ 394 w 642"/>
                <a:gd name="T9" fmla="*/ 634 h 642"/>
                <a:gd name="T10" fmla="*/ 418 w 642"/>
                <a:gd name="T11" fmla="*/ 575 h 642"/>
                <a:gd name="T12" fmla="*/ 473 w 642"/>
                <a:gd name="T13" fmla="*/ 604 h 642"/>
                <a:gd name="T14" fmla="*/ 481 w 642"/>
                <a:gd name="T15" fmla="*/ 541 h 642"/>
                <a:gd name="T16" fmla="*/ 541 w 642"/>
                <a:gd name="T17" fmla="*/ 555 h 642"/>
                <a:gd name="T18" fmla="*/ 532 w 642"/>
                <a:gd name="T19" fmla="*/ 493 h 642"/>
                <a:gd name="T20" fmla="*/ 594 w 642"/>
                <a:gd name="T21" fmla="*/ 490 h 642"/>
                <a:gd name="T22" fmla="*/ 569 w 642"/>
                <a:gd name="T23" fmla="*/ 432 h 642"/>
                <a:gd name="T24" fmla="*/ 629 w 642"/>
                <a:gd name="T25" fmla="*/ 414 h 642"/>
                <a:gd name="T26" fmla="*/ 590 w 642"/>
                <a:gd name="T27" fmla="*/ 364 h 642"/>
                <a:gd name="T28" fmla="*/ 642 w 642"/>
                <a:gd name="T29" fmla="*/ 331 h 642"/>
                <a:gd name="T30" fmla="*/ 592 w 642"/>
                <a:gd name="T31" fmla="*/ 293 h 642"/>
                <a:gd name="T32" fmla="*/ 634 w 642"/>
                <a:gd name="T33" fmla="*/ 247 h 642"/>
                <a:gd name="T34" fmla="*/ 575 w 642"/>
                <a:gd name="T35" fmla="*/ 224 h 642"/>
                <a:gd name="T36" fmla="*/ 604 w 642"/>
                <a:gd name="T37" fmla="*/ 169 h 642"/>
                <a:gd name="T38" fmla="*/ 541 w 642"/>
                <a:gd name="T39" fmla="*/ 161 h 642"/>
                <a:gd name="T40" fmla="*/ 555 w 642"/>
                <a:gd name="T41" fmla="*/ 101 h 642"/>
                <a:gd name="T42" fmla="*/ 492 w 642"/>
                <a:gd name="T43" fmla="*/ 110 h 642"/>
                <a:gd name="T44" fmla="*/ 490 w 642"/>
                <a:gd name="T45" fmla="*/ 48 h 642"/>
                <a:gd name="T46" fmla="*/ 432 w 642"/>
                <a:gd name="T47" fmla="*/ 72 h 642"/>
                <a:gd name="T48" fmla="*/ 414 w 642"/>
                <a:gd name="T49" fmla="*/ 13 h 642"/>
                <a:gd name="T50" fmla="*/ 364 w 642"/>
                <a:gd name="T51" fmla="*/ 52 h 642"/>
                <a:gd name="T52" fmla="*/ 331 w 642"/>
                <a:gd name="T53" fmla="*/ 0 h 642"/>
                <a:gd name="T54" fmla="*/ 293 w 642"/>
                <a:gd name="T55" fmla="*/ 50 h 642"/>
                <a:gd name="T56" fmla="*/ 248 w 642"/>
                <a:gd name="T57" fmla="*/ 8 h 642"/>
                <a:gd name="T58" fmla="*/ 224 w 642"/>
                <a:gd name="T59" fmla="*/ 67 h 642"/>
                <a:gd name="T60" fmla="*/ 169 w 642"/>
                <a:gd name="T61" fmla="*/ 38 h 642"/>
                <a:gd name="T62" fmla="*/ 161 w 642"/>
                <a:gd name="T63" fmla="*/ 101 h 642"/>
                <a:gd name="T64" fmla="*/ 101 w 642"/>
                <a:gd name="T65" fmla="*/ 86 h 642"/>
                <a:gd name="T66" fmla="*/ 110 w 642"/>
                <a:gd name="T67" fmla="*/ 149 h 642"/>
                <a:gd name="T68" fmla="*/ 48 w 642"/>
                <a:gd name="T69" fmla="*/ 151 h 642"/>
                <a:gd name="T70" fmla="*/ 72 w 642"/>
                <a:gd name="T71" fmla="*/ 210 h 642"/>
                <a:gd name="T72" fmla="*/ 13 w 642"/>
                <a:gd name="T73" fmla="*/ 228 h 642"/>
                <a:gd name="T74" fmla="*/ 52 w 642"/>
                <a:gd name="T75" fmla="*/ 278 h 642"/>
                <a:gd name="T76" fmla="*/ 0 w 642"/>
                <a:gd name="T77" fmla="*/ 311 h 642"/>
                <a:gd name="T78" fmla="*/ 50 w 642"/>
                <a:gd name="T79" fmla="*/ 349 h 642"/>
                <a:gd name="T80" fmla="*/ 8 w 642"/>
                <a:gd name="T81" fmla="*/ 394 h 642"/>
                <a:gd name="T82" fmla="*/ 67 w 642"/>
                <a:gd name="T83" fmla="*/ 418 h 642"/>
                <a:gd name="T84" fmla="*/ 38 w 642"/>
                <a:gd name="T85" fmla="*/ 473 h 642"/>
                <a:gd name="T86" fmla="*/ 101 w 642"/>
                <a:gd name="T87" fmla="*/ 481 h 642"/>
                <a:gd name="T88" fmla="*/ 87 w 642"/>
                <a:gd name="T89" fmla="*/ 541 h 642"/>
                <a:gd name="T90" fmla="*/ 149 w 642"/>
                <a:gd name="T91" fmla="*/ 532 h 642"/>
                <a:gd name="T92" fmla="*/ 152 w 642"/>
                <a:gd name="T93" fmla="*/ 594 h 642"/>
                <a:gd name="T94" fmla="*/ 210 w 642"/>
                <a:gd name="T95" fmla="*/ 569 h 642"/>
                <a:gd name="T96" fmla="*/ 231 w 642"/>
                <a:gd name="T97" fmla="*/ 525 h 642"/>
                <a:gd name="T98" fmla="*/ 256 w 642"/>
                <a:gd name="T99" fmla="*/ 326 h 642"/>
                <a:gd name="T100" fmla="*/ 231 w 642"/>
                <a:gd name="T101" fmla="*/ 525 h 642"/>
                <a:gd name="T102" fmla="*/ 370 w 642"/>
                <a:gd name="T103" fmla="*/ 101 h 642"/>
                <a:gd name="T104" fmla="*/ 270 w 642"/>
                <a:gd name="T105" fmla="*/ 279 h 642"/>
                <a:gd name="T106" fmla="*/ 417 w 642"/>
                <a:gd name="T107" fmla="*/ 117 h 642"/>
                <a:gd name="T108" fmla="*/ 386 w 642"/>
                <a:gd name="T109" fmla="*/ 316 h 642"/>
                <a:gd name="T110" fmla="*/ 417 w 642"/>
                <a:gd name="T111" fmla="*/ 117 h 642"/>
                <a:gd name="T112" fmla="*/ 329 w 642"/>
                <a:gd name="T113" fmla="*/ 385 h 642"/>
                <a:gd name="T114" fmla="*/ 525 w 642"/>
                <a:gd name="T115" fmla="*/ 41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2" h="642">
                  <a:moveTo>
                    <a:pt x="205" y="620"/>
                  </a:moveTo>
                  <a:cubicBezTo>
                    <a:pt x="228" y="629"/>
                    <a:pt x="228" y="629"/>
                    <a:pt x="228" y="629"/>
                  </a:cubicBezTo>
                  <a:cubicBezTo>
                    <a:pt x="255" y="585"/>
                    <a:pt x="255" y="585"/>
                    <a:pt x="255" y="585"/>
                  </a:cubicBezTo>
                  <a:cubicBezTo>
                    <a:pt x="278" y="590"/>
                    <a:pt x="278" y="590"/>
                    <a:pt x="278" y="590"/>
                  </a:cubicBezTo>
                  <a:cubicBezTo>
                    <a:pt x="287" y="640"/>
                    <a:pt x="287" y="640"/>
                    <a:pt x="287" y="640"/>
                  </a:cubicBezTo>
                  <a:cubicBezTo>
                    <a:pt x="311" y="642"/>
                    <a:pt x="311" y="642"/>
                    <a:pt x="311" y="642"/>
                  </a:cubicBezTo>
                  <a:cubicBezTo>
                    <a:pt x="325" y="593"/>
                    <a:pt x="325" y="593"/>
                    <a:pt x="325" y="593"/>
                  </a:cubicBezTo>
                  <a:cubicBezTo>
                    <a:pt x="349" y="592"/>
                    <a:pt x="349" y="592"/>
                    <a:pt x="349" y="592"/>
                  </a:cubicBezTo>
                  <a:cubicBezTo>
                    <a:pt x="371" y="638"/>
                    <a:pt x="371" y="638"/>
                    <a:pt x="371" y="638"/>
                  </a:cubicBezTo>
                  <a:cubicBezTo>
                    <a:pt x="394" y="634"/>
                    <a:pt x="394" y="634"/>
                    <a:pt x="394" y="634"/>
                  </a:cubicBezTo>
                  <a:cubicBezTo>
                    <a:pt x="396" y="583"/>
                    <a:pt x="396" y="583"/>
                    <a:pt x="396" y="583"/>
                  </a:cubicBezTo>
                  <a:cubicBezTo>
                    <a:pt x="418" y="575"/>
                    <a:pt x="418" y="575"/>
                    <a:pt x="418" y="575"/>
                  </a:cubicBezTo>
                  <a:cubicBezTo>
                    <a:pt x="451" y="614"/>
                    <a:pt x="451" y="614"/>
                    <a:pt x="451" y="614"/>
                  </a:cubicBezTo>
                  <a:cubicBezTo>
                    <a:pt x="473" y="604"/>
                    <a:pt x="473" y="604"/>
                    <a:pt x="473" y="604"/>
                  </a:cubicBezTo>
                  <a:cubicBezTo>
                    <a:pt x="461" y="555"/>
                    <a:pt x="461" y="555"/>
                    <a:pt x="461" y="555"/>
                  </a:cubicBezTo>
                  <a:cubicBezTo>
                    <a:pt x="481" y="541"/>
                    <a:pt x="481" y="541"/>
                    <a:pt x="481" y="541"/>
                  </a:cubicBezTo>
                  <a:cubicBezTo>
                    <a:pt x="522" y="570"/>
                    <a:pt x="522" y="570"/>
                    <a:pt x="522" y="570"/>
                  </a:cubicBezTo>
                  <a:cubicBezTo>
                    <a:pt x="541" y="555"/>
                    <a:pt x="541" y="555"/>
                    <a:pt x="541" y="555"/>
                  </a:cubicBezTo>
                  <a:cubicBezTo>
                    <a:pt x="517" y="511"/>
                    <a:pt x="517" y="511"/>
                    <a:pt x="517" y="511"/>
                  </a:cubicBezTo>
                  <a:cubicBezTo>
                    <a:pt x="532" y="493"/>
                    <a:pt x="532" y="493"/>
                    <a:pt x="532" y="493"/>
                  </a:cubicBezTo>
                  <a:cubicBezTo>
                    <a:pt x="580" y="510"/>
                    <a:pt x="580" y="510"/>
                    <a:pt x="580" y="510"/>
                  </a:cubicBezTo>
                  <a:cubicBezTo>
                    <a:pt x="594" y="490"/>
                    <a:pt x="594" y="490"/>
                    <a:pt x="594" y="490"/>
                  </a:cubicBezTo>
                  <a:cubicBezTo>
                    <a:pt x="559" y="453"/>
                    <a:pt x="559" y="453"/>
                    <a:pt x="559" y="453"/>
                  </a:cubicBezTo>
                  <a:cubicBezTo>
                    <a:pt x="569" y="432"/>
                    <a:pt x="569" y="432"/>
                    <a:pt x="569" y="432"/>
                  </a:cubicBezTo>
                  <a:cubicBezTo>
                    <a:pt x="620" y="436"/>
                    <a:pt x="620" y="436"/>
                    <a:pt x="620" y="436"/>
                  </a:cubicBezTo>
                  <a:cubicBezTo>
                    <a:pt x="629" y="414"/>
                    <a:pt x="629" y="414"/>
                    <a:pt x="629" y="414"/>
                  </a:cubicBezTo>
                  <a:cubicBezTo>
                    <a:pt x="585" y="387"/>
                    <a:pt x="585" y="387"/>
                    <a:pt x="585" y="387"/>
                  </a:cubicBezTo>
                  <a:cubicBezTo>
                    <a:pt x="590" y="364"/>
                    <a:pt x="590" y="364"/>
                    <a:pt x="590" y="364"/>
                  </a:cubicBezTo>
                  <a:cubicBezTo>
                    <a:pt x="640" y="355"/>
                    <a:pt x="640" y="355"/>
                    <a:pt x="640" y="355"/>
                  </a:cubicBezTo>
                  <a:cubicBezTo>
                    <a:pt x="642" y="331"/>
                    <a:pt x="642" y="331"/>
                    <a:pt x="642" y="331"/>
                  </a:cubicBezTo>
                  <a:cubicBezTo>
                    <a:pt x="593" y="317"/>
                    <a:pt x="593" y="317"/>
                    <a:pt x="593" y="317"/>
                  </a:cubicBezTo>
                  <a:cubicBezTo>
                    <a:pt x="592" y="293"/>
                    <a:pt x="592" y="293"/>
                    <a:pt x="592" y="293"/>
                  </a:cubicBezTo>
                  <a:cubicBezTo>
                    <a:pt x="638" y="271"/>
                    <a:pt x="638" y="271"/>
                    <a:pt x="638" y="271"/>
                  </a:cubicBezTo>
                  <a:cubicBezTo>
                    <a:pt x="634" y="247"/>
                    <a:pt x="634" y="247"/>
                    <a:pt x="634" y="247"/>
                  </a:cubicBezTo>
                  <a:cubicBezTo>
                    <a:pt x="583" y="246"/>
                    <a:pt x="583" y="246"/>
                    <a:pt x="583" y="246"/>
                  </a:cubicBezTo>
                  <a:cubicBezTo>
                    <a:pt x="575" y="224"/>
                    <a:pt x="575" y="224"/>
                    <a:pt x="575" y="224"/>
                  </a:cubicBezTo>
                  <a:cubicBezTo>
                    <a:pt x="614" y="191"/>
                    <a:pt x="614" y="191"/>
                    <a:pt x="614" y="191"/>
                  </a:cubicBezTo>
                  <a:cubicBezTo>
                    <a:pt x="604" y="169"/>
                    <a:pt x="604" y="169"/>
                    <a:pt x="604" y="169"/>
                  </a:cubicBezTo>
                  <a:cubicBezTo>
                    <a:pt x="555" y="181"/>
                    <a:pt x="555" y="181"/>
                    <a:pt x="555" y="181"/>
                  </a:cubicBezTo>
                  <a:cubicBezTo>
                    <a:pt x="541" y="161"/>
                    <a:pt x="541" y="161"/>
                    <a:pt x="541" y="161"/>
                  </a:cubicBezTo>
                  <a:cubicBezTo>
                    <a:pt x="570" y="120"/>
                    <a:pt x="570" y="120"/>
                    <a:pt x="570" y="120"/>
                  </a:cubicBezTo>
                  <a:cubicBezTo>
                    <a:pt x="555" y="101"/>
                    <a:pt x="555" y="101"/>
                    <a:pt x="555" y="101"/>
                  </a:cubicBezTo>
                  <a:cubicBezTo>
                    <a:pt x="511" y="125"/>
                    <a:pt x="511" y="125"/>
                    <a:pt x="511" y="125"/>
                  </a:cubicBezTo>
                  <a:cubicBezTo>
                    <a:pt x="492" y="110"/>
                    <a:pt x="492" y="110"/>
                    <a:pt x="492" y="110"/>
                  </a:cubicBezTo>
                  <a:cubicBezTo>
                    <a:pt x="510" y="62"/>
                    <a:pt x="510" y="62"/>
                    <a:pt x="510" y="62"/>
                  </a:cubicBezTo>
                  <a:cubicBezTo>
                    <a:pt x="490" y="48"/>
                    <a:pt x="490" y="48"/>
                    <a:pt x="490" y="48"/>
                  </a:cubicBezTo>
                  <a:cubicBezTo>
                    <a:pt x="453" y="83"/>
                    <a:pt x="453" y="83"/>
                    <a:pt x="453" y="83"/>
                  </a:cubicBezTo>
                  <a:cubicBezTo>
                    <a:pt x="432" y="72"/>
                    <a:pt x="432" y="72"/>
                    <a:pt x="432" y="72"/>
                  </a:cubicBezTo>
                  <a:cubicBezTo>
                    <a:pt x="436" y="22"/>
                    <a:pt x="436" y="22"/>
                    <a:pt x="436" y="22"/>
                  </a:cubicBezTo>
                  <a:cubicBezTo>
                    <a:pt x="414" y="13"/>
                    <a:pt x="414" y="13"/>
                    <a:pt x="414" y="13"/>
                  </a:cubicBezTo>
                  <a:cubicBezTo>
                    <a:pt x="387" y="56"/>
                    <a:pt x="387" y="56"/>
                    <a:pt x="387" y="56"/>
                  </a:cubicBezTo>
                  <a:cubicBezTo>
                    <a:pt x="364" y="52"/>
                    <a:pt x="364" y="52"/>
                    <a:pt x="364" y="52"/>
                  </a:cubicBezTo>
                  <a:cubicBezTo>
                    <a:pt x="355" y="2"/>
                    <a:pt x="355" y="2"/>
                    <a:pt x="355" y="2"/>
                  </a:cubicBezTo>
                  <a:cubicBezTo>
                    <a:pt x="331" y="0"/>
                    <a:pt x="331" y="0"/>
                    <a:pt x="331" y="0"/>
                  </a:cubicBezTo>
                  <a:cubicBezTo>
                    <a:pt x="316" y="48"/>
                    <a:pt x="316" y="48"/>
                    <a:pt x="316" y="48"/>
                  </a:cubicBezTo>
                  <a:cubicBezTo>
                    <a:pt x="293" y="50"/>
                    <a:pt x="293" y="50"/>
                    <a:pt x="293" y="50"/>
                  </a:cubicBezTo>
                  <a:cubicBezTo>
                    <a:pt x="271" y="4"/>
                    <a:pt x="271" y="4"/>
                    <a:pt x="271" y="4"/>
                  </a:cubicBezTo>
                  <a:cubicBezTo>
                    <a:pt x="248" y="8"/>
                    <a:pt x="248" y="8"/>
                    <a:pt x="248" y="8"/>
                  </a:cubicBezTo>
                  <a:cubicBezTo>
                    <a:pt x="246" y="59"/>
                    <a:pt x="246" y="59"/>
                    <a:pt x="246" y="59"/>
                  </a:cubicBezTo>
                  <a:cubicBezTo>
                    <a:pt x="224" y="67"/>
                    <a:pt x="224" y="67"/>
                    <a:pt x="224" y="67"/>
                  </a:cubicBezTo>
                  <a:cubicBezTo>
                    <a:pt x="191" y="28"/>
                    <a:pt x="191" y="28"/>
                    <a:pt x="191" y="28"/>
                  </a:cubicBezTo>
                  <a:cubicBezTo>
                    <a:pt x="169" y="38"/>
                    <a:pt x="169" y="38"/>
                    <a:pt x="169" y="38"/>
                  </a:cubicBezTo>
                  <a:cubicBezTo>
                    <a:pt x="181" y="87"/>
                    <a:pt x="181" y="87"/>
                    <a:pt x="181" y="87"/>
                  </a:cubicBezTo>
                  <a:cubicBezTo>
                    <a:pt x="161" y="101"/>
                    <a:pt x="161" y="101"/>
                    <a:pt x="161" y="101"/>
                  </a:cubicBezTo>
                  <a:cubicBezTo>
                    <a:pt x="120" y="71"/>
                    <a:pt x="120" y="71"/>
                    <a:pt x="120" y="71"/>
                  </a:cubicBezTo>
                  <a:cubicBezTo>
                    <a:pt x="101" y="86"/>
                    <a:pt x="101" y="86"/>
                    <a:pt x="101" y="86"/>
                  </a:cubicBezTo>
                  <a:cubicBezTo>
                    <a:pt x="125" y="131"/>
                    <a:pt x="125" y="131"/>
                    <a:pt x="125" y="131"/>
                  </a:cubicBezTo>
                  <a:cubicBezTo>
                    <a:pt x="110" y="149"/>
                    <a:pt x="110" y="149"/>
                    <a:pt x="110" y="149"/>
                  </a:cubicBezTo>
                  <a:cubicBezTo>
                    <a:pt x="62" y="132"/>
                    <a:pt x="62" y="132"/>
                    <a:pt x="62" y="132"/>
                  </a:cubicBezTo>
                  <a:cubicBezTo>
                    <a:pt x="48" y="151"/>
                    <a:pt x="48" y="151"/>
                    <a:pt x="48" y="151"/>
                  </a:cubicBezTo>
                  <a:cubicBezTo>
                    <a:pt x="83" y="188"/>
                    <a:pt x="83" y="188"/>
                    <a:pt x="83" y="188"/>
                  </a:cubicBezTo>
                  <a:cubicBezTo>
                    <a:pt x="72" y="210"/>
                    <a:pt x="72" y="210"/>
                    <a:pt x="72" y="210"/>
                  </a:cubicBezTo>
                  <a:cubicBezTo>
                    <a:pt x="22" y="206"/>
                    <a:pt x="22" y="206"/>
                    <a:pt x="22" y="206"/>
                  </a:cubicBezTo>
                  <a:cubicBezTo>
                    <a:pt x="13" y="228"/>
                    <a:pt x="13" y="228"/>
                    <a:pt x="13" y="228"/>
                  </a:cubicBezTo>
                  <a:cubicBezTo>
                    <a:pt x="56" y="254"/>
                    <a:pt x="56" y="254"/>
                    <a:pt x="56" y="254"/>
                  </a:cubicBezTo>
                  <a:cubicBezTo>
                    <a:pt x="52" y="278"/>
                    <a:pt x="52" y="278"/>
                    <a:pt x="52" y="278"/>
                  </a:cubicBezTo>
                  <a:cubicBezTo>
                    <a:pt x="2" y="287"/>
                    <a:pt x="2" y="287"/>
                    <a:pt x="2" y="287"/>
                  </a:cubicBezTo>
                  <a:cubicBezTo>
                    <a:pt x="0" y="311"/>
                    <a:pt x="0" y="311"/>
                    <a:pt x="0" y="311"/>
                  </a:cubicBezTo>
                  <a:cubicBezTo>
                    <a:pt x="48" y="325"/>
                    <a:pt x="48" y="325"/>
                    <a:pt x="48" y="325"/>
                  </a:cubicBezTo>
                  <a:cubicBezTo>
                    <a:pt x="50" y="349"/>
                    <a:pt x="50" y="349"/>
                    <a:pt x="50" y="349"/>
                  </a:cubicBezTo>
                  <a:cubicBezTo>
                    <a:pt x="4" y="370"/>
                    <a:pt x="4" y="370"/>
                    <a:pt x="4" y="370"/>
                  </a:cubicBezTo>
                  <a:cubicBezTo>
                    <a:pt x="8" y="394"/>
                    <a:pt x="8" y="394"/>
                    <a:pt x="8" y="394"/>
                  </a:cubicBezTo>
                  <a:cubicBezTo>
                    <a:pt x="59" y="396"/>
                    <a:pt x="59" y="396"/>
                    <a:pt x="59" y="396"/>
                  </a:cubicBezTo>
                  <a:cubicBezTo>
                    <a:pt x="67" y="418"/>
                    <a:pt x="67" y="418"/>
                    <a:pt x="67" y="418"/>
                  </a:cubicBezTo>
                  <a:cubicBezTo>
                    <a:pt x="28" y="451"/>
                    <a:pt x="28" y="451"/>
                    <a:pt x="28" y="451"/>
                  </a:cubicBezTo>
                  <a:cubicBezTo>
                    <a:pt x="38" y="473"/>
                    <a:pt x="38" y="473"/>
                    <a:pt x="38" y="473"/>
                  </a:cubicBezTo>
                  <a:cubicBezTo>
                    <a:pt x="87" y="461"/>
                    <a:pt x="87" y="461"/>
                    <a:pt x="87" y="461"/>
                  </a:cubicBezTo>
                  <a:cubicBezTo>
                    <a:pt x="101" y="481"/>
                    <a:pt x="101" y="481"/>
                    <a:pt x="101" y="481"/>
                  </a:cubicBezTo>
                  <a:cubicBezTo>
                    <a:pt x="71" y="522"/>
                    <a:pt x="71" y="522"/>
                    <a:pt x="71" y="522"/>
                  </a:cubicBezTo>
                  <a:cubicBezTo>
                    <a:pt x="87" y="541"/>
                    <a:pt x="87" y="541"/>
                    <a:pt x="87" y="541"/>
                  </a:cubicBezTo>
                  <a:cubicBezTo>
                    <a:pt x="131" y="517"/>
                    <a:pt x="131" y="517"/>
                    <a:pt x="131" y="517"/>
                  </a:cubicBezTo>
                  <a:cubicBezTo>
                    <a:pt x="149" y="532"/>
                    <a:pt x="149" y="532"/>
                    <a:pt x="149" y="532"/>
                  </a:cubicBezTo>
                  <a:cubicBezTo>
                    <a:pt x="132" y="580"/>
                    <a:pt x="132" y="580"/>
                    <a:pt x="132" y="580"/>
                  </a:cubicBezTo>
                  <a:cubicBezTo>
                    <a:pt x="152" y="594"/>
                    <a:pt x="152" y="594"/>
                    <a:pt x="152" y="594"/>
                  </a:cubicBezTo>
                  <a:cubicBezTo>
                    <a:pt x="188" y="559"/>
                    <a:pt x="188" y="559"/>
                    <a:pt x="188" y="559"/>
                  </a:cubicBezTo>
                  <a:cubicBezTo>
                    <a:pt x="210" y="569"/>
                    <a:pt x="210" y="569"/>
                    <a:pt x="210" y="569"/>
                  </a:cubicBezTo>
                  <a:lnTo>
                    <a:pt x="205" y="620"/>
                  </a:lnTo>
                  <a:close/>
                  <a:moveTo>
                    <a:pt x="231" y="525"/>
                  </a:moveTo>
                  <a:cubicBezTo>
                    <a:pt x="134" y="483"/>
                    <a:pt x="80" y="378"/>
                    <a:pt x="101" y="275"/>
                  </a:cubicBezTo>
                  <a:cubicBezTo>
                    <a:pt x="256" y="326"/>
                    <a:pt x="256" y="326"/>
                    <a:pt x="256" y="326"/>
                  </a:cubicBezTo>
                  <a:cubicBezTo>
                    <a:pt x="258" y="344"/>
                    <a:pt x="267" y="361"/>
                    <a:pt x="281" y="372"/>
                  </a:cubicBezTo>
                  <a:lnTo>
                    <a:pt x="231" y="525"/>
                  </a:lnTo>
                  <a:close/>
                  <a:moveTo>
                    <a:pt x="116" y="228"/>
                  </a:moveTo>
                  <a:cubicBezTo>
                    <a:pt x="160" y="131"/>
                    <a:pt x="266" y="78"/>
                    <a:pt x="370" y="101"/>
                  </a:cubicBezTo>
                  <a:cubicBezTo>
                    <a:pt x="320" y="255"/>
                    <a:pt x="320" y="255"/>
                    <a:pt x="320" y="255"/>
                  </a:cubicBezTo>
                  <a:cubicBezTo>
                    <a:pt x="301" y="255"/>
                    <a:pt x="283" y="264"/>
                    <a:pt x="270" y="279"/>
                  </a:cubicBezTo>
                  <a:lnTo>
                    <a:pt x="116" y="228"/>
                  </a:lnTo>
                  <a:close/>
                  <a:moveTo>
                    <a:pt x="417" y="117"/>
                  </a:moveTo>
                  <a:cubicBezTo>
                    <a:pt x="510" y="162"/>
                    <a:pt x="562" y="265"/>
                    <a:pt x="540" y="367"/>
                  </a:cubicBezTo>
                  <a:cubicBezTo>
                    <a:pt x="386" y="316"/>
                    <a:pt x="386" y="316"/>
                    <a:pt x="386" y="316"/>
                  </a:cubicBezTo>
                  <a:cubicBezTo>
                    <a:pt x="385" y="300"/>
                    <a:pt x="378" y="284"/>
                    <a:pt x="366" y="273"/>
                  </a:cubicBezTo>
                  <a:lnTo>
                    <a:pt x="417" y="117"/>
                  </a:lnTo>
                  <a:close/>
                  <a:moveTo>
                    <a:pt x="278" y="540"/>
                  </a:moveTo>
                  <a:cubicBezTo>
                    <a:pt x="329" y="385"/>
                    <a:pt x="329" y="385"/>
                    <a:pt x="329" y="385"/>
                  </a:cubicBezTo>
                  <a:cubicBezTo>
                    <a:pt x="345" y="383"/>
                    <a:pt x="359" y="375"/>
                    <a:pt x="370" y="363"/>
                  </a:cubicBezTo>
                  <a:cubicBezTo>
                    <a:pt x="525" y="414"/>
                    <a:pt x="525" y="414"/>
                    <a:pt x="525" y="414"/>
                  </a:cubicBezTo>
                  <a:cubicBezTo>
                    <a:pt x="482" y="507"/>
                    <a:pt x="379" y="560"/>
                    <a:pt x="278" y="540"/>
                  </a:cubicBezTo>
                  <a:close/>
                </a:path>
              </a:pathLst>
            </a:custGeom>
            <a:noFill/>
            <a:ln w="9"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61" name="组合 2860"/>
          <p:cNvGrpSpPr/>
          <p:nvPr/>
        </p:nvGrpSpPr>
        <p:grpSpPr>
          <a:xfrm>
            <a:off x="737548" y="1560724"/>
            <a:ext cx="1313033" cy="1313033"/>
            <a:chOff x="56608" y="1369654"/>
            <a:chExt cx="1313033" cy="1313033"/>
          </a:xfrm>
        </p:grpSpPr>
        <p:sp>
          <p:nvSpPr>
            <p:cNvPr id="2121" name="Freeform 688"/>
            <p:cNvSpPr>
              <a:spLocks noEditPoints="1"/>
            </p:cNvSpPr>
            <p:nvPr/>
          </p:nvSpPr>
          <p:spPr bwMode="auto">
            <a:xfrm>
              <a:off x="56608" y="1369654"/>
              <a:ext cx="1313033" cy="1313033"/>
            </a:xfrm>
            <a:custGeom>
              <a:avLst/>
              <a:gdLst>
                <a:gd name="T0" fmla="*/ 416 w 442"/>
                <a:gd name="T1" fmla="*/ 329 h 442"/>
                <a:gd name="T2" fmla="*/ 387 w 442"/>
                <a:gd name="T3" fmla="*/ 273 h 442"/>
                <a:gd name="T4" fmla="*/ 442 w 442"/>
                <a:gd name="T5" fmla="*/ 246 h 442"/>
                <a:gd name="T6" fmla="*/ 394 w 442"/>
                <a:gd name="T7" fmla="*/ 205 h 442"/>
                <a:gd name="T8" fmla="*/ 435 w 442"/>
                <a:gd name="T9" fmla="*/ 159 h 442"/>
                <a:gd name="T10" fmla="*/ 375 w 442"/>
                <a:gd name="T11" fmla="*/ 140 h 442"/>
                <a:gd name="T12" fmla="*/ 395 w 442"/>
                <a:gd name="T13" fmla="*/ 82 h 442"/>
                <a:gd name="T14" fmla="*/ 332 w 442"/>
                <a:gd name="T15" fmla="*/ 87 h 442"/>
                <a:gd name="T16" fmla="*/ 328 w 442"/>
                <a:gd name="T17" fmla="*/ 26 h 442"/>
                <a:gd name="T18" fmla="*/ 273 w 442"/>
                <a:gd name="T19" fmla="*/ 54 h 442"/>
                <a:gd name="T20" fmla="*/ 246 w 442"/>
                <a:gd name="T21" fmla="*/ 0 h 442"/>
                <a:gd name="T22" fmla="*/ 205 w 442"/>
                <a:gd name="T23" fmla="*/ 47 h 442"/>
                <a:gd name="T24" fmla="*/ 159 w 442"/>
                <a:gd name="T25" fmla="*/ 7 h 442"/>
                <a:gd name="T26" fmla="*/ 140 w 442"/>
                <a:gd name="T27" fmla="*/ 67 h 442"/>
                <a:gd name="T28" fmla="*/ 82 w 442"/>
                <a:gd name="T29" fmla="*/ 47 h 442"/>
                <a:gd name="T30" fmla="*/ 87 w 442"/>
                <a:gd name="T31" fmla="*/ 109 h 442"/>
                <a:gd name="T32" fmla="*/ 26 w 442"/>
                <a:gd name="T33" fmla="*/ 114 h 442"/>
                <a:gd name="T34" fmla="*/ 54 w 442"/>
                <a:gd name="T35" fmla="*/ 169 h 442"/>
                <a:gd name="T36" fmla="*/ 0 w 442"/>
                <a:gd name="T37" fmla="*/ 196 h 442"/>
                <a:gd name="T38" fmla="*/ 47 w 442"/>
                <a:gd name="T39" fmla="*/ 237 h 442"/>
                <a:gd name="T40" fmla="*/ 7 w 442"/>
                <a:gd name="T41" fmla="*/ 283 h 442"/>
                <a:gd name="T42" fmla="*/ 66 w 442"/>
                <a:gd name="T43" fmla="*/ 302 h 442"/>
                <a:gd name="T44" fmla="*/ 47 w 442"/>
                <a:gd name="T45" fmla="*/ 360 h 442"/>
                <a:gd name="T46" fmla="*/ 109 w 442"/>
                <a:gd name="T47" fmla="*/ 355 h 442"/>
                <a:gd name="T48" fmla="*/ 113 w 442"/>
                <a:gd name="T49" fmla="*/ 416 h 442"/>
                <a:gd name="T50" fmla="*/ 169 w 442"/>
                <a:gd name="T51" fmla="*/ 388 h 442"/>
                <a:gd name="T52" fmla="*/ 196 w 442"/>
                <a:gd name="T53" fmla="*/ 442 h 442"/>
                <a:gd name="T54" fmla="*/ 237 w 442"/>
                <a:gd name="T55" fmla="*/ 395 h 442"/>
                <a:gd name="T56" fmla="*/ 283 w 442"/>
                <a:gd name="T57" fmla="*/ 435 h 442"/>
                <a:gd name="T58" fmla="*/ 302 w 442"/>
                <a:gd name="T59" fmla="*/ 376 h 442"/>
                <a:gd name="T60" fmla="*/ 360 w 442"/>
                <a:gd name="T61" fmla="*/ 395 h 442"/>
                <a:gd name="T62" fmla="*/ 355 w 442"/>
                <a:gd name="T63" fmla="*/ 333 h 442"/>
                <a:gd name="T64" fmla="*/ 175 w 442"/>
                <a:gd name="T65" fmla="*/ 341 h 442"/>
                <a:gd name="T66" fmla="*/ 261 w 442"/>
                <a:gd name="T67" fmla="*/ 272 h 442"/>
                <a:gd name="T68" fmla="*/ 175 w 442"/>
                <a:gd name="T69" fmla="*/ 341 h 442"/>
                <a:gd name="T70" fmla="*/ 102 w 442"/>
                <a:gd name="T71" fmla="*/ 171 h 442"/>
                <a:gd name="T72" fmla="*/ 168 w 442"/>
                <a:gd name="T73" fmla="*/ 259 h 442"/>
                <a:gd name="T74" fmla="*/ 130 w 442"/>
                <a:gd name="T75" fmla="*/ 130 h 442"/>
                <a:gd name="T76" fmla="*/ 233 w 442"/>
                <a:gd name="T77" fmla="*/ 157 h 442"/>
                <a:gd name="T78" fmla="*/ 130 w 442"/>
                <a:gd name="T79" fmla="*/ 130 h 442"/>
                <a:gd name="T80" fmla="*/ 285 w 442"/>
                <a:gd name="T81" fmla="*/ 229 h 442"/>
                <a:gd name="T82" fmla="*/ 309 w 442"/>
                <a:gd name="T83" fmla="*/ 12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2" h="442">
                  <a:moveTo>
                    <a:pt x="404" y="349"/>
                  </a:moveTo>
                  <a:cubicBezTo>
                    <a:pt x="416" y="329"/>
                    <a:pt x="416" y="329"/>
                    <a:pt x="416" y="329"/>
                  </a:cubicBezTo>
                  <a:cubicBezTo>
                    <a:pt x="379" y="294"/>
                    <a:pt x="379" y="294"/>
                    <a:pt x="379" y="294"/>
                  </a:cubicBezTo>
                  <a:cubicBezTo>
                    <a:pt x="387" y="273"/>
                    <a:pt x="387" y="273"/>
                    <a:pt x="387" y="273"/>
                  </a:cubicBezTo>
                  <a:cubicBezTo>
                    <a:pt x="439" y="269"/>
                    <a:pt x="439" y="269"/>
                    <a:pt x="439" y="269"/>
                  </a:cubicBezTo>
                  <a:cubicBezTo>
                    <a:pt x="442" y="246"/>
                    <a:pt x="442" y="246"/>
                    <a:pt x="442" y="246"/>
                  </a:cubicBezTo>
                  <a:cubicBezTo>
                    <a:pt x="395" y="228"/>
                    <a:pt x="395" y="228"/>
                    <a:pt x="395" y="228"/>
                  </a:cubicBezTo>
                  <a:cubicBezTo>
                    <a:pt x="394" y="205"/>
                    <a:pt x="394" y="205"/>
                    <a:pt x="394" y="205"/>
                  </a:cubicBezTo>
                  <a:cubicBezTo>
                    <a:pt x="441" y="182"/>
                    <a:pt x="441" y="182"/>
                    <a:pt x="441" y="182"/>
                  </a:cubicBezTo>
                  <a:cubicBezTo>
                    <a:pt x="435" y="159"/>
                    <a:pt x="435" y="159"/>
                    <a:pt x="435" y="159"/>
                  </a:cubicBezTo>
                  <a:cubicBezTo>
                    <a:pt x="384" y="161"/>
                    <a:pt x="384" y="161"/>
                    <a:pt x="384" y="161"/>
                  </a:cubicBezTo>
                  <a:cubicBezTo>
                    <a:pt x="375" y="140"/>
                    <a:pt x="375" y="140"/>
                    <a:pt x="375" y="140"/>
                  </a:cubicBezTo>
                  <a:cubicBezTo>
                    <a:pt x="409" y="100"/>
                    <a:pt x="409" y="100"/>
                    <a:pt x="409" y="100"/>
                  </a:cubicBezTo>
                  <a:cubicBezTo>
                    <a:pt x="395" y="82"/>
                    <a:pt x="395" y="82"/>
                    <a:pt x="395" y="82"/>
                  </a:cubicBezTo>
                  <a:cubicBezTo>
                    <a:pt x="349" y="103"/>
                    <a:pt x="349" y="103"/>
                    <a:pt x="349" y="103"/>
                  </a:cubicBezTo>
                  <a:cubicBezTo>
                    <a:pt x="332" y="87"/>
                    <a:pt x="332" y="87"/>
                    <a:pt x="332" y="87"/>
                  </a:cubicBezTo>
                  <a:cubicBezTo>
                    <a:pt x="349" y="37"/>
                    <a:pt x="349" y="37"/>
                    <a:pt x="349" y="37"/>
                  </a:cubicBezTo>
                  <a:cubicBezTo>
                    <a:pt x="328" y="26"/>
                    <a:pt x="328" y="26"/>
                    <a:pt x="328" y="26"/>
                  </a:cubicBezTo>
                  <a:cubicBezTo>
                    <a:pt x="294" y="63"/>
                    <a:pt x="294" y="63"/>
                    <a:pt x="294" y="63"/>
                  </a:cubicBezTo>
                  <a:cubicBezTo>
                    <a:pt x="273" y="54"/>
                    <a:pt x="273" y="54"/>
                    <a:pt x="273" y="54"/>
                  </a:cubicBezTo>
                  <a:cubicBezTo>
                    <a:pt x="269" y="2"/>
                    <a:pt x="269" y="2"/>
                    <a:pt x="269" y="2"/>
                  </a:cubicBezTo>
                  <a:cubicBezTo>
                    <a:pt x="246" y="0"/>
                    <a:pt x="246" y="0"/>
                    <a:pt x="246" y="0"/>
                  </a:cubicBezTo>
                  <a:cubicBezTo>
                    <a:pt x="228" y="47"/>
                    <a:pt x="228" y="47"/>
                    <a:pt x="228" y="47"/>
                  </a:cubicBezTo>
                  <a:cubicBezTo>
                    <a:pt x="205" y="47"/>
                    <a:pt x="205" y="47"/>
                    <a:pt x="205" y="47"/>
                  </a:cubicBezTo>
                  <a:cubicBezTo>
                    <a:pt x="181" y="1"/>
                    <a:pt x="181" y="1"/>
                    <a:pt x="181" y="1"/>
                  </a:cubicBezTo>
                  <a:cubicBezTo>
                    <a:pt x="159" y="7"/>
                    <a:pt x="159" y="7"/>
                    <a:pt x="159" y="7"/>
                  </a:cubicBezTo>
                  <a:cubicBezTo>
                    <a:pt x="161" y="58"/>
                    <a:pt x="161" y="58"/>
                    <a:pt x="161" y="58"/>
                  </a:cubicBezTo>
                  <a:cubicBezTo>
                    <a:pt x="140" y="67"/>
                    <a:pt x="140" y="67"/>
                    <a:pt x="140" y="67"/>
                  </a:cubicBezTo>
                  <a:cubicBezTo>
                    <a:pt x="100" y="33"/>
                    <a:pt x="100" y="33"/>
                    <a:pt x="100" y="33"/>
                  </a:cubicBezTo>
                  <a:cubicBezTo>
                    <a:pt x="82" y="47"/>
                    <a:pt x="82" y="47"/>
                    <a:pt x="82" y="47"/>
                  </a:cubicBezTo>
                  <a:cubicBezTo>
                    <a:pt x="103" y="93"/>
                    <a:pt x="103" y="93"/>
                    <a:pt x="103" y="93"/>
                  </a:cubicBezTo>
                  <a:cubicBezTo>
                    <a:pt x="87" y="109"/>
                    <a:pt x="87" y="109"/>
                    <a:pt x="87" y="109"/>
                  </a:cubicBezTo>
                  <a:cubicBezTo>
                    <a:pt x="37" y="93"/>
                    <a:pt x="37" y="93"/>
                    <a:pt x="37" y="93"/>
                  </a:cubicBezTo>
                  <a:cubicBezTo>
                    <a:pt x="26" y="114"/>
                    <a:pt x="26" y="114"/>
                    <a:pt x="26" y="114"/>
                  </a:cubicBezTo>
                  <a:cubicBezTo>
                    <a:pt x="63" y="148"/>
                    <a:pt x="63" y="148"/>
                    <a:pt x="63" y="148"/>
                  </a:cubicBezTo>
                  <a:cubicBezTo>
                    <a:pt x="54" y="169"/>
                    <a:pt x="54" y="169"/>
                    <a:pt x="54" y="169"/>
                  </a:cubicBezTo>
                  <a:cubicBezTo>
                    <a:pt x="2" y="173"/>
                    <a:pt x="2" y="173"/>
                    <a:pt x="2" y="173"/>
                  </a:cubicBezTo>
                  <a:cubicBezTo>
                    <a:pt x="0" y="196"/>
                    <a:pt x="0" y="196"/>
                    <a:pt x="0" y="196"/>
                  </a:cubicBezTo>
                  <a:cubicBezTo>
                    <a:pt x="47" y="214"/>
                    <a:pt x="47" y="214"/>
                    <a:pt x="47" y="214"/>
                  </a:cubicBezTo>
                  <a:cubicBezTo>
                    <a:pt x="47" y="237"/>
                    <a:pt x="47" y="237"/>
                    <a:pt x="47" y="237"/>
                  </a:cubicBezTo>
                  <a:cubicBezTo>
                    <a:pt x="1" y="261"/>
                    <a:pt x="1" y="261"/>
                    <a:pt x="1" y="261"/>
                  </a:cubicBezTo>
                  <a:cubicBezTo>
                    <a:pt x="7" y="283"/>
                    <a:pt x="7" y="283"/>
                    <a:pt x="7" y="283"/>
                  </a:cubicBezTo>
                  <a:cubicBezTo>
                    <a:pt x="57" y="281"/>
                    <a:pt x="57" y="281"/>
                    <a:pt x="57" y="281"/>
                  </a:cubicBezTo>
                  <a:cubicBezTo>
                    <a:pt x="66" y="302"/>
                    <a:pt x="66" y="302"/>
                    <a:pt x="66" y="302"/>
                  </a:cubicBezTo>
                  <a:cubicBezTo>
                    <a:pt x="33" y="342"/>
                    <a:pt x="33" y="342"/>
                    <a:pt x="33" y="342"/>
                  </a:cubicBezTo>
                  <a:cubicBezTo>
                    <a:pt x="47" y="360"/>
                    <a:pt x="47" y="360"/>
                    <a:pt x="47" y="360"/>
                  </a:cubicBezTo>
                  <a:cubicBezTo>
                    <a:pt x="93" y="339"/>
                    <a:pt x="93" y="339"/>
                    <a:pt x="93" y="339"/>
                  </a:cubicBezTo>
                  <a:cubicBezTo>
                    <a:pt x="109" y="355"/>
                    <a:pt x="109" y="355"/>
                    <a:pt x="109" y="355"/>
                  </a:cubicBezTo>
                  <a:cubicBezTo>
                    <a:pt x="93" y="405"/>
                    <a:pt x="93" y="405"/>
                    <a:pt x="93" y="405"/>
                  </a:cubicBezTo>
                  <a:cubicBezTo>
                    <a:pt x="113" y="416"/>
                    <a:pt x="113" y="416"/>
                    <a:pt x="113" y="416"/>
                  </a:cubicBezTo>
                  <a:cubicBezTo>
                    <a:pt x="148" y="379"/>
                    <a:pt x="148" y="379"/>
                    <a:pt x="148" y="379"/>
                  </a:cubicBezTo>
                  <a:cubicBezTo>
                    <a:pt x="169" y="388"/>
                    <a:pt x="169" y="388"/>
                    <a:pt x="169" y="388"/>
                  </a:cubicBezTo>
                  <a:cubicBezTo>
                    <a:pt x="173" y="440"/>
                    <a:pt x="173" y="440"/>
                    <a:pt x="173" y="440"/>
                  </a:cubicBezTo>
                  <a:cubicBezTo>
                    <a:pt x="196" y="442"/>
                    <a:pt x="196" y="442"/>
                    <a:pt x="196" y="442"/>
                  </a:cubicBezTo>
                  <a:cubicBezTo>
                    <a:pt x="214" y="395"/>
                    <a:pt x="214" y="395"/>
                    <a:pt x="214" y="395"/>
                  </a:cubicBezTo>
                  <a:cubicBezTo>
                    <a:pt x="237" y="395"/>
                    <a:pt x="237" y="395"/>
                    <a:pt x="237" y="395"/>
                  </a:cubicBezTo>
                  <a:cubicBezTo>
                    <a:pt x="261" y="442"/>
                    <a:pt x="261" y="442"/>
                    <a:pt x="261" y="442"/>
                  </a:cubicBezTo>
                  <a:cubicBezTo>
                    <a:pt x="283" y="435"/>
                    <a:pt x="283" y="435"/>
                    <a:pt x="283" y="435"/>
                  </a:cubicBezTo>
                  <a:cubicBezTo>
                    <a:pt x="281" y="385"/>
                    <a:pt x="281" y="385"/>
                    <a:pt x="281" y="385"/>
                  </a:cubicBezTo>
                  <a:cubicBezTo>
                    <a:pt x="302" y="376"/>
                    <a:pt x="302" y="376"/>
                    <a:pt x="302" y="376"/>
                  </a:cubicBezTo>
                  <a:cubicBezTo>
                    <a:pt x="342" y="410"/>
                    <a:pt x="342" y="410"/>
                    <a:pt x="342" y="410"/>
                  </a:cubicBezTo>
                  <a:cubicBezTo>
                    <a:pt x="360" y="395"/>
                    <a:pt x="360" y="395"/>
                    <a:pt x="360" y="395"/>
                  </a:cubicBezTo>
                  <a:cubicBezTo>
                    <a:pt x="339" y="349"/>
                    <a:pt x="339" y="349"/>
                    <a:pt x="339" y="349"/>
                  </a:cubicBezTo>
                  <a:cubicBezTo>
                    <a:pt x="355" y="333"/>
                    <a:pt x="355" y="333"/>
                    <a:pt x="355" y="333"/>
                  </a:cubicBezTo>
                  <a:lnTo>
                    <a:pt x="404" y="349"/>
                  </a:lnTo>
                  <a:close/>
                  <a:moveTo>
                    <a:pt x="175" y="341"/>
                  </a:moveTo>
                  <a:cubicBezTo>
                    <a:pt x="210" y="285"/>
                    <a:pt x="210" y="285"/>
                    <a:pt x="210" y="285"/>
                  </a:cubicBezTo>
                  <a:cubicBezTo>
                    <a:pt x="228" y="288"/>
                    <a:pt x="246" y="283"/>
                    <a:pt x="261" y="272"/>
                  </a:cubicBezTo>
                  <a:cubicBezTo>
                    <a:pt x="315" y="307"/>
                    <a:pt x="315" y="307"/>
                    <a:pt x="315" y="307"/>
                  </a:cubicBezTo>
                  <a:cubicBezTo>
                    <a:pt x="280" y="346"/>
                    <a:pt x="224" y="359"/>
                    <a:pt x="175" y="341"/>
                  </a:cubicBezTo>
                  <a:moveTo>
                    <a:pt x="133" y="315"/>
                  </a:moveTo>
                  <a:cubicBezTo>
                    <a:pt x="94" y="278"/>
                    <a:pt x="81" y="221"/>
                    <a:pt x="102" y="171"/>
                  </a:cubicBezTo>
                  <a:cubicBezTo>
                    <a:pt x="157" y="206"/>
                    <a:pt x="157" y="206"/>
                    <a:pt x="157" y="206"/>
                  </a:cubicBezTo>
                  <a:cubicBezTo>
                    <a:pt x="152" y="225"/>
                    <a:pt x="156" y="244"/>
                    <a:pt x="168" y="259"/>
                  </a:cubicBezTo>
                  <a:lnTo>
                    <a:pt x="133" y="315"/>
                  </a:lnTo>
                  <a:close/>
                  <a:moveTo>
                    <a:pt x="130" y="130"/>
                  </a:moveTo>
                  <a:cubicBezTo>
                    <a:pt x="166" y="94"/>
                    <a:pt x="220" y="83"/>
                    <a:pt x="267" y="102"/>
                  </a:cubicBezTo>
                  <a:cubicBezTo>
                    <a:pt x="233" y="157"/>
                    <a:pt x="233" y="157"/>
                    <a:pt x="233" y="157"/>
                  </a:cubicBezTo>
                  <a:cubicBezTo>
                    <a:pt x="216" y="154"/>
                    <a:pt x="200" y="157"/>
                    <a:pt x="186" y="166"/>
                  </a:cubicBezTo>
                  <a:lnTo>
                    <a:pt x="130" y="130"/>
                  </a:lnTo>
                  <a:close/>
                  <a:moveTo>
                    <a:pt x="341" y="264"/>
                  </a:moveTo>
                  <a:cubicBezTo>
                    <a:pt x="285" y="229"/>
                    <a:pt x="285" y="229"/>
                    <a:pt x="285" y="229"/>
                  </a:cubicBezTo>
                  <a:cubicBezTo>
                    <a:pt x="287" y="213"/>
                    <a:pt x="283" y="197"/>
                    <a:pt x="274" y="184"/>
                  </a:cubicBezTo>
                  <a:cubicBezTo>
                    <a:pt x="309" y="129"/>
                    <a:pt x="309" y="129"/>
                    <a:pt x="309" y="129"/>
                  </a:cubicBezTo>
                  <a:cubicBezTo>
                    <a:pt x="345" y="164"/>
                    <a:pt x="357" y="217"/>
                    <a:pt x="341" y="264"/>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2" name="Freeform 689"/>
            <p:cNvSpPr>
              <a:spLocks noEditPoints="1"/>
            </p:cNvSpPr>
            <p:nvPr/>
          </p:nvSpPr>
          <p:spPr bwMode="auto">
            <a:xfrm>
              <a:off x="56608" y="1369654"/>
              <a:ext cx="1313033" cy="1313033"/>
            </a:xfrm>
            <a:custGeom>
              <a:avLst/>
              <a:gdLst>
                <a:gd name="T0" fmla="*/ 416 w 442"/>
                <a:gd name="T1" fmla="*/ 329 h 442"/>
                <a:gd name="T2" fmla="*/ 387 w 442"/>
                <a:gd name="T3" fmla="*/ 273 h 442"/>
                <a:gd name="T4" fmla="*/ 442 w 442"/>
                <a:gd name="T5" fmla="*/ 246 h 442"/>
                <a:gd name="T6" fmla="*/ 394 w 442"/>
                <a:gd name="T7" fmla="*/ 205 h 442"/>
                <a:gd name="T8" fmla="*/ 435 w 442"/>
                <a:gd name="T9" fmla="*/ 159 h 442"/>
                <a:gd name="T10" fmla="*/ 375 w 442"/>
                <a:gd name="T11" fmla="*/ 140 h 442"/>
                <a:gd name="T12" fmla="*/ 395 w 442"/>
                <a:gd name="T13" fmla="*/ 82 h 442"/>
                <a:gd name="T14" fmla="*/ 332 w 442"/>
                <a:gd name="T15" fmla="*/ 87 h 442"/>
                <a:gd name="T16" fmla="*/ 328 w 442"/>
                <a:gd name="T17" fmla="*/ 26 h 442"/>
                <a:gd name="T18" fmla="*/ 273 w 442"/>
                <a:gd name="T19" fmla="*/ 54 h 442"/>
                <a:gd name="T20" fmla="*/ 246 w 442"/>
                <a:gd name="T21" fmla="*/ 0 h 442"/>
                <a:gd name="T22" fmla="*/ 205 w 442"/>
                <a:gd name="T23" fmla="*/ 47 h 442"/>
                <a:gd name="T24" fmla="*/ 159 w 442"/>
                <a:gd name="T25" fmla="*/ 7 h 442"/>
                <a:gd name="T26" fmla="*/ 140 w 442"/>
                <a:gd name="T27" fmla="*/ 67 h 442"/>
                <a:gd name="T28" fmla="*/ 82 w 442"/>
                <a:gd name="T29" fmla="*/ 47 h 442"/>
                <a:gd name="T30" fmla="*/ 87 w 442"/>
                <a:gd name="T31" fmla="*/ 109 h 442"/>
                <a:gd name="T32" fmla="*/ 26 w 442"/>
                <a:gd name="T33" fmla="*/ 114 h 442"/>
                <a:gd name="T34" fmla="*/ 54 w 442"/>
                <a:gd name="T35" fmla="*/ 169 h 442"/>
                <a:gd name="T36" fmla="*/ 0 w 442"/>
                <a:gd name="T37" fmla="*/ 196 h 442"/>
                <a:gd name="T38" fmla="*/ 47 w 442"/>
                <a:gd name="T39" fmla="*/ 237 h 442"/>
                <a:gd name="T40" fmla="*/ 7 w 442"/>
                <a:gd name="T41" fmla="*/ 283 h 442"/>
                <a:gd name="T42" fmla="*/ 66 w 442"/>
                <a:gd name="T43" fmla="*/ 302 h 442"/>
                <a:gd name="T44" fmla="*/ 47 w 442"/>
                <a:gd name="T45" fmla="*/ 360 h 442"/>
                <a:gd name="T46" fmla="*/ 109 w 442"/>
                <a:gd name="T47" fmla="*/ 355 h 442"/>
                <a:gd name="T48" fmla="*/ 113 w 442"/>
                <a:gd name="T49" fmla="*/ 416 h 442"/>
                <a:gd name="T50" fmla="*/ 169 w 442"/>
                <a:gd name="T51" fmla="*/ 388 h 442"/>
                <a:gd name="T52" fmla="*/ 196 w 442"/>
                <a:gd name="T53" fmla="*/ 442 h 442"/>
                <a:gd name="T54" fmla="*/ 237 w 442"/>
                <a:gd name="T55" fmla="*/ 395 h 442"/>
                <a:gd name="T56" fmla="*/ 283 w 442"/>
                <a:gd name="T57" fmla="*/ 435 h 442"/>
                <a:gd name="T58" fmla="*/ 302 w 442"/>
                <a:gd name="T59" fmla="*/ 376 h 442"/>
                <a:gd name="T60" fmla="*/ 360 w 442"/>
                <a:gd name="T61" fmla="*/ 395 h 442"/>
                <a:gd name="T62" fmla="*/ 355 w 442"/>
                <a:gd name="T63" fmla="*/ 333 h 442"/>
                <a:gd name="T64" fmla="*/ 175 w 442"/>
                <a:gd name="T65" fmla="*/ 341 h 442"/>
                <a:gd name="T66" fmla="*/ 261 w 442"/>
                <a:gd name="T67" fmla="*/ 272 h 442"/>
                <a:gd name="T68" fmla="*/ 175 w 442"/>
                <a:gd name="T69" fmla="*/ 341 h 442"/>
                <a:gd name="T70" fmla="*/ 102 w 442"/>
                <a:gd name="T71" fmla="*/ 171 h 442"/>
                <a:gd name="T72" fmla="*/ 168 w 442"/>
                <a:gd name="T73" fmla="*/ 259 h 442"/>
                <a:gd name="T74" fmla="*/ 130 w 442"/>
                <a:gd name="T75" fmla="*/ 130 h 442"/>
                <a:gd name="T76" fmla="*/ 233 w 442"/>
                <a:gd name="T77" fmla="*/ 157 h 442"/>
                <a:gd name="T78" fmla="*/ 130 w 442"/>
                <a:gd name="T79" fmla="*/ 130 h 442"/>
                <a:gd name="T80" fmla="*/ 285 w 442"/>
                <a:gd name="T81" fmla="*/ 229 h 442"/>
                <a:gd name="T82" fmla="*/ 309 w 442"/>
                <a:gd name="T83" fmla="*/ 12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2" h="442">
                  <a:moveTo>
                    <a:pt x="404" y="349"/>
                  </a:moveTo>
                  <a:cubicBezTo>
                    <a:pt x="416" y="329"/>
                    <a:pt x="416" y="329"/>
                    <a:pt x="416" y="329"/>
                  </a:cubicBezTo>
                  <a:cubicBezTo>
                    <a:pt x="379" y="294"/>
                    <a:pt x="379" y="294"/>
                    <a:pt x="379" y="294"/>
                  </a:cubicBezTo>
                  <a:cubicBezTo>
                    <a:pt x="387" y="273"/>
                    <a:pt x="387" y="273"/>
                    <a:pt x="387" y="273"/>
                  </a:cubicBezTo>
                  <a:cubicBezTo>
                    <a:pt x="439" y="269"/>
                    <a:pt x="439" y="269"/>
                    <a:pt x="439" y="269"/>
                  </a:cubicBezTo>
                  <a:cubicBezTo>
                    <a:pt x="442" y="246"/>
                    <a:pt x="442" y="246"/>
                    <a:pt x="442" y="246"/>
                  </a:cubicBezTo>
                  <a:cubicBezTo>
                    <a:pt x="395" y="228"/>
                    <a:pt x="395" y="228"/>
                    <a:pt x="395" y="228"/>
                  </a:cubicBezTo>
                  <a:cubicBezTo>
                    <a:pt x="394" y="205"/>
                    <a:pt x="394" y="205"/>
                    <a:pt x="394" y="205"/>
                  </a:cubicBezTo>
                  <a:cubicBezTo>
                    <a:pt x="441" y="182"/>
                    <a:pt x="441" y="182"/>
                    <a:pt x="441" y="182"/>
                  </a:cubicBezTo>
                  <a:cubicBezTo>
                    <a:pt x="435" y="159"/>
                    <a:pt x="435" y="159"/>
                    <a:pt x="435" y="159"/>
                  </a:cubicBezTo>
                  <a:cubicBezTo>
                    <a:pt x="384" y="161"/>
                    <a:pt x="384" y="161"/>
                    <a:pt x="384" y="161"/>
                  </a:cubicBezTo>
                  <a:cubicBezTo>
                    <a:pt x="375" y="140"/>
                    <a:pt x="375" y="140"/>
                    <a:pt x="375" y="140"/>
                  </a:cubicBezTo>
                  <a:cubicBezTo>
                    <a:pt x="409" y="100"/>
                    <a:pt x="409" y="100"/>
                    <a:pt x="409" y="100"/>
                  </a:cubicBezTo>
                  <a:cubicBezTo>
                    <a:pt x="395" y="82"/>
                    <a:pt x="395" y="82"/>
                    <a:pt x="395" y="82"/>
                  </a:cubicBezTo>
                  <a:cubicBezTo>
                    <a:pt x="349" y="103"/>
                    <a:pt x="349" y="103"/>
                    <a:pt x="349" y="103"/>
                  </a:cubicBezTo>
                  <a:cubicBezTo>
                    <a:pt x="332" y="87"/>
                    <a:pt x="332" y="87"/>
                    <a:pt x="332" y="87"/>
                  </a:cubicBezTo>
                  <a:cubicBezTo>
                    <a:pt x="349" y="37"/>
                    <a:pt x="349" y="37"/>
                    <a:pt x="349" y="37"/>
                  </a:cubicBezTo>
                  <a:cubicBezTo>
                    <a:pt x="328" y="26"/>
                    <a:pt x="328" y="26"/>
                    <a:pt x="328" y="26"/>
                  </a:cubicBezTo>
                  <a:cubicBezTo>
                    <a:pt x="294" y="63"/>
                    <a:pt x="294" y="63"/>
                    <a:pt x="294" y="63"/>
                  </a:cubicBezTo>
                  <a:cubicBezTo>
                    <a:pt x="273" y="54"/>
                    <a:pt x="273" y="54"/>
                    <a:pt x="273" y="54"/>
                  </a:cubicBezTo>
                  <a:cubicBezTo>
                    <a:pt x="269" y="2"/>
                    <a:pt x="269" y="2"/>
                    <a:pt x="269" y="2"/>
                  </a:cubicBezTo>
                  <a:cubicBezTo>
                    <a:pt x="246" y="0"/>
                    <a:pt x="246" y="0"/>
                    <a:pt x="246" y="0"/>
                  </a:cubicBezTo>
                  <a:cubicBezTo>
                    <a:pt x="228" y="47"/>
                    <a:pt x="228" y="47"/>
                    <a:pt x="228" y="47"/>
                  </a:cubicBezTo>
                  <a:cubicBezTo>
                    <a:pt x="205" y="47"/>
                    <a:pt x="205" y="47"/>
                    <a:pt x="205" y="47"/>
                  </a:cubicBezTo>
                  <a:cubicBezTo>
                    <a:pt x="181" y="1"/>
                    <a:pt x="181" y="1"/>
                    <a:pt x="181" y="1"/>
                  </a:cubicBezTo>
                  <a:cubicBezTo>
                    <a:pt x="159" y="7"/>
                    <a:pt x="159" y="7"/>
                    <a:pt x="159" y="7"/>
                  </a:cubicBezTo>
                  <a:cubicBezTo>
                    <a:pt x="161" y="58"/>
                    <a:pt x="161" y="58"/>
                    <a:pt x="161" y="58"/>
                  </a:cubicBezTo>
                  <a:cubicBezTo>
                    <a:pt x="140" y="67"/>
                    <a:pt x="140" y="67"/>
                    <a:pt x="140" y="67"/>
                  </a:cubicBezTo>
                  <a:cubicBezTo>
                    <a:pt x="100" y="33"/>
                    <a:pt x="100" y="33"/>
                    <a:pt x="100" y="33"/>
                  </a:cubicBezTo>
                  <a:cubicBezTo>
                    <a:pt x="82" y="47"/>
                    <a:pt x="82" y="47"/>
                    <a:pt x="82" y="47"/>
                  </a:cubicBezTo>
                  <a:cubicBezTo>
                    <a:pt x="103" y="93"/>
                    <a:pt x="103" y="93"/>
                    <a:pt x="103" y="93"/>
                  </a:cubicBezTo>
                  <a:cubicBezTo>
                    <a:pt x="87" y="109"/>
                    <a:pt x="87" y="109"/>
                    <a:pt x="87" y="109"/>
                  </a:cubicBezTo>
                  <a:cubicBezTo>
                    <a:pt x="37" y="93"/>
                    <a:pt x="37" y="93"/>
                    <a:pt x="37" y="93"/>
                  </a:cubicBezTo>
                  <a:cubicBezTo>
                    <a:pt x="26" y="114"/>
                    <a:pt x="26" y="114"/>
                    <a:pt x="26" y="114"/>
                  </a:cubicBezTo>
                  <a:cubicBezTo>
                    <a:pt x="63" y="148"/>
                    <a:pt x="63" y="148"/>
                    <a:pt x="63" y="148"/>
                  </a:cubicBezTo>
                  <a:cubicBezTo>
                    <a:pt x="54" y="169"/>
                    <a:pt x="54" y="169"/>
                    <a:pt x="54" y="169"/>
                  </a:cubicBezTo>
                  <a:cubicBezTo>
                    <a:pt x="2" y="173"/>
                    <a:pt x="2" y="173"/>
                    <a:pt x="2" y="173"/>
                  </a:cubicBezTo>
                  <a:cubicBezTo>
                    <a:pt x="0" y="196"/>
                    <a:pt x="0" y="196"/>
                    <a:pt x="0" y="196"/>
                  </a:cubicBezTo>
                  <a:cubicBezTo>
                    <a:pt x="47" y="214"/>
                    <a:pt x="47" y="214"/>
                    <a:pt x="47" y="214"/>
                  </a:cubicBezTo>
                  <a:cubicBezTo>
                    <a:pt x="47" y="237"/>
                    <a:pt x="47" y="237"/>
                    <a:pt x="47" y="237"/>
                  </a:cubicBezTo>
                  <a:cubicBezTo>
                    <a:pt x="1" y="261"/>
                    <a:pt x="1" y="261"/>
                    <a:pt x="1" y="261"/>
                  </a:cubicBezTo>
                  <a:cubicBezTo>
                    <a:pt x="7" y="283"/>
                    <a:pt x="7" y="283"/>
                    <a:pt x="7" y="283"/>
                  </a:cubicBezTo>
                  <a:cubicBezTo>
                    <a:pt x="57" y="281"/>
                    <a:pt x="57" y="281"/>
                    <a:pt x="57" y="281"/>
                  </a:cubicBezTo>
                  <a:cubicBezTo>
                    <a:pt x="66" y="302"/>
                    <a:pt x="66" y="302"/>
                    <a:pt x="66" y="302"/>
                  </a:cubicBezTo>
                  <a:cubicBezTo>
                    <a:pt x="33" y="342"/>
                    <a:pt x="33" y="342"/>
                    <a:pt x="33" y="342"/>
                  </a:cubicBezTo>
                  <a:cubicBezTo>
                    <a:pt x="47" y="360"/>
                    <a:pt x="47" y="360"/>
                    <a:pt x="47" y="360"/>
                  </a:cubicBezTo>
                  <a:cubicBezTo>
                    <a:pt x="93" y="339"/>
                    <a:pt x="93" y="339"/>
                    <a:pt x="93" y="339"/>
                  </a:cubicBezTo>
                  <a:cubicBezTo>
                    <a:pt x="109" y="355"/>
                    <a:pt x="109" y="355"/>
                    <a:pt x="109" y="355"/>
                  </a:cubicBezTo>
                  <a:cubicBezTo>
                    <a:pt x="93" y="405"/>
                    <a:pt x="93" y="405"/>
                    <a:pt x="93" y="405"/>
                  </a:cubicBezTo>
                  <a:cubicBezTo>
                    <a:pt x="113" y="416"/>
                    <a:pt x="113" y="416"/>
                    <a:pt x="113" y="416"/>
                  </a:cubicBezTo>
                  <a:cubicBezTo>
                    <a:pt x="148" y="379"/>
                    <a:pt x="148" y="379"/>
                    <a:pt x="148" y="379"/>
                  </a:cubicBezTo>
                  <a:cubicBezTo>
                    <a:pt x="169" y="388"/>
                    <a:pt x="169" y="388"/>
                    <a:pt x="169" y="388"/>
                  </a:cubicBezTo>
                  <a:cubicBezTo>
                    <a:pt x="173" y="440"/>
                    <a:pt x="173" y="440"/>
                    <a:pt x="173" y="440"/>
                  </a:cubicBezTo>
                  <a:cubicBezTo>
                    <a:pt x="196" y="442"/>
                    <a:pt x="196" y="442"/>
                    <a:pt x="196" y="442"/>
                  </a:cubicBezTo>
                  <a:cubicBezTo>
                    <a:pt x="214" y="395"/>
                    <a:pt x="214" y="395"/>
                    <a:pt x="214" y="395"/>
                  </a:cubicBezTo>
                  <a:cubicBezTo>
                    <a:pt x="237" y="395"/>
                    <a:pt x="237" y="395"/>
                    <a:pt x="237" y="395"/>
                  </a:cubicBezTo>
                  <a:cubicBezTo>
                    <a:pt x="261" y="442"/>
                    <a:pt x="261" y="442"/>
                    <a:pt x="261" y="442"/>
                  </a:cubicBezTo>
                  <a:cubicBezTo>
                    <a:pt x="283" y="435"/>
                    <a:pt x="283" y="435"/>
                    <a:pt x="283" y="435"/>
                  </a:cubicBezTo>
                  <a:cubicBezTo>
                    <a:pt x="281" y="385"/>
                    <a:pt x="281" y="385"/>
                    <a:pt x="281" y="385"/>
                  </a:cubicBezTo>
                  <a:cubicBezTo>
                    <a:pt x="302" y="376"/>
                    <a:pt x="302" y="376"/>
                    <a:pt x="302" y="376"/>
                  </a:cubicBezTo>
                  <a:cubicBezTo>
                    <a:pt x="342" y="410"/>
                    <a:pt x="342" y="410"/>
                    <a:pt x="342" y="410"/>
                  </a:cubicBezTo>
                  <a:cubicBezTo>
                    <a:pt x="360" y="395"/>
                    <a:pt x="360" y="395"/>
                    <a:pt x="360" y="395"/>
                  </a:cubicBezTo>
                  <a:cubicBezTo>
                    <a:pt x="339" y="349"/>
                    <a:pt x="339" y="349"/>
                    <a:pt x="339" y="349"/>
                  </a:cubicBezTo>
                  <a:cubicBezTo>
                    <a:pt x="355" y="333"/>
                    <a:pt x="355" y="333"/>
                    <a:pt x="355" y="333"/>
                  </a:cubicBezTo>
                  <a:lnTo>
                    <a:pt x="404" y="349"/>
                  </a:lnTo>
                  <a:close/>
                  <a:moveTo>
                    <a:pt x="175" y="341"/>
                  </a:moveTo>
                  <a:cubicBezTo>
                    <a:pt x="210" y="285"/>
                    <a:pt x="210" y="285"/>
                    <a:pt x="210" y="285"/>
                  </a:cubicBezTo>
                  <a:cubicBezTo>
                    <a:pt x="228" y="288"/>
                    <a:pt x="246" y="283"/>
                    <a:pt x="261" y="272"/>
                  </a:cubicBezTo>
                  <a:cubicBezTo>
                    <a:pt x="315" y="307"/>
                    <a:pt x="315" y="307"/>
                    <a:pt x="315" y="307"/>
                  </a:cubicBezTo>
                  <a:cubicBezTo>
                    <a:pt x="280" y="346"/>
                    <a:pt x="224" y="359"/>
                    <a:pt x="175" y="341"/>
                  </a:cubicBezTo>
                  <a:close/>
                  <a:moveTo>
                    <a:pt x="133" y="315"/>
                  </a:moveTo>
                  <a:cubicBezTo>
                    <a:pt x="94" y="278"/>
                    <a:pt x="81" y="221"/>
                    <a:pt x="102" y="171"/>
                  </a:cubicBezTo>
                  <a:cubicBezTo>
                    <a:pt x="157" y="206"/>
                    <a:pt x="157" y="206"/>
                    <a:pt x="157" y="206"/>
                  </a:cubicBezTo>
                  <a:cubicBezTo>
                    <a:pt x="152" y="225"/>
                    <a:pt x="156" y="244"/>
                    <a:pt x="168" y="259"/>
                  </a:cubicBezTo>
                  <a:lnTo>
                    <a:pt x="133" y="315"/>
                  </a:lnTo>
                  <a:close/>
                  <a:moveTo>
                    <a:pt x="130" y="130"/>
                  </a:moveTo>
                  <a:cubicBezTo>
                    <a:pt x="166" y="94"/>
                    <a:pt x="220" y="83"/>
                    <a:pt x="267" y="102"/>
                  </a:cubicBezTo>
                  <a:cubicBezTo>
                    <a:pt x="233" y="157"/>
                    <a:pt x="233" y="157"/>
                    <a:pt x="233" y="157"/>
                  </a:cubicBezTo>
                  <a:cubicBezTo>
                    <a:pt x="216" y="154"/>
                    <a:pt x="200" y="157"/>
                    <a:pt x="186" y="166"/>
                  </a:cubicBezTo>
                  <a:lnTo>
                    <a:pt x="130" y="130"/>
                  </a:lnTo>
                  <a:close/>
                  <a:moveTo>
                    <a:pt x="341" y="264"/>
                  </a:moveTo>
                  <a:cubicBezTo>
                    <a:pt x="285" y="229"/>
                    <a:pt x="285" y="229"/>
                    <a:pt x="285" y="229"/>
                  </a:cubicBezTo>
                  <a:cubicBezTo>
                    <a:pt x="287" y="213"/>
                    <a:pt x="283" y="197"/>
                    <a:pt x="274" y="184"/>
                  </a:cubicBezTo>
                  <a:cubicBezTo>
                    <a:pt x="309" y="129"/>
                    <a:pt x="309" y="129"/>
                    <a:pt x="309" y="129"/>
                  </a:cubicBezTo>
                  <a:cubicBezTo>
                    <a:pt x="345" y="164"/>
                    <a:pt x="357" y="217"/>
                    <a:pt x="341" y="264"/>
                  </a:cubicBezTo>
                  <a:close/>
                </a:path>
              </a:pathLst>
            </a:custGeom>
            <a:noFill/>
            <a:ln w="9"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60" name="组合 2859"/>
          <p:cNvGrpSpPr/>
          <p:nvPr/>
        </p:nvGrpSpPr>
        <p:grpSpPr>
          <a:xfrm>
            <a:off x="131340" y="2763079"/>
            <a:ext cx="2917851" cy="2941747"/>
            <a:chOff x="-549600" y="2572009"/>
            <a:chExt cx="2917851" cy="2941747"/>
          </a:xfrm>
        </p:grpSpPr>
        <p:sp>
          <p:nvSpPr>
            <p:cNvPr id="52" name="Freeform 883"/>
            <p:cNvSpPr>
              <a:spLocks noEditPoints="1"/>
            </p:cNvSpPr>
            <p:nvPr/>
          </p:nvSpPr>
          <p:spPr bwMode="auto">
            <a:xfrm>
              <a:off x="-549600" y="2572009"/>
              <a:ext cx="2917851" cy="2941747"/>
            </a:xfrm>
            <a:custGeom>
              <a:avLst/>
              <a:gdLst>
                <a:gd name="T0" fmla="*/ 419 w 982"/>
                <a:gd name="T1" fmla="*/ 931 h 990"/>
                <a:gd name="T2" fmla="*/ 478 w 982"/>
                <a:gd name="T3" fmla="*/ 990 h 990"/>
                <a:gd name="T4" fmla="*/ 544 w 982"/>
                <a:gd name="T5" fmla="*/ 987 h 990"/>
                <a:gd name="T6" fmla="*/ 595 w 982"/>
                <a:gd name="T7" fmla="*/ 922 h 990"/>
                <a:gd name="T8" fmla="*/ 644 w 982"/>
                <a:gd name="T9" fmla="*/ 908 h 990"/>
                <a:gd name="T10" fmla="*/ 725 w 982"/>
                <a:gd name="T11" fmla="*/ 930 h 990"/>
                <a:gd name="T12" fmla="*/ 781 w 982"/>
                <a:gd name="T13" fmla="*/ 894 h 990"/>
                <a:gd name="T14" fmla="*/ 793 w 982"/>
                <a:gd name="T15" fmla="*/ 812 h 990"/>
                <a:gd name="T16" fmla="*/ 829 w 982"/>
                <a:gd name="T17" fmla="*/ 775 h 990"/>
                <a:gd name="T18" fmla="*/ 910 w 982"/>
                <a:gd name="T19" fmla="*/ 753 h 990"/>
                <a:gd name="T20" fmla="*/ 940 w 982"/>
                <a:gd name="T21" fmla="*/ 694 h 990"/>
                <a:gd name="T22" fmla="*/ 910 w 982"/>
                <a:gd name="T23" fmla="*/ 617 h 990"/>
                <a:gd name="T24" fmla="*/ 923 w 982"/>
                <a:gd name="T25" fmla="*/ 567 h 990"/>
                <a:gd name="T26" fmla="*/ 982 w 982"/>
                <a:gd name="T27" fmla="*/ 507 h 990"/>
                <a:gd name="T28" fmla="*/ 979 w 982"/>
                <a:gd name="T29" fmla="*/ 441 h 990"/>
                <a:gd name="T30" fmla="*/ 915 w 982"/>
                <a:gd name="T31" fmla="*/ 389 h 990"/>
                <a:gd name="T32" fmla="*/ 901 w 982"/>
                <a:gd name="T33" fmla="*/ 340 h 990"/>
                <a:gd name="T34" fmla="*/ 923 w 982"/>
                <a:gd name="T35" fmla="*/ 258 h 990"/>
                <a:gd name="T36" fmla="*/ 888 w 982"/>
                <a:gd name="T37" fmla="*/ 202 h 990"/>
                <a:gd name="T38" fmla="*/ 806 w 982"/>
                <a:gd name="T39" fmla="*/ 190 h 990"/>
                <a:gd name="T40" fmla="*/ 770 w 982"/>
                <a:gd name="T41" fmla="*/ 154 h 990"/>
                <a:gd name="T42" fmla="*/ 748 w 982"/>
                <a:gd name="T43" fmla="*/ 72 h 990"/>
                <a:gd name="T44" fmla="*/ 690 w 982"/>
                <a:gd name="T45" fmla="*/ 42 h 990"/>
                <a:gd name="T46" fmla="*/ 613 w 982"/>
                <a:gd name="T47" fmla="*/ 72 h 990"/>
                <a:gd name="T48" fmla="*/ 564 w 982"/>
                <a:gd name="T49" fmla="*/ 60 h 990"/>
                <a:gd name="T50" fmla="*/ 504 w 982"/>
                <a:gd name="T51" fmla="*/ 0 h 990"/>
                <a:gd name="T52" fmla="*/ 439 w 982"/>
                <a:gd name="T53" fmla="*/ 3 h 990"/>
                <a:gd name="T54" fmla="*/ 387 w 982"/>
                <a:gd name="T55" fmla="*/ 68 h 990"/>
                <a:gd name="T56" fmla="*/ 338 w 982"/>
                <a:gd name="T57" fmla="*/ 82 h 990"/>
                <a:gd name="T58" fmla="*/ 257 w 982"/>
                <a:gd name="T59" fmla="*/ 61 h 990"/>
                <a:gd name="T60" fmla="*/ 202 w 982"/>
                <a:gd name="T61" fmla="*/ 97 h 990"/>
                <a:gd name="T62" fmla="*/ 189 w 982"/>
                <a:gd name="T63" fmla="*/ 179 h 990"/>
                <a:gd name="T64" fmla="*/ 154 w 982"/>
                <a:gd name="T65" fmla="*/ 216 h 990"/>
                <a:gd name="T66" fmla="*/ 73 w 982"/>
                <a:gd name="T67" fmla="*/ 238 h 990"/>
                <a:gd name="T68" fmla="*/ 42 w 982"/>
                <a:gd name="T69" fmla="*/ 297 h 990"/>
                <a:gd name="T70" fmla="*/ 72 w 982"/>
                <a:gd name="T71" fmla="*/ 374 h 990"/>
                <a:gd name="T72" fmla="*/ 59 w 982"/>
                <a:gd name="T73" fmla="*/ 424 h 990"/>
                <a:gd name="T74" fmla="*/ 0 w 982"/>
                <a:gd name="T75" fmla="*/ 484 h 990"/>
                <a:gd name="T76" fmla="*/ 3 w 982"/>
                <a:gd name="T77" fmla="*/ 550 h 990"/>
                <a:gd name="T78" fmla="*/ 67 w 982"/>
                <a:gd name="T79" fmla="*/ 602 h 990"/>
                <a:gd name="T80" fmla="*/ 81 w 982"/>
                <a:gd name="T81" fmla="*/ 651 h 990"/>
                <a:gd name="T82" fmla="*/ 59 w 982"/>
                <a:gd name="T83" fmla="*/ 733 h 990"/>
                <a:gd name="T84" fmla="*/ 95 w 982"/>
                <a:gd name="T85" fmla="*/ 789 h 990"/>
                <a:gd name="T86" fmla="*/ 176 w 982"/>
                <a:gd name="T87" fmla="*/ 801 h 990"/>
                <a:gd name="T88" fmla="*/ 212 w 982"/>
                <a:gd name="T89" fmla="*/ 837 h 990"/>
                <a:gd name="T90" fmla="*/ 234 w 982"/>
                <a:gd name="T91" fmla="*/ 918 h 990"/>
                <a:gd name="T92" fmla="*/ 293 w 982"/>
                <a:gd name="T93" fmla="*/ 949 h 990"/>
                <a:gd name="T94" fmla="*/ 369 w 982"/>
                <a:gd name="T95" fmla="*/ 918 h 990"/>
                <a:gd name="T96" fmla="*/ 427 w 982"/>
                <a:gd name="T97" fmla="*/ 508 h 990"/>
                <a:gd name="T98" fmla="*/ 111 w 982"/>
                <a:gd name="T99" fmla="*/ 445 h 990"/>
                <a:gd name="T100" fmla="*/ 482 w 982"/>
                <a:gd name="T101" fmla="*/ 430 h 990"/>
                <a:gd name="T102" fmla="*/ 594 w 982"/>
                <a:gd name="T103" fmla="*/ 122 h 990"/>
                <a:gd name="T104" fmla="*/ 530 w 982"/>
                <a:gd name="T105" fmla="*/ 442 h 990"/>
                <a:gd name="T106" fmla="*/ 507 w 982"/>
                <a:gd name="T107" fmla="*/ 558 h 990"/>
                <a:gd name="T108" fmla="*/ 444 w 982"/>
                <a:gd name="T109" fmla="*/ 877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2" h="990">
                  <a:moveTo>
                    <a:pt x="374" y="976"/>
                  </a:moveTo>
                  <a:cubicBezTo>
                    <a:pt x="393" y="981"/>
                    <a:pt x="393" y="981"/>
                    <a:pt x="393" y="981"/>
                  </a:cubicBezTo>
                  <a:cubicBezTo>
                    <a:pt x="419" y="931"/>
                    <a:pt x="419" y="931"/>
                    <a:pt x="419" y="931"/>
                  </a:cubicBezTo>
                  <a:cubicBezTo>
                    <a:pt x="444" y="933"/>
                    <a:pt x="444" y="933"/>
                    <a:pt x="444" y="933"/>
                  </a:cubicBezTo>
                  <a:cubicBezTo>
                    <a:pt x="458" y="989"/>
                    <a:pt x="458" y="989"/>
                    <a:pt x="458" y="989"/>
                  </a:cubicBezTo>
                  <a:cubicBezTo>
                    <a:pt x="478" y="990"/>
                    <a:pt x="478" y="990"/>
                    <a:pt x="478" y="990"/>
                  </a:cubicBezTo>
                  <a:cubicBezTo>
                    <a:pt x="495" y="937"/>
                    <a:pt x="495" y="937"/>
                    <a:pt x="495" y="937"/>
                  </a:cubicBezTo>
                  <a:cubicBezTo>
                    <a:pt x="520" y="934"/>
                    <a:pt x="520" y="934"/>
                    <a:pt x="520" y="934"/>
                  </a:cubicBezTo>
                  <a:cubicBezTo>
                    <a:pt x="544" y="987"/>
                    <a:pt x="544" y="987"/>
                    <a:pt x="544" y="987"/>
                  </a:cubicBezTo>
                  <a:cubicBezTo>
                    <a:pt x="564" y="985"/>
                    <a:pt x="564" y="985"/>
                    <a:pt x="564" y="985"/>
                  </a:cubicBezTo>
                  <a:cubicBezTo>
                    <a:pt x="571" y="929"/>
                    <a:pt x="571" y="929"/>
                    <a:pt x="571" y="929"/>
                  </a:cubicBezTo>
                  <a:cubicBezTo>
                    <a:pt x="595" y="922"/>
                    <a:pt x="595" y="922"/>
                    <a:pt x="595" y="922"/>
                  </a:cubicBezTo>
                  <a:cubicBezTo>
                    <a:pt x="628" y="970"/>
                    <a:pt x="628" y="970"/>
                    <a:pt x="628" y="970"/>
                  </a:cubicBezTo>
                  <a:cubicBezTo>
                    <a:pt x="647" y="964"/>
                    <a:pt x="647" y="964"/>
                    <a:pt x="647" y="964"/>
                  </a:cubicBezTo>
                  <a:cubicBezTo>
                    <a:pt x="644" y="908"/>
                    <a:pt x="644" y="908"/>
                    <a:pt x="644" y="908"/>
                  </a:cubicBezTo>
                  <a:cubicBezTo>
                    <a:pt x="667" y="897"/>
                    <a:pt x="667" y="897"/>
                    <a:pt x="667" y="897"/>
                  </a:cubicBezTo>
                  <a:cubicBezTo>
                    <a:pt x="707" y="939"/>
                    <a:pt x="707" y="939"/>
                    <a:pt x="707" y="939"/>
                  </a:cubicBezTo>
                  <a:cubicBezTo>
                    <a:pt x="725" y="930"/>
                    <a:pt x="725" y="930"/>
                    <a:pt x="725" y="930"/>
                  </a:cubicBezTo>
                  <a:cubicBezTo>
                    <a:pt x="713" y="875"/>
                    <a:pt x="713" y="875"/>
                    <a:pt x="713" y="875"/>
                  </a:cubicBezTo>
                  <a:cubicBezTo>
                    <a:pt x="734" y="860"/>
                    <a:pt x="734" y="860"/>
                    <a:pt x="734" y="860"/>
                  </a:cubicBezTo>
                  <a:cubicBezTo>
                    <a:pt x="781" y="894"/>
                    <a:pt x="781" y="894"/>
                    <a:pt x="781" y="894"/>
                  </a:cubicBezTo>
                  <a:cubicBezTo>
                    <a:pt x="797" y="882"/>
                    <a:pt x="797" y="882"/>
                    <a:pt x="797" y="882"/>
                  </a:cubicBezTo>
                  <a:cubicBezTo>
                    <a:pt x="775" y="830"/>
                    <a:pt x="775" y="830"/>
                    <a:pt x="775" y="830"/>
                  </a:cubicBezTo>
                  <a:cubicBezTo>
                    <a:pt x="793" y="812"/>
                    <a:pt x="793" y="812"/>
                    <a:pt x="793" y="812"/>
                  </a:cubicBezTo>
                  <a:cubicBezTo>
                    <a:pt x="845" y="837"/>
                    <a:pt x="845" y="837"/>
                    <a:pt x="845" y="837"/>
                  </a:cubicBezTo>
                  <a:cubicBezTo>
                    <a:pt x="859" y="823"/>
                    <a:pt x="859" y="823"/>
                    <a:pt x="859" y="823"/>
                  </a:cubicBezTo>
                  <a:cubicBezTo>
                    <a:pt x="829" y="775"/>
                    <a:pt x="829" y="775"/>
                    <a:pt x="829" y="775"/>
                  </a:cubicBezTo>
                  <a:cubicBezTo>
                    <a:pt x="843" y="754"/>
                    <a:pt x="843" y="754"/>
                    <a:pt x="843" y="754"/>
                  </a:cubicBezTo>
                  <a:cubicBezTo>
                    <a:pt x="899" y="770"/>
                    <a:pt x="899" y="770"/>
                    <a:pt x="899" y="770"/>
                  </a:cubicBezTo>
                  <a:cubicBezTo>
                    <a:pt x="910" y="753"/>
                    <a:pt x="910" y="753"/>
                    <a:pt x="910" y="753"/>
                  </a:cubicBezTo>
                  <a:cubicBezTo>
                    <a:pt x="872" y="712"/>
                    <a:pt x="872" y="712"/>
                    <a:pt x="872" y="712"/>
                  </a:cubicBezTo>
                  <a:cubicBezTo>
                    <a:pt x="883" y="688"/>
                    <a:pt x="883" y="688"/>
                    <a:pt x="883" y="688"/>
                  </a:cubicBezTo>
                  <a:cubicBezTo>
                    <a:pt x="940" y="694"/>
                    <a:pt x="940" y="694"/>
                    <a:pt x="940" y="694"/>
                  </a:cubicBezTo>
                  <a:cubicBezTo>
                    <a:pt x="948" y="675"/>
                    <a:pt x="948" y="675"/>
                    <a:pt x="948" y="675"/>
                  </a:cubicBezTo>
                  <a:cubicBezTo>
                    <a:pt x="903" y="642"/>
                    <a:pt x="903" y="642"/>
                    <a:pt x="903" y="642"/>
                  </a:cubicBezTo>
                  <a:cubicBezTo>
                    <a:pt x="910" y="617"/>
                    <a:pt x="910" y="617"/>
                    <a:pt x="910" y="617"/>
                  </a:cubicBezTo>
                  <a:cubicBezTo>
                    <a:pt x="968" y="612"/>
                    <a:pt x="968" y="612"/>
                    <a:pt x="968" y="612"/>
                  </a:cubicBezTo>
                  <a:cubicBezTo>
                    <a:pt x="972" y="593"/>
                    <a:pt x="972" y="593"/>
                    <a:pt x="972" y="593"/>
                  </a:cubicBezTo>
                  <a:cubicBezTo>
                    <a:pt x="923" y="567"/>
                    <a:pt x="923" y="567"/>
                    <a:pt x="923" y="567"/>
                  </a:cubicBezTo>
                  <a:cubicBezTo>
                    <a:pt x="925" y="541"/>
                    <a:pt x="925" y="541"/>
                    <a:pt x="925" y="541"/>
                  </a:cubicBezTo>
                  <a:cubicBezTo>
                    <a:pt x="981" y="527"/>
                    <a:pt x="981" y="527"/>
                    <a:pt x="981" y="527"/>
                  </a:cubicBezTo>
                  <a:cubicBezTo>
                    <a:pt x="982" y="507"/>
                    <a:pt x="982" y="507"/>
                    <a:pt x="982" y="507"/>
                  </a:cubicBezTo>
                  <a:cubicBezTo>
                    <a:pt x="929" y="490"/>
                    <a:pt x="929" y="490"/>
                    <a:pt x="929" y="490"/>
                  </a:cubicBezTo>
                  <a:cubicBezTo>
                    <a:pt x="926" y="465"/>
                    <a:pt x="926" y="465"/>
                    <a:pt x="926" y="465"/>
                  </a:cubicBezTo>
                  <a:cubicBezTo>
                    <a:pt x="979" y="441"/>
                    <a:pt x="979" y="441"/>
                    <a:pt x="979" y="441"/>
                  </a:cubicBezTo>
                  <a:cubicBezTo>
                    <a:pt x="977" y="421"/>
                    <a:pt x="977" y="421"/>
                    <a:pt x="977" y="421"/>
                  </a:cubicBezTo>
                  <a:cubicBezTo>
                    <a:pt x="921" y="414"/>
                    <a:pt x="921" y="414"/>
                    <a:pt x="921" y="414"/>
                  </a:cubicBezTo>
                  <a:cubicBezTo>
                    <a:pt x="915" y="389"/>
                    <a:pt x="915" y="389"/>
                    <a:pt x="915" y="389"/>
                  </a:cubicBezTo>
                  <a:cubicBezTo>
                    <a:pt x="963" y="356"/>
                    <a:pt x="963" y="356"/>
                    <a:pt x="963" y="356"/>
                  </a:cubicBezTo>
                  <a:cubicBezTo>
                    <a:pt x="957" y="337"/>
                    <a:pt x="957" y="337"/>
                    <a:pt x="957" y="337"/>
                  </a:cubicBezTo>
                  <a:cubicBezTo>
                    <a:pt x="901" y="340"/>
                    <a:pt x="901" y="340"/>
                    <a:pt x="901" y="340"/>
                  </a:cubicBezTo>
                  <a:cubicBezTo>
                    <a:pt x="890" y="316"/>
                    <a:pt x="890" y="316"/>
                    <a:pt x="890" y="316"/>
                  </a:cubicBezTo>
                  <a:cubicBezTo>
                    <a:pt x="932" y="276"/>
                    <a:pt x="932" y="276"/>
                    <a:pt x="932" y="276"/>
                  </a:cubicBezTo>
                  <a:cubicBezTo>
                    <a:pt x="923" y="258"/>
                    <a:pt x="923" y="258"/>
                    <a:pt x="923" y="258"/>
                  </a:cubicBezTo>
                  <a:cubicBezTo>
                    <a:pt x="868" y="270"/>
                    <a:pt x="868" y="270"/>
                    <a:pt x="868" y="270"/>
                  </a:cubicBezTo>
                  <a:cubicBezTo>
                    <a:pt x="854" y="249"/>
                    <a:pt x="854" y="249"/>
                    <a:pt x="854" y="249"/>
                  </a:cubicBezTo>
                  <a:cubicBezTo>
                    <a:pt x="888" y="202"/>
                    <a:pt x="888" y="202"/>
                    <a:pt x="888" y="202"/>
                  </a:cubicBezTo>
                  <a:cubicBezTo>
                    <a:pt x="876" y="186"/>
                    <a:pt x="876" y="186"/>
                    <a:pt x="876" y="186"/>
                  </a:cubicBezTo>
                  <a:cubicBezTo>
                    <a:pt x="824" y="208"/>
                    <a:pt x="824" y="208"/>
                    <a:pt x="824" y="208"/>
                  </a:cubicBezTo>
                  <a:cubicBezTo>
                    <a:pt x="806" y="190"/>
                    <a:pt x="806" y="190"/>
                    <a:pt x="806" y="190"/>
                  </a:cubicBezTo>
                  <a:cubicBezTo>
                    <a:pt x="831" y="137"/>
                    <a:pt x="831" y="137"/>
                    <a:pt x="831" y="137"/>
                  </a:cubicBezTo>
                  <a:cubicBezTo>
                    <a:pt x="817" y="124"/>
                    <a:pt x="817" y="124"/>
                    <a:pt x="817" y="124"/>
                  </a:cubicBezTo>
                  <a:cubicBezTo>
                    <a:pt x="770" y="154"/>
                    <a:pt x="770" y="154"/>
                    <a:pt x="770" y="154"/>
                  </a:cubicBezTo>
                  <a:cubicBezTo>
                    <a:pt x="749" y="140"/>
                    <a:pt x="749" y="140"/>
                    <a:pt x="749" y="140"/>
                  </a:cubicBezTo>
                  <a:cubicBezTo>
                    <a:pt x="765" y="83"/>
                    <a:pt x="765" y="83"/>
                    <a:pt x="765" y="83"/>
                  </a:cubicBezTo>
                  <a:cubicBezTo>
                    <a:pt x="748" y="72"/>
                    <a:pt x="748" y="72"/>
                    <a:pt x="748" y="72"/>
                  </a:cubicBezTo>
                  <a:cubicBezTo>
                    <a:pt x="707" y="111"/>
                    <a:pt x="707" y="111"/>
                    <a:pt x="707" y="111"/>
                  </a:cubicBezTo>
                  <a:cubicBezTo>
                    <a:pt x="684" y="100"/>
                    <a:pt x="684" y="100"/>
                    <a:pt x="684" y="100"/>
                  </a:cubicBezTo>
                  <a:cubicBezTo>
                    <a:pt x="690" y="42"/>
                    <a:pt x="690" y="42"/>
                    <a:pt x="690" y="42"/>
                  </a:cubicBezTo>
                  <a:cubicBezTo>
                    <a:pt x="671" y="34"/>
                    <a:pt x="671" y="34"/>
                    <a:pt x="671" y="34"/>
                  </a:cubicBezTo>
                  <a:cubicBezTo>
                    <a:pt x="638" y="79"/>
                    <a:pt x="638" y="79"/>
                    <a:pt x="638" y="79"/>
                  </a:cubicBezTo>
                  <a:cubicBezTo>
                    <a:pt x="613" y="72"/>
                    <a:pt x="613" y="72"/>
                    <a:pt x="613" y="72"/>
                  </a:cubicBezTo>
                  <a:cubicBezTo>
                    <a:pt x="609" y="14"/>
                    <a:pt x="609" y="14"/>
                    <a:pt x="609" y="14"/>
                  </a:cubicBezTo>
                  <a:cubicBezTo>
                    <a:pt x="589" y="10"/>
                    <a:pt x="589" y="10"/>
                    <a:pt x="589" y="10"/>
                  </a:cubicBezTo>
                  <a:cubicBezTo>
                    <a:pt x="564" y="60"/>
                    <a:pt x="564" y="60"/>
                    <a:pt x="564" y="60"/>
                  </a:cubicBezTo>
                  <a:cubicBezTo>
                    <a:pt x="538" y="58"/>
                    <a:pt x="538" y="58"/>
                    <a:pt x="538" y="58"/>
                  </a:cubicBezTo>
                  <a:cubicBezTo>
                    <a:pt x="524" y="1"/>
                    <a:pt x="524" y="1"/>
                    <a:pt x="524" y="1"/>
                  </a:cubicBezTo>
                  <a:cubicBezTo>
                    <a:pt x="504" y="0"/>
                    <a:pt x="504" y="0"/>
                    <a:pt x="504" y="0"/>
                  </a:cubicBezTo>
                  <a:cubicBezTo>
                    <a:pt x="488" y="54"/>
                    <a:pt x="488" y="54"/>
                    <a:pt x="488" y="54"/>
                  </a:cubicBezTo>
                  <a:cubicBezTo>
                    <a:pt x="462" y="57"/>
                    <a:pt x="462" y="57"/>
                    <a:pt x="462" y="57"/>
                  </a:cubicBezTo>
                  <a:cubicBezTo>
                    <a:pt x="439" y="3"/>
                    <a:pt x="439" y="3"/>
                    <a:pt x="439" y="3"/>
                  </a:cubicBezTo>
                  <a:cubicBezTo>
                    <a:pt x="419" y="6"/>
                    <a:pt x="419" y="6"/>
                    <a:pt x="419" y="6"/>
                  </a:cubicBezTo>
                  <a:cubicBezTo>
                    <a:pt x="412" y="62"/>
                    <a:pt x="412" y="62"/>
                    <a:pt x="412" y="62"/>
                  </a:cubicBezTo>
                  <a:cubicBezTo>
                    <a:pt x="387" y="68"/>
                    <a:pt x="387" y="68"/>
                    <a:pt x="387" y="68"/>
                  </a:cubicBezTo>
                  <a:cubicBezTo>
                    <a:pt x="355" y="20"/>
                    <a:pt x="355" y="20"/>
                    <a:pt x="355" y="20"/>
                  </a:cubicBezTo>
                  <a:cubicBezTo>
                    <a:pt x="336" y="26"/>
                    <a:pt x="336" y="26"/>
                    <a:pt x="336" y="26"/>
                  </a:cubicBezTo>
                  <a:cubicBezTo>
                    <a:pt x="338" y="82"/>
                    <a:pt x="338" y="82"/>
                    <a:pt x="338" y="82"/>
                  </a:cubicBezTo>
                  <a:cubicBezTo>
                    <a:pt x="315" y="94"/>
                    <a:pt x="315" y="94"/>
                    <a:pt x="315" y="94"/>
                  </a:cubicBezTo>
                  <a:cubicBezTo>
                    <a:pt x="275" y="52"/>
                    <a:pt x="275" y="52"/>
                    <a:pt x="275" y="52"/>
                  </a:cubicBezTo>
                  <a:cubicBezTo>
                    <a:pt x="257" y="61"/>
                    <a:pt x="257" y="61"/>
                    <a:pt x="257" y="61"/>
                  </a:cubicBezTo>
                  <a:cubicBezTo>
                    <a:pt x="269" y="116"/>
                    <a:pt x="269" y="116"/>
                    <a:pt x="269" y="116"/>
                  </a:cubicBezTo>
                  <a:cubicBezTo>
                    <a:pt x="249" y="131"/>
                    <a:pt x="249" y="131"/>
                    <a:pt x="249" y="131"/>
                  </a:cubicBezTo>
                  <a:cubicBezTo>
                    <a:pt x="202" y="97"/>
                    <a:pt x="202" y="97"/>
                    <a:pt x="202" y="97"/>
                  </a:cubicBezTo>
                  <a:cubicBezTo>
                    <a:pt x="186" y="109"/>
                    <a:pt x="186" y="109"/>
                    <a:pt x="186" y="109"/>
                  </a:cubicBezTo>
                  <a:cubicBezTo>
                    <a:pt x="207" y="160"/>
                    <a:pt x="207" y="160"/>
                    <a:pt x="207" y="160"/>
                  </a:cubicBezTo>
                  <a:cubicBezTo>
                    <a:pt x="189" y="179"/>
                    <a:pt x="189" y="179"/>
                    <a:pt x="189" y="179"/>
                  </a:cubicBezTo>
                  <a:cubicBezTo>
                    <a:pt x="137" y="154"/>
                    <a:pt x="137" y="154"/>
                    <a:pt x="137" y="154"/>
                  </a:cubicBezTo>
                  <a:cubicBezTo>
                    <a:pt x="123" y="168"/>
                    <a:pt x="123" y="168"/>
                    <a:pt x="123" y="168"/>
                  </a:cubicBezTo>
                  <a:cubicBezTo>
                    <a:pt x="154" y="216"/>
                    <a:pt x="154" y="216"/>
                    <a:pt x="154" y="216"/>
                  </a:cubicBezTo>
                  <a:cubicBezTo>
                    <a:pt x="139" y="237"/>
                    <a:pt x="139" y="237"/>
                    <a:pt x="139" y="237"/>
                  </a:cubicBezTo>
                  <a:cubicBezTo>
                    <a:pt x="83" y="221"/>
                    <a:pt x="83" y="221"/>
                    <a:pt x="83" y="221"/>
                  </a:cubicBezTo>
                  <a:cubicBezTo>
                    <a:pt x="73" y="238"/>
                    <a:pt x="73" y="238"/>
                    <a:pt x="73" y="238"/>
                  </a:cubicBezTo>
                  <a:cubicBezTo>
                    <a:pt x="110" y="279"/>
                    <a:pt x="110" y="279"/>
                    <a:pt x="110" y="279"/>
                  </a:cubicBezTo>
                  <a:cubicBezTo>
                    <a:pt x="100" y="303"/>
                    <a:pt x="100" y="303"/>
                    <a:pt x="100" y="303"/>
                  </a:cubicBezTo>
                  <a:cubicBezTo>
                    <a:pt x="42" y="297"/>
                    <a:pt x="42" y="297"/>
                    <a:pt x="42" y="297"/>
                  </a:cubicBezTo>
                  <a:cubicBezTo>
                    <a:pt x="34" y="315"/>
                    <a:pt x="34" y="315"/>
                    <a:pt x="34" y="315"/>
                  </a:cubicBezTo>
                  <a:cubicBezTo>
                    <a:pt x="79" y="349"/>
                    <a:pt x="79" y="349"/>
                    <a:pt x="79" y="349"/>
                  </a:cubicBezTo>
                  <a:cubicBezTo>
                    <a:pt x="72" y="374"/>
                    <a:pt x="72" y="374"/>
                    <a:pt x="72" y="374"/>
                  </a:cubicBezTo>
                  <a:cubicBezTo>
                    <a:pt x="15" y="378"/>
                    <a:pt x="15" y="378"/>
                    <a:pt x="15" y="378"/>
                  </a:cubicBezTo>
                  <a:cubicBezTo>
                    <a:pt x="10" y="398"/>
                    <a:pt x="10" y="398"/>
                    <a:pt x="10" y="398"/>
                  </a:cubicBezTo>
                  <a:cubicBezTo>
                    <a:pt x="59" y="424"/>
                    <a:pt x="59" y="424"/>
                    <a:pt x="59" y="424"/>
                  </a:cubicBezTo>
                  <a:cubicBezTo>
                    <a:pt x="57" y="449"/>
                    <a:pt x="57" y="449"/>
                    <a:pt x="57" y="449"/>
                  </a:cubicBezTo>
                  <a:cubicBezTo>
                    <a:pt x="1" y="464"/>
                    <a:pt x="1" y="464"/>
                    <a:pt x="1" y="464"/>
                  </a:cubicBezTo>
                  <a:cubicBezTo>
                    <a:pt x="0" y="484"/>
                    <a:pt x="0" y="484"/>
                    <a:pt x="0" y="484"/>
                  </a:cubicBezTo>
                  <a:cubicBezTo>
                    <a:pt x="53" y="500"/>
                    <a:pt x="53" y="500"/>
                    <a:pt x="53" y="500"/>
                  </a:cubicBezTo>
                  <a:cubicBezTo>
                    <a:pt x="56" y="526"/>
                    <a:pt x="56" y="526"/>
                    <a:pt x="56" y="526"/>
                  </a:cubicBezTo>
                  <a:cubicBezTo>
                    <a:pt x="3" y="550"/>
                    <a:pt x="3" y="550"/>
                    <a:pt x="3" y="550"/>
                  </a:cubicBezTo>
                  <a:cubicBezTo>
                    <a:pt x="5" y="570"/>
                    <a:pt x="5" y="570"/>
                    <a:pt x="5" y="570"/>
                  </a:cubicBezTo>
                  <a:cubicBezTo>
                    <a:pt x="61" y="577"/>
                    <a:pt x="61" y="577"/>
                    <a:pt x="61" y="577"/>
                  </a:cubicBezTo>
                  <a:cubicBezTo>
                    <a:pt x="67" y="602"/>
                    <a:pt x="67" y="602"/>
                    <a:pt x="67" y="602"/>
                  </a:cubicBezTo>
                  <a:cubicBezTo>
                    <a:pt x="20" y="635"/>
                    <a:pt x="20" y="635"/>
                    <a:pt x="20" y="635"/>
                  </a:cubicBezTo>
                  <a:cubicBezTo>
                    <a:pt x="25" y="654"/>
                    <a:pt x="25" y="654"/>
                    <a:pt x="25" y="654"/>
                  </a:cubicBezTo>
                  <a:cubicBezTo>
                    <a:pt x="81" y="651"/>
                    <a:pt x="81" y="651"/>
                    <a:pt x="81" y="651"/>
                  </a:cubicBezTo>
                  <a:cubicBezTo>
                    <a:pt x="92" y="674"/>
                    <a:pt x="92" y="674"/>
                    <a:pt x="92" y="674"/>
                  </a:cubicBezTo>
                  <a:cubicBezTo>
                    <a:pt x="50" y="715"/>
                    <a:pt x="50" y="715"/>
                    <a:pt x="50" y="715"/>
                  </a:cubicBezTo>
                  <a:cubicBezTo>
                    <a:pt x="59" y="733"/>
                    <a:pt x="59" y="733"/>
                    <a:pt x="59" y="733"/>
                  </a:cubicBezTo>
                  <a:cubicBezTo>
                    <a:pt x="114" y="720"/>
                    <a:pt x="114" y="720"/>
                    <a:pt x="114" y="720"/>
                  </a:cubicBezTo>
                  <a:cubicBezTo>
                    <a:pt x="128" y="741"/>
                    <a:pt x="128" y="741"/>
                    <a:pt x="128" y="741"/>
                  </a:cubicBezTo>
                  <a:cubicBezTo>
                    <a:pt x="95" y="789"/>
                    <a:pt x="95" y="789"/>
                    <a:pt x="95" y="789"/>
                  </a:cubicBezTo>
                  <a:cubicBezTo>
                    <a:pt x="107" y="805"/>
                    <a:pt x="107" y="805"/>
                    <a:pt x="107" y="805"/>
                  </a:cubicBezTo>
                  <a:cubicBezTo>
                    <a:pt x="158" y="783"/>
                    <a:pt x="158" y="783"/>
                    <a:pt x="158" y="783"/>
                  </a:cubicBezTo>
                  <a:cubicBezTo>
                    <a:pt x="176" y="801"/>
                    <a:pt x="176" y="801"/>
                    <a:pt x="176" y="801"/>
                  </a:cubicBezTo>
                  <a:cubicBezTo>
                    <a:pt x="151" y="853"/>
                    <a:pt x="151" y="853"/>
                    <a:pt x="151" y="853"/>
                  </a:cubicBezTo>
                  <a:cubicBezTo>
                    <a:pt x="165" y="867"/>
                    <a:pt x="165" y="867"/>
                    <a:pt x="165" y="867"/>
                  </a:cubicBezTo>
                  <a:cubicBezTo>
                    <a:pt x="212" y="837"/>
                    <a:pt x="212" y="837"/>
                    <a:pt x="212" y="837"/>
                  </a:cubicBezTo>
                  <a:cubicBezTo>
                    <a:pt x="233" y="851"/>
                    <a:pt x="233" y="851"/>
                    <a:pt x="233" y="851"/>
                  </a:cubicBezTo>
                  <a:cubicBezTo>
                    <a:pt x="218" y="907"/>
                    <a:pt x="218" y="907"/>
                    <a:pt x="218" y="907"/>
                  </a:cubicBezTo>
                  <a:cubicBezTo>
                    <a:pt x="234" y="918"/>
                    <a:pt x="234" y="918"/>
                    <a:pt x="234" y="918"/>
                  </a:cubicBezTo>
                  <a:cubicBezTo>
                    <a:pt x="275" y="880"/>
                    <a:pt x="275" y="880"/>
                    <a:pt x="275" y="880"/>
                  </a:cubicBezTo>
                  <a:cubicBezTo>
                    <a:pt x="298" y="891"/>
                    <a:pt x="298" y="891"/>
                    <a:pt x="298" y="891"/>
                  </a:cubicBezTo>
                  <a:cubicBezTo>
                    <a:pt x="293" y="949"/>
                    <a:pt x="293" y="949"/>
                    <a:pt x="293" y="949"/>
                  </a:cubicBezTo>
                  <a:cubicBezTo>
                    <a:pt x="311" y="957"/>
                    <a:pt x="311" y="957"/>
                    <a:pt x="311" y="957"/>
                  </a:cubicBezTo>
                  <a:cubicBezTo>
                    <a:pt x="345" y="912"/>
                    <a:pt x="345" y="912"/>
                    <a:pt x="345" y="912"/>
                  </a:cubicBezTo>
                  <a:cubicBezTo>
                    <a:pt x="369" y="918"/>
                    <a:pt x="369" y="918"/>
                    <a:pt x="369" y="918"/>
                  </a:cubicBezTo>
                  <a:lnTo>
                    <a:pt x="374" y="976"/>
                  </a:lnTo>
                  <a:close/>
                  <a:moveTo>
                    <a:pt x="111" y="445"/>
                  </a:moveTo>
                  <a:cubicBezTo>
                    <a:pt x="427" y="508"/>
                    <a:pt x="427" y="508"/>
                    <a:pt x="427" y="508"/>
                  </a:cubicBezTo>
                  <a:cubicBezTo>
                    <a:pt x="431" y="526"/>
                    <a:pt x="442" y="541"/>
                    <a:pt x="458" y="551"/>
                  </a:cubicBezTo>
                  <a:cubicBezTo>
                    <a:pt x="395" y="868"/>
                    <a:pt x="395" y="868"/>
                    <a:pt x="395" y="868"/>
                  </a:cubicBezTo>
                  <a:cubicBezTo>
                    <a:pt x="208" y="820"/>
                    <a:pt x="86" y="638"/>
                    <a:pt x="111" y="445"/>
                  </a:cubicBezTo>
                  <a:moveTo>
                    <a:pt x="121" y="397"/>
                  </a:moveTo>
                  <a:cubicBezTo>
                    <a:pt x="170" y="208"/>
                    <a:pt x="353" y="85"/>
                    <a:pt x="545" y="112"/>
                  </a:cubicBezTo>
                  <a:cubicBezTo>
                    <a:pt x="482" y="430"/>
                    <a:pt x="482" y="430"/>
                    <a:pt x="482" y="430"/>
                  </a:cubicBezTo>
                  <a:cubicBezTo>
                    <a:pt x="463" y="433"/>
                    <a:pt x="447" y="443"/>
                    <a:pt x="436" y="459"/>
                  </a:cubicBezTo>
                  <a:lnTo>
                    <a:pt x="121" y="397"/>
                  </a:lnTo>
                  <a:close/>
                  <a:moveTo>
                    <a:pt x="594" y="122"/>
                  </a:moveTo>
                  <a:cubicBezTo>
                    <a:pt x="777" y="173"/>
                    <a:pt x="896" y="354"/>
                    <a:pt x="870" y="545"/>
                  </a:cubicBezTo>
                  <a:cubicBezTo>
                    <a:pt x="555" y="483"/>
                    <a:pt x="555" y="483"/>
                    <a:pt x="555" y="483"/>
                  </a:cubicBezTo>
                  <a:cubicBezTo>
                    <a:pt x="552" y="467"/>
                    <a:pt x="543" y="452"/>
                    <a:pt x="530" y="442"/>
                  </a:cubicBezTo>
                  <a:lnTo>
                    <a:pt x="594" y="122"/>
                  </a:lnTo>
                  <a:close/>
                  <a:moveTo>
                    <a:pt x="444" y="877"/>
                  </a:moveTo>
                  <a:cubicBezTo>
                    <a:pt x="507" y="558"/>
                    <a:pt x="507" y="558"/>
                    <a:pt x="507" y="558"/>
                  </a:cubicBezTo>
                  <a:cubicBezTo>
                    <a:pt x="522" y="554"/>
                    <a:pt x="536" y="544"/>
                    <a:pt x="545" y="531"/>
                  </a:cubicBezTo>
                  <a:cubicBezTo>
                    <a:pt x="861" y="594"/>
                    <a:pt x="861" y="594"/>
                    <a:pt x="861" y="594"/>
                  </a:cubicBezTo>
                  <a:cubicBezTo>
                    <a:pt x="811" y="779"/>
                    <a:pt x="632" y="900"/>
                    <a:pt x="444" y="877"/>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84"/>
            <p:cNvSpPr>
              <a:spLocks noEditPoints="1"/>
            </p:cNvSpPr>
            <p:nvPr/>
          </p:nvSpPr>
          <p:spPr bwMode="auto">
            <a:xfrm>
              <a:off x="-549600" y="2572009"/>
              <a:ext cx="2917851" cy="2941747"/>
            </a:xfrm>
            <a:custGeom>
              <a:avLst/>
              <a:gdLst>
                <a:gd name="T0" fmla="*/ 419 w 982"/>
                <a:gd name="T1" fmla="*/ 931 h 990"/>
                <a:gd name="T2" fmla="*/ 478 w 982"/>
                <a:gd name="T3" fmla="*/ 990 h 990"/>
                <a:gd name="T4" fmla="*/ 544 w 982"/>
                <a:gd name="T5" fmla="*/ 987 h 990"/>
                <a:gd name="T6" fmla="*/ 595 w 982"/>
                <a:gd name="T7" fmla="*/ 922 h 990"/>
                <a:gd name="T8" fmla="*/ 644 w 982"/>
                <a:gd name="T9" fmla="*/ 908 h 990"/>
                <a:gd name="T10" fmla="*/ 725 w 982"/>
                <a:gd name="T11" fmla="*/ 930 h 990"/>
                <a:gd name="T12" fmla="*/ 781 w 982"/>
                <a:gd name="T13" fmla="*/ 894 h 990"/>
                <a:gd name="T14" fmla="*/ 793 w 982"/>
                <a:gd name="T15" fmla="*/ 812 h 990"/>
                <a:gd name="T16" fmla="*/ 829 w 982"/>
                <a:gd name="T17" fmla="*/ 775 h 990"/>
                <a:gd name="T18" fmla="*/ 910 w 982"/>
                <a:gd name="T19" fmla="*/ 753 h 990"/>
                <a:gd name="T20" fmla="*/ 940 w 982"/>
                <a:gd name="T21" fmla="*/ 694 h 990"/>
                <a:gd name="T22" fmla="*/ 910 w 982"/>
                <a:gd name="T23" fmla="*/ 617 h 990"/>
                <a:gd name="T24" fmla="*/ 923 w 982"/>
                <a:gd name="T25" fmla="*/ 567 h 990"/>
                <a:gd name="T26" fmla="*/ 982 w 982"/>
                <a:gd name="T27" fmla="*/ 507 h 990"/>
                <a:gd name="T28" fmla="*/ 979 w 982"/>
                <a:gd name="T29" fmla="*/ 441 h 990"/>
                <a:gd name="T30" fmla="*/ 915 w 982"/>
                <a:gd name="T31" fmla="*/ 389 h 990"/>
                <a:gd name="T32" fmla="*/ 901 w 982"/>
                <a:gd name="T33" fmla="*/ 340 h 990"/>
                <a:gd name="T34" fmla="*/ 923 w 982"/>
                <a:gd name="T35" fmla="*/ 258 h 990"/>
                <a:gd name="T36" fmla="*/ 888 w 982"/>
                <a:gd name="T37" fmla="*/ 202 h 990"/>
                <a:gd name="T38" fmla="*/ 806 w 982"/>
                <a:gd name="T39" fmla="*/ 190 h 990"/>
                <a:gd name="T40" fmla="*/ 770 w 982"/>
                <a:gd name="T41" fmla="*/ 154 h 990"/>
                <a:gd name="T42" fmla="*/ 748 w 982"/>
                <a:gd name="T43" fmla="*/ 72 h 990"/>
                <a:gd name="T44" fmla="*/ 690 w 982"/>
                <a:gd name="T45" fmla="*/ 42 h 990"/>
                <a:gd name="T46" fmla="*/ 613 w 982"/>
                <a:gd name="T47" fmla="*/ 72 h 990"/>
                <a:gd name="T48" fmla="*/ 564 w 982"/>
                <a:gd name="T49" fmla="*/ 60 h 990"/>
                <a:gd name="T50" fmla="*/ 504 w 982"/>
                <a:gd name="T51" fmla="*/ 0 h 990"/>
                <a:gd name="T52" fmla="*/ 439 w 982"/>
                <a:gd name="T53" fmla="*/ 3 h 990"/>
                <a:gd name="T54" fmla="*/ 387 w 982"/>
                <a:gd name="T55" fmla="*/ 68 h 990"/>
                <a:gd name="T56" fmla="*/ 338 w 982"/>
                <a:gd name="T57" fmla="*/ 82 h 990"/>
                <a:gd name="T58" fmla="*/ 257 w 982"/>
                <a:gd name="T59" fmla="*/ 61 h 990"/>
                <a:gd name="T60" fmla="*/ 202 w 982"/>
                <a:gd name="T61" fmla="*/ 97 h 990"/>
                <a:gd name="T62" fmla="*/ 189 w 982"/>
                <a:gd name="T63" fmla="*/ 179 h 990"/>
                <a:gd name="T64" fmla="*/ 154 w 982"/>
                <a:gd name="T65" fmla="*/ 216 h 990"/>
                <a:gd name="T66" fmla="*/ 73 w 982"/>
                <a:gd name="T67" fmla="*/ 238 h 990"/>
                <a:gd name="T68" fmla="*/ 42 w 982"/>
                <a:gd name="T69" fmla="*/ 297 h 990"/>
                <a:gd name="T70" fmla="*/ 72 w 982"/>
                <a:gd name="T71" fmla="*/ 374 h 990"/>
                <a:gd name="T72" fmla="*/ 59 w 982"/>
                <a:gd name="T73" fmla="*/ 424 h 990"/>
                <a:gd name="T74" fmla="*/ 0 w 982"/>
                <a:gd name="T75" fmla="*/ 484 h 990"/>
                <a:gd name="T76" fmla="*/ 3 w 982"/>
                <a:gd name="T77" fmla="*/ 550 h 990"/>
                <a:gd name="T78" fmla="*/ 67 w 982"/>
                <a:gd name="T79" fmla="*/ 602 h 990"/>
                <a:gd name="T80" fmla="*/ 81 w 982"/>
                <a:gd name="T81" fmla="*/ 651 h 990"/>
                <a:gd name="T82" fmla="*/ 59 w 982"/>
                <a:gd name="T83" fmla="*/ 733 h 990"/>
                <a:gd name="T84" fmla="*/ 95 w 982"/>
                <a:gd name="T85" fmla="*/ 789 h 990"/>
                <a:gd name="T86" fmla="*/ 176 w 982"/>
                <a:gd name="T87" fmla="*/ 801 h 990"/>
                <a:gd name="T88" fmla="*/ 212 w 982"/>
                <a:gd name="T89" fmla="*/ 837 h 990"/>
                <a:gd name="T90" fmla="*/ 234 w 982"/>
                <a:gd name="T91" fmla="*/ 918 h 990"/>
                <a:gd name="T92" fmla="*/ 293 w 982"/>
                <a:gd name="T93" fmla="*/ 949 h 990"/>
                <a:gd name="T94" fmla="*/ 369 w 982"/>
                <a:gd name="T95" fmla="*/ 918 h 990"/>
                <a:gd name="T96" fmla="*/ 427 w 982"/>
                <a:gd name="T97" fmla="*/ 508 h 990"/>
                <a:gd name="T98" fmla="*/ 111 w 982"/>
                <a:gd name="T99" fmla="*/ 445 h 990"/>
                <a:gd name="T100" fmla="*/ 482 w 982"/>
                <a:gd name="T101" fmla="*/ 430 h 990"/>
                <a:gd name="T102" fmla="*/ 594 w 982"/>
                <a:gd name="T103" fmla="*/ 122 h 990"/>
                <a:gd name="T104" fmla="*/ 530 w 982"/>
                <a:gd name="T105" fmla="*/ 442 h 990"/>
                <a:gd name="T106" fmla="*/ 507 w 982"/>
                <a:gd name="T107" fmla="*/ 558 h 990"/>
                <a:gd name="T108" fmla="*/ 444 w 982"/>
                <a:gd name="T109" fmla="*/ 877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2" h="990">
                  <a:moveTo>
                    <a:pt x="374" y="976"/>
                  </a:moveTo>
                  <a:cubicBezTo>
                    <a:pt x="393" y="981"/>
                    <a:pt x="393" y="981"/>
                    <a:pt x="393" y="981"/>
                  </a:cubicBezTo>
                  <a:cubicBezTo>
                    <a:pt x="419" y="931"/>
                    <a:pt x="419" y="931"/>
                    <a:pt x="419" y="931"/>
                  </a:cubicBezTo>
                  <a:cubicBezTo>
                    <a:pt x="444" y="933"/>
                    <a:pt x="444" y="933"/>
                    <a:pt x="444" y="933"/>
                  </a:cubicBezTo>
                  <a:cubicBezTo>
                    <a:pt x="458" y="989"/>
                    <a:pt x="458" y="989"/>
                    <a:pt x="458" y="989"/>
                  </a:cubicBezTo>
                  <a:cubicBezTo>
                    <a:pt x="478" y="990"/>
                    <a:pt x="478" y="990"/>
                    <a:pt x="478" y="990"/>
                  </a:cubicBezTo>
                  <a:cubicBezTo>
                    <a:pt x="495" y="937"/>
                    <a:pt x="495" y="937"/>
                    <a:pt x="495" y="937"/>
                  </a:cubicBezTo>
                  <a:cubicBezTo>
                    <a:pt x="520" y="934"/>
                    <a:pt x="520" y="934"/>
                    <a:pt x="520" y="934"/>
                  </a:cubicBezTo>
                  <a:cubicBezTo>
                    <a:pt x="544" y="987"/>
                    <a:pt x="544" y="987"/>
                    <a:pt x="544" y="987"/>
                  </a:cubicBezTo>
                  <a:cubicBezTo>
                    <a:pt x="564" y="985"/>
                    <a:pt x="564" y="985"/>
                    <a:pt x="564" y="985"/>
                  </a:cubicBezTo>
                  <a:cubicBezTo>
                    <a:pt x="571" y="929"/>
                    <a:pt x="571" y="929"/>
                    <a:pt x="571" y="929"/>
                  </a:cubicBezTo>
                  <a:cubicBezTo>
                    <a:pt x="595" y="922"/>
                    <a:pt x="595" y="922"/>
                    <a:pt x="595" y="922"/>
                  </a:cubicBezTo>
                  <a:cubicBezTo>
                    <a:pt x="628" y="970"/>
                    <a:pt x="628" y="970"/>
                    <a:pt x="628" y="970"/>
                  </a:cubicBezTo>
                  <a:cubicBezTo>
                    <a:pt x="647" y="964"/>
                    <a:pt x="647" y="964"/>
                    <a:pt x="647" y="964"/>
                  </a:cubicBezTo>
                  <a:cubicBezTo>
                    <a:pt x="644" y="908"/>
                    <a:pt x="644" y="908"/>
                    <a:pt x="644" y="908"/>
                  </a:cubicBezTo>
                  <a:cubicBezTo>
                    <a:pt x="667" y="897"/>
                    <a:pt x="667" y="897"/>
                    <a:pt x="667" y="897"/>
                  </a:cubicBezTo>
                  <a:cubicBezTo>
                    <a:pt x="707" y="939"/>
                    <a:pt x="707" y="939"/>
                    <a:pt x="707" y="939"/>
                  </a:cubicBezTo>
                  <a:cubicBezTo>
                    <a:pt x="725" y="930"/>
                    <a:pt x="725" y="930"/>
                    <a:pt x="725" y="930"/>
                  </a:cubicBezTo>
                  <a:cubicBezTo>
                    <a:pt x="713" y="875"/>
                    <a:pt x="713" y="875"/>
                    <a:pt x="713" y="875"/>
                  </a:cubicBezTo>
                  <a:cubicBezTo>
                    <a:pt x="734" y="860"/>
                    <a:pt x="734" y="860"/>
                    <a:pt x="734" y="860"/>
                  </a:cubicBezTo>
                  <a:cubicBezTo>
                    <a:pt x="781" y="894"/>
                    <a:pt x="781" y="894"/>
                    <a:pt x="781" y="894"/>
                  </a:cubicBezTo>
                  <a:cubicBezTo>
                    <a:pt x="797" y="882"/>
                    <a:pt x="797" y="882"/>
                    <a:pt x="797" y="882"/>
                  </a:cubicBezTo>
                  <a:cubicBezTo>
                    <a:pt x="775" y="830"/>
                    <a:pt x="775" y="830"/>
                    <a:pt x="775" y="830"/>
                  </a:cubicBezTo>
                  <a:cubicBezTo>
                    <a:pt x="793" y="812"/>
                    <a:pt x="793" y="812"/>
                    <a:pt x="793" y="812"/>
                  </a:cubicBezTo>
                  <a:cubicBezTo>
                    <a:pt x="845" y="837"/>
                    <a:pt x="845" y="837"/>
                    <a:pt x="845" y="837"/>
                  </a:cubicBezTo>
                  <a:cubicBezTo>
                    <a:pt x="859" y="823"/>
                    <a:pt x="859" y="823"/>
                    <a:pt x="859" y="823"/>
                  </a:cubicBezTo>
                  <a:cubicBezTo>
                    <a:pt x="829" y="775"/>
                    <a:pt x="829" y="775"/>
                    <a:pt x="829" y="775"/>
                  </a:cubicBezTo>
                  <a:cubicBezTo>
                    <a:pt x="843" y="754"/>
                    <a:pt x="843" y="754"/>
                    <a:pt x="843" y="754"/>
                  </a:cubicBezTo>
                  <a:cubicBezTo>
                    <a:pt x="899" y="770"/>
                    <a:pt x="899" y="770"/>
                    <a:pt x="899" y="770"/>
                  </a:cubicBezTo>
                  <a:cubicBezTo>
                    <a:pt x="910" y="753"/>
                    <a:pt x="910" y="753"/>
                    <a:pt x="910" y="753"/>
                  </a:cubicBezTo>
                  <a:cubicBezTo>
                    <a:pt x="872" y="712"/>
                    <a:pt x="872" y="712"/>
                    <a:pt x="872" y="712"/>
                  </a:cubicBezTo>
                  <a:cubicBezTo>
                    <a:pt x="883" y="688"/>
                    <a:pt x="883" y="688"/>
                    <a:pt x="883" y="688"/>
                  </a:cubicBezTo>
                  <a:cubicBezTo>
                    <a:pt x="940" y="694"/>
                    <a:pt x="940" y="694"/>
                    <a:pt x="940" y="694"/>
                  </a:cubicBezTo>
                  <a:cubicBezTo>
                    <a:pt x="948" y="675"/>
                    <a:pt x="948" y="675"/>
                    <a:pt x="948" y="675"/>
                  </a:cubicBezTo>
                  <a:cubicBezTo>
                    <a:pt x="903" y="642"/>
                    <a:pt x="903" y="642"/>
                    <a:pt x="903" y="642"/>
                  </a:cubicBezTo>
                  <a:cubicBezTo>
                    <a:pt x="910" y="617"/>
                    <a:pt x="910" y="617"/>
                    <a:pt x="910" y="617"/>
                  </a:cubicBezTo>
                  <a:cubicBezTo>
                    <a:pt x="968" y="612"/>
                    <a:pt x="968" y="612"/>
                    <a:pt x="968" y="612"/>
                  </a:cubicBezTo>
                  <a:cubicBezTo>
                    <a:pt x="972" y="593"/>
                    <a:pt x="972" y="593"/>
                    <a:pt x="972" y="593"/>
                  </a:cubicBezTo>
                  <a:cubicBezTo>
                    <a:pt x="923" y="567"/>
                    <a:pt x="923" y="567"/>
                    <a:pt x="923" y="567"/>
                  </a:cubicBezTo>
                  <a:cubicBezTo>
                    <a:pt x="925" y="541"/>
                    <a:pt x="925" y="541"/>
                    <a:pt x="925" y="541"/>
                  </a:cubicBezTo>
                  <a:cubicBezTo>
                    <a:pt x="981" y="527"/>
                    <a:pt x="981" y="527"/>
                    <a:pt x="981" y="527"/>
                  </a:cubicBezTo>
                  <a:cubicBezTo>
                    <a:pt x="982" y="507"/>
                    <a:pt x="982" y="507"/>
                    <a:pt x="982" y="507"/>
                  </a:cubicBezTo>
                  <a:cubicBezTo>
                    <a:pt x="929" y="490"/>
                    <a:pt x="929" y="490"/>
                    <a:pt x="929" y="490"/>
                  </a:cubicBezTo>
                  <a:cubicBezTo>
                    <a:pt x="926" y="465"/>
                    <a:pt x="926" y="465"/>
                    <a:pt x="926" y="465"/>
                  </a:cubicBezTo>
                  <a:cubicBezTo>
                    <a:pt x="979" y="441"/>
                    <a:pt x="979" y="441"/>
                    <a:pt x="979" y="441"/>
                  </a:cubicBezTo>
                  <a:cubicBezTo>
                    <a:pt x="977" y="421"/>
                    <a:pt x="977" y="421"/>
                    <a:pt x="977" y="421"/>
                  </a:cubicBezTo>
                  <a:cubicBezTo>
                    <a:pt x="921" y="414"/>
                    <a:pt x="921" y="414"/>
                    <a:pt x="921" y="414"/>
                  </a:cubicBezTo>
                  <a:cubicBezTo>
                    <a:pt x="915" y="389"/>
                    <a:pt x="915" y="389"/>
                    <a:pt x="915" y="389"/>
                  </a:cubicBezTo>
                  <a:cubicBezTo>
                    <a:pt x="963" y="356"/>
                    <a:pt x="963" y="356"/>
                    <a:pt x="963" y="356"/>
                  </a:cubicBezTo>
                  <a:cubicBezTo>
                    <a:pt x="957" y="337"/>
                    <a:pt x="957" y="337"/>
                    <a:pt x="957" y="337"/>
                  </a:cubicBezTo>
                  <a:cubicBezTo>
                    <a:pt x="901" y="340"/>
                    <a:pt x="901" y="340"/>
                    <a:pt x="901" y="340"/>
                  </a:cubicBezTo>
                  <a:cubicBezTo>
                    <a:pt x="890" y="316"/>
                    <a:pt x="890" y="316"/>
                    <a:pt x="890" y="316"/>
                  </a:cubicBezTo>
                  <a:cubicBezTo>
                    <a:pt x="932" y="276"/>
                    <a:pt x="932" y="276"/>
                    <a:pt x="932" y="276"/>
                  </a:cubicBezTo>
                  <a:cubicBezTo>
                    <a:pt x="923" y="258"/>
                    <a:pt x="923" y="258"/>
                    <a:pt x="923" y="258"/>
                  </a:cubicBezTo>
                  <a:cubicBezTo>
                    <a:pt x="868" y="270"/>
                    <a:pt x="868" y="270"/>
                    <a:pt x="868" y="270"/>
                  </a:cubicBezTo>
                  <a:cubicBezTo>
                    <a:pt x="854" y="249"/>
                    <a:pt x="854" y="249"/>
                    <a:pt x="854" y="249"/>
                  </a:cubicBezTo>
                  <a:cubicBezTo>
                    <a:pt x="888" y="202"/>
                    <a:pt x="888" y="202"/>
                    <a:pt x="888" y="202"/>
                  </a:cubicBezTo>
                  <a:cubicBezTo>
                    <a:pt x="876" y="186"/>
                    <a:pt x="876" y="186"/>
                    <a:pt x="876" y="186"/>
                  </a:cubicBezTo>
                  <a:cubicBezTo>
                    <a:pt x="824" y="208"/>
                    <a:pt x="824" y="208"/>
                    <a:pt x="824" y="208"/>
                  </a:cubicBezTo>
                  <a:cubicBezTo>
                    <a:pt x="806" y="190"/>
                    <a:pt x="806" y="190"/>
                    <a:pt x="806" y="190"/>
                  </a:cubicBezTo>
                  <a:cubicBezTo>
                    <a:pt x="831" y="137"/>
                    <a:pt x="831" y="137"/>
                    <a:pt x="831" y="137"/>
                  </a:cubicBezTo>
                  <a:cubicBezTo>
                    <a:pt x="817" y="124"/>
                    <a:pt x="817" y="124"/>
                    <a:pt x="817" y="124"/>
                  </a:cubicBezTo>
                  <a:cubicBezTo>
                    <a:pt x="770" y="154"/>
                    <a:pt x="770" y="154"/>
                    <a:pt x="770" y="154"/>
                  </a:cubicBezTo>
                  <a:cubicBezTo>
                    <a:pt x="749" y="140"/>
                    <a:pt x="749" y="140"/>
                    <a:pt x="749" y="140"/>
                  </a:cubicBezTo>
                  <a:cubicBezTo>
                    <a:pt x="765" y="83"/>
                    <a:pt x="765" y="83"/>
                    <a:pt x="765" y="83"/>
                  </a:cubicBezTo>
                  <a:cubicBezTo>
                    <a:pt x="748" y="72"/>
                    <a:pt x="748" y="72"/>
                    <a:pt x="748" y="72"/>
                  </a:cubicBezTo>
                  <a:cubicBezTo>
                    <a:pt x="707" y="111"/>
                    <a:pt x="707" y="111"/>
                    <a:pt x="707" y="111"/>
                  </a:cubicBezTo>
                  <a:cubicBezTo>
                    <a:pt x="684" y="100"/>
                    <a:pt x="684" y="100"/>
                    <a:pt x="684" y="100"/>
                  </a:cubicBezTo>
                  <a:cubicBezTo>
                    <a:pt x="690" y="42"/>
                    <a:pt x="690" y="42"/>
                    <a:pt x="690" y="42"/>
                  </a:cubicBezTo>
                  <a:cubicBezTo>
                    <a:pt x="671" y="34"/>
                    <a:pt x="671" y="34"/>
                    <a:pt x="671" y="34"/>
                  </a:cubicBezTo>
                  <a:cubicBezTo>
                    <a:pt x="638" y="79"/>
                    <a:pt x="638" y="79"/>
                    <a:pt x="638" y="79"/>
                  </a:cubicBezTo>
                  <a:cubicBezTo>
                    <a:pt x="613" y="72"/>
                    <a:pt x="613" y="72"/>
                    <a:pt x="613" y="72"/>
                  </a:cubicBezTo>
                  <a:cubicBezTo>
                    <a:pt x="609" y="14"/>
                    <a:pt x="609" y="14"/>
                    <a:pt x="609" y="14"/>
                  </a:cubicBezTo>
                  <a:cubicBezTo>
                    <a:pt x="589" y="10"/>
                    <a:pt x="589" y="10"/>
                    <a:pt x="589" y="10"/>
                  </a:cubicBezTo>
                  <a:cubicBezTo>
                    <a:pt x="564" y="60"/>
                    <a:pt x="564" y="60"/>
                    <a:pt x="564" y="60"/>
                  </a:cubicBezTo>
                  <a:cubicBezTo>
                    <a:pt x="538" y="58"/>
                    <a:pt x="538" y="58"/>
                    <a:pt x="538" y="58"/>
                  </a:cubicBezTo>
                  <a:cubicBezTo>
                    <a:pt x="524" y="1"/>
                    <a:pt x="524" y="1"/>
                    <a:pt x="524" y="1"/>
                  </a:cubicBezTo>
                  <a:cubicBezTo>
                    <a:pt x="504" y="0"/>
                    <a:pt x="504" y="0"/>
                    <a:pt x="504" y="0"/>
                  </a:cubicBezTo>
                  <a:cubicBezTo>
                    <a:pt x="488" y="54"/>
                    <a:pt x="488" y="54"/>
                    <a:pt x="488" y="54"/>
                  </a:cubicBezTo>
                  <a:cubicBezTo>
                    <a:pt x="462" y="57"/>
                    <a:pt x="462" y="57"/>
                    <a:pt x="462" y="57"/>
                  </a:cubicBezTo>
                  <a:cubicBezTo>
                    <a:pt x="439" y="3"/>
                    <a:pt x="439" y="3"/>
                    <a:pt x="439" y="3"/>
                  </a:cubicBezTo>
                  <a:cubicBezTo>
                    <a:pt x="419" y="6"/>
                    <a:pt x="419" y="6"/>
                    <a:pt x="419" y="6"/>
                  </a:cubicBezTo>
                  <a:cubicBezTo>
                    <a:pt x="412" y="62"/>
                    <a:pt x="412" y="62"/>
                    <a:pt x="412" y="62"/>
                  </a:cubicBezTo>
                  <a:cubicBezTo>
                    <a:pt x="387" y="68"/>
                    <a:pt x="387" y="68"/>
                    <a:pt x="387" y="68"/>
                  </a:cubicBezTo>
                  <a:cubicBezTo>
                    <a:pt x="355" y="20"/>
                    <a:pt x="355" y="20"/>
                    <a:pt x="355" y="20"/>
                  </a:cubicBezTo>
                  <a:cubicBezTo>
                    <a:pt x="336" y="26"/>
                    <a:pt x="336" y="26"/>
                    <a:pt x="336" y="26"/>
                  </a:cubicBezTo>
                  <a:cubicBezTo>
                    <a:pt x="338" y="82"/>
                    <a:pt x="338" y="82"/>
                    <a:pt x="338" y="82"/>
                  </a:cubicBezTo>
                  <a:cubicBezTo>
                    <a:pt x="315" y="94"/>
                    <a:pt x="315" y="94"/>
                    <a:pt x="315" y="94"/>
                  </a:cubicBezTo>
                  <a:cubicBezTo>
                    <a:pt x="275" y="52"/>
                    <a:pt x="275" y="52"/>
                    <a:pt x="275" y="52"/>
                  </a:cubicBezTo>
                  <a:cubicBezTo>
                    <a:pt x="257" y="61"/>
                    <a:pt x="257" y="61"/>
                    <a:pt x="257" y="61"/>
                  </a:cubicBezTo>
                  <a:cubicBezTo>
                    <a:pt x="269" y="116"/>
                    <a:pt x="269" y="116"/>
                    <a:pt x="269" y="116"/>
                  </a:cubicBezTo>
                  <a:cubicBezTo>
                    <a:pt x="249" y="131"/>
                    <a:pt x="249" y="131"/>
                    <a:pt x="249" y="131"/>
                  </a:cubicBezTo>
                  <a:cubicBezTo>
                    <a:pt x="202" y="97"/>
                    <a:pt x="202" y="97"/>
                    <a:pt x="202" y="97"/>
                  </a:cubicBezTo>
                  <a:cubicBezTo>
                    <a:pt x="186" y="109"/>
                    <a:pt x="186" y="109"/>
                    <a:pt x="186" y="109"/>
                  </a:cubicBezTo>
                  <a:cubicBezTo>
                    <a:pt x="207" y="160"/>
                    <a:pt x="207" y="160"/>
                    <a:pt x="207" y="160"/>
                  </a:cubicBezTo>
                  <a:cubicBezTo>
                    <a:pt x="189" y="179"/>
                    <a:pt x="189" y="179"/>
                    <a:pt x="189" y="179"/>
                  </a:cubicBezTo>
                  <a:cubicBezTo>
                    <a:pt x="137" y="154"/>
                    <a:pt x="137" y="154"/>
                    <a:pt x="137" y="154"/>
                  </a:cubicBezTo>
                  <a:cubicBezTo>
                    <a:pt x="123" y="168"/>
                    <a:pt x="123" y="168"/>
                    <a:pt x="123" y="168"/>
                  </a:cubicBezTo>
                  <a:cubicBezTo>
                    <a:pt x="154" y="216"/>
                    <a:pt x="154" y="216"/>
                    <a:pt x="154" y="216"/>
                  </a:cubicBezTo>
                  <a:cubicBezTo>
                    <a:pt x="139" y="237"/>
                    <a:pt x="139" y="237"/>
                    <a:pt x="139" y="237"/>
                  </a:cubicBezTo>
                  <a:cubicBezTo>
                    <a:pt x="83" y="221"/>
                    <a:pt x="83" y="221"/>
                    <a:pt x="83" y="221"/>
                  </a:cubicBezTo>
                  <a:cubicBezTo>
                    <a:pt x="73" y="238"/>
                    <a:pt x="73" y="238"/>
                    <a:pt x="73" y="238"/>
                  </a:cubicBezTo>
                  <a:cubicBezTo>
                    <a:pt x="110" y="279"/>
                    <a:pt x="110" y="279"/>
                    <a:pt x="110" y="279"/>
                  </a:cubicBezTo>
                  <a:cubicBezTo>
                    <a:pt x="100" y="303"/>
                    <a:pt x="100" y="303"/>
                    <a:pt x="100" y="303"/>
                  </a:cubicBezTo>
                  <a:cubicBezTo>
                    <a:pt x="42" y="297"/>
                    <a:pt x="42" y="297"/>
                    <a:pt x="42" y="297"/>
                  </a:cubicBezTo>
                  <a:cubicBezTo>
                    <a:pt x="34" y="315"/>
                    <a:pt x="34" y="315"/>
                    <a:pt x="34" y="315"/>
                  </a:cubicBezTo>
                  <a:cubicBezTo>
                    <a:pt x="79" y="349"/>
                    <a:pt x="79" y="349"/>
                    <a:pt x="79" y="349"/>
                  </a:cubicBezTo>
                  <a:cubicBezTo>
                    <a:pt x="72" y="374"/>
                    <a:pt x="72" y="374"/>
                    <a:pt x="72" y="374"/>
                  </a:cubicBezTo>
                  <a:cubicBezTo>
                    <a:pt x="15" y="378"/>
                    <a:pt x="15" y="378"/>
                    <a:pt x="15" y="378"/>
                  </a:cubicBezTo>
                  <a:cubicBezTo>
                    <a:pt x="10" y="398"/>
                    <a:pt x="10" y="398"/>
                    <a:pt x="10" y="398"/>
                  </a:cubicBezTo>
                  <a:cubicBezTo>
                    <a:pt x="59" y="424"/>
                    <a:pt x="59" y="424"/>
                    <a:pt x="59" y="424"/>
                  </a:cubicBezTo>
                  <a:cubicBezTo>
                    <a:pt x="57" y="449"/>
                    <a:pt x="57" y="449"/>
                    <a:pt x="57" y="449"/>
                  </a:cubicBezTo>
                  <a:cubicBezTo>
                    <a:pt x="1" y="464"/>
                    <a:pt x="1" y="464"/>
                    <a:pt x="1" y="464"/>
                  </a:cubicBezTo>
                  <a:cubicBezTo>
                    <a:pt x="0" y="484"/>
                    <a:pt x="0" y="484"/>
                    <a:pt x="0" y="484"/>
                  </a:cubicBezTo>
                  <a:cubicBezTo>
                    <a:pt x="53" y="500"/>
                    <a:pt x="53" y="500"/>
                    <a:pt x="53" y="500"/>
                  </a:cubicBezTo>
                  <a:cubicBezTo>
                    <a:pt x="56" y="526"/>
                    <a:pt x="56" y="526"/>
                    <a:pt x="56" y="526"/>
                  </a:cubicBezTo>
                  <a:cubicBezTo>
                    <a:pt x="3" y="550"/>
                    <a:pt x="3" y="550"/>
                    <a:pt x="3" y="550"/>
                  </a:cubicBezTo>
                  <a:cubicBezTo>
                    <a:pt x="5" y="570"/>
                    <a:pt x="5" y="570"/>
                    <a:pt x="5" y="570"/>
                  </a:cubicBezTo>
                  <a:cubicBezTo>
                    <a:pt x="61" y="577"/>
                    <a:pt x="61" y="577"/>
                    <a:pt x="61" y="577"/>
                  </a:cubicBezTo>
                  <a:cubicBezTo>
                    <a:pt x="67" y="602"/>
                    <a:pt x="67" y="602"/>
                    <a:pt x="67" y="602"/>
                  </a:cubicBezTo>
                  <a:cubicBezTo>
                    <a:pt x="20" y="635"/>
                    <a:pt x="20" y="635"/>
                    <a:pt x="20" y="635"/>
                  </a:cubicBezTo>
                  <a:cubicBezTo>
                    <a:pt x="25" y="654"/>
                    <a:pt x="25" y="654"/>
                    <a:pt x="25" y="654"/>
                  </a:cubicBezTo>
                  <a:cubicBezTo>
                    <a:pt x="81" y="651"/>
                    <a:pt x="81" y="651"/>
                    <a:pt x="81" y="651"/>
                  </a:cubicBezTo>
                  <a:cubicBezTo>
                    <a:pt x="92" y="674"/>
                    <a:pt x="92" y="674"/>
                    <a:pt x="92" y="674"/>
                  </a:cubicBezTo>
                  <a:cubicBezTo>
                    <a:pt x="50" y="715"/>
                    <a:pt x="50" y="715"/>
                    <a:pt x="50" y="715"/>
                  </a:cubicBezTo>
                  <a:cubicBezTo>
                    <a:pt x="59" y="733"/>
                    <a:pt x="59" y="733"/>
                    <a:pt x="59" y="733"/>
                  </a:cubicBezTo>
                  <a:cubicBezTo>
                    <a:pt x="114" y="720"/>
                    <a:pt x="114" y="720"/>
                    <a:pt x="114" y="720"/>
                  </a:cubicBezTo>
                  <a:cubicBezTo>
                    <a:pt x="128" y="741"/>
                    <a:pt x="128" y="741"/>
                    <a:pt x="128" y="741"/>
                  </a:cubicBezTo>
                  <a:cubicBezTo>
                    <a:pt x="95" y="789"/>
                    <a:pt x="95" y="789"/>
                    <a:pt x="95" y="789"/>
                  </a:cubicBezTo>
                  <a:cubicBezTo>
                    <a:pt x="107" y="805"/>
                    <a:pt x="107" y="805"/>
                    <a:pt x="107" y="805"/>
                  </a:cubicBezTo>
                  <a:cubicBezTo>
                    <a:pt x="158" y="783"/>
                    <a:pt x="158" y="783"/>
                    <a:pt x="158" y="783"/>
                  </a:cubicBezTo>
                  <a:cubicBezTo>
                    <a:pt x="176" y="801"/>
                    <a:pt x="176" y="801"/>
                    <a:pt x="176" y="801"/>
                  </a:cubicBezTo>
                  <a:cubicBezTo>
                    <a:pt x="151" y="853"/>
                    <a:pt x="151" y="853"/>
                    <a:pt x="151" y="853"/>
                  </a:cubicBezTo>
                  <a:cubicBezTo>
                    <a:pt x="165" y="867"/>
                    <a:pt x="165" y="867"/>
                    <a:pt x="165" y="867"/>
                  </a:cubicBezTo>
                  <a:cubicBezTo>
                    <a:pt x="212" y="837"/>
                    <a:pt x="212" y="837"/>
                    <a:pt x="212" y="837"/>
                  </a:cubicBezTo>
                  <a:cubicBezTo>
                    <a:pt x="233" y="851"/>
                    <a:pt x="233" y="851"/>
                    <a:pt x="233" y="851"/>
                  </a:cubicBezTo>
                  <a:cubicBezTo>
                    <a:pt x="218" y="907"/>
                    <a:pt x="218" y="907"/>
                    <a:pt x="218" y="907"/>
                  </a:cubicBezTo>
                  <a:cubicBezTo>
                    <a:pt x="234" y="918"/>
                    <a:pt x="234" y="918"/>
                    <a:pt x="234" y="918"/>
                  </a:cubicBezTo>
                  <a:cubicBezTo>
                    <a:pt x="275" y="880"/>
                    <a:pt x="275" y="880"/>
                    <a:pt x="275" y="880"/>
                  </a:cubicBezTo>
                  <a:cubicBezTo>
                    <a:pt x="298" y="891"/>
                    <a:pt x="298" y="891"/>
                    <a:pt x="298" y="891"/>
                  </a:cubicBezTo>
                  <a:cubicBezTo>
                    <a:pt x="293" y="949"/>
                    <a:pt x="293" y="949"/>
                    <a:pt x="293" y="949"/>
                  </a:cubicBezTo>
                  <a:cubicBezTo>
                    <a:pt x="311" y="957"/>
                    <a:pt x="311" y="957"/>
                    <a:pt x="311" y="957"/>
                  </a:cubicBezTo>
                  <a:cubicBezTo>
                    <a:pt x="345" y="912"/>
                    <a:pt x="345" y="912"/>
                    <a:pt x="345" y="912"/>
                  </a:cubicBezTo>
                  <a:cubicBezTo>
                    <a:pt x="369" y="918"/>
                    <a:pt x="369" y="918"/>
                    <a:pt x="369" y="918"/>
                  </a:cubicBezTo>
                  <a:lnTo>
                    <a:pt x="374" y="976"/>
                  </a:lnTo>
                  <a:close/>
                  <a:moveTo>
                    <a:pt x="111" y="445"/>
                  </a:moveTo>
                  <a:cubicBezTo>
                    <a:pt x="427" y="508"/>
                    <a:pt x="427" y="508"/>
                    <a:pt x="427" y="508"/>
                  </a:cubicBezTo>
                  <a:cubicBezTo>
                    <a:pt x="431" y="526"/>
                    <a:pt x="442" y="541"/>
                    <a:pt x="458" y="551"/>
                  </a:cubicBezTo>
                  <a:cubicBezTo>
                    <a:pt x="395" y="868"/>
                    <a:pt x="395" y="868"/>
                    <a:pt x="395" y="868"/>
                  </a:cubicBezTo>
                  <a:cubicBezTo>
                    <a:pt x="208" y="820"/>
                    <a:pt x="86" y="638"/>
                    <a:pt x="111" y="445"/>
                  </a:cubicBezTo>
                  <a:close/>
                  <a:moveTo>
                    <a:pt x="121" y="397"/>
                  </a:moveTo>
                  <a:cubicBezTo>
                    <a:pt x="170" y="208"/>
                    <a:pt x="353" y="85"/>
                    <a:pt x="545" y="112"/>
                  </a:cubicBezTo>
                  <a:cubicBezTo>
                    <a:pt x="482" y="430"/>
                    <a:pt x="482" y="430"/>
                    <a:pt x="482" y="430"/>
                  </a:cubicBezTo>
                  <a:cubicBezTo>
                    <a:pt x="463" y="433"/>
                    <a:pt x="447" y="443"/>
                    <a:pt x="436" y="459"/>
                  </a:cubicBezTo>
                  <a:lnTo>
                    <a:pt x="121" y="397"/>
                  </a:lnTo>
                  <a:close/>
                  <a:moveTo>
                    <a:pt x="594" y="122"/>
                  </a:moveTo>
                  <a:cubicBezTo>
                    <a:pt x="777" y="173"/>
                    <a:pt x="896" y="354"/>
                    <a:pt x="870" y="545"/>
                  </a:cubicBezTo>
                  <a:cubicBezTo>
                    <a:pt x="555" y="483"/>
                    <a:pt x="555" y="483"/>
                    <a:pt x="555" y="483"/>
                  </a:cubicBezTo>
                  <a:cubicBezTo>
                    <a:pt x="552" y="467"/>
                    <a:pt x="543" y="452"/>
                    <a:pt x="530" y="442"/>
                  </a:cubicBezTo>
                  <a:lnTo>
                    <a:pt x="594" y="122"/>
                  </a:lnTo>
                  <a:close/>
                  <a:moveTo>
                    <a:pt x="444" y="877"/>
                  </a:moveTo>
                  <a:cubicBezTo>
                    <a:pt x="507" y="558"/>
                    <a:pt x="507" y="558"/>
                    <a:pt x="507" y="558"/>
                  </a:cubicBezTo>
                  <a:cubicBezTo>
                    <a:pt x="522" y="554"/>
                    <a:pt x="536" y="544"/>
                    <a:pt x="545" y="531"/>
                  </a:cubicBezTo>
                  <a:cubicBezTo>
                    <a:pt x="861" y="594"/>
                    <a:pt x="861" y="594"/>
                    <a:pt x="861" y="594"/>
                  </a:cubicBezTo>
                  <a:cubicBezTo>
                    <a:pt x="811" y="779"/>
                    <a:pt x="632" y="900"/>
                    <a:pt x="444" y="877"/>
                  </a:cubicBezTo>
                  <a:close/>
                </a:path>
              </a:pathLst>
            </a:custGeom>
            <a:noFill/>
            <a:ln w="9"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7" name="圆角矩形 906"/>
          <p:cNvSpPr/>
          <p:nvPr/>
        </p:nvSpPr>
        <p:spPr>
          <a:xfrm>
            <a:off x="4161759" y="2974607"/>
            <a:ext cx="3832317" cy="108000"/>
          </a:xfrm>
          <a:prstGeom prst="roundRect">
            <a:avLst>
              <a:gd name="adj" fmla="val 7843"/>
            </a:avLst>
          </a:prstGeom>
          <a:solidFill>
            <a:schemeClr val="accent1"/>
          </a:solidFill>
          <a:ln w="19050">
            <a:gradFill flip="none" rotWithShape="1">
              <a:gsLst>
                <a:gs pos="0">
                  <a:schemeClr val="bg1"/>
                </a:gs>
                <a:gs pos="100000">
                  <a:schemeClr val="bg1">
                    <a:lumMod val="85000"/>
                  </a:schemeClr>
                </a:gs>
              </a:gsLst>
              <a:lin ang="2700000" scaled="1"/>
              <a:tileRect/>
            </a:gradFill>
          </a:ln>
          <a:effectLst>
            <a:outerShdw blurRad="101600" dist="508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909" name="TextBox 908"/>
          <p:cNvSpPr txBox="1"/>
          <p:nvPr/>
        </p:nvSpPr>
        <p:spPr>
          <a:xfrm>
            <a:off x="4076761" y="1943063"/>
            <a:ext cx="5048562" cy="623248"/>
          </a:xfrm>
          <a:prstGeom prst="rect">
            <a:avLst/>
          </a:prstGeom>
          <a:noFill/>
        </p:spPr>
        <p:txBody>
          <a:bodyPr wrap="none" lIns="68580" tIns="34290" rIns="68580" bIns="34290" rtlCol="0">
            <a:spAutoFit/>
          </a:bodyPr>
          <a:lstStyle/>
          <a:p>
            <a:r>
              <a:rPr lang="en-US" altLang="zh-CN" sz="3600" b="1" dirty="0">
                <a:solidFill>
                  <a:srgbClr val="0070C0">
                    <a:alpha val="99000"/>
                  </a:srgbClr>
                </a:solidFill>
                <a:latin typeface="微软雅黑" pitchFamily="34" charset="-122"/>
                <a:ea typeface="微软雅黑" pitchFamily="34" charset="-122"/>
              </a:rPr>
              <a:t>AI</a:t>
            </a:r>
            <a:r>
              <a:rPr lang="zh-CN" altLang="en-US" sz="3600" b="1" dirty="0">
                <a:solidFill>
                  <a:srgbClr val="0070C0">
                    <a:alpha val="99000"/>
                  </a:srgbClr>
                </a:solidFill>
                <a:latin typeface="微软雅黑" pitchFamily="34" charset="-122"/>
                <a:ea typeface="微软雅黑" pitchFamily="34" charset="-122"/>
              </a:rPr>
              <a:t>期末</a:t>
            </a:r>
            <a:r>
              <a:rPr lang="en-US" altLang="zh-CN" sz="3600" b="1" dirty="0">
                <a:solidFill>
                  <a:srgbClr val="0070C0">
                    <a:alpha val="99000"/>
                  </a:srgbClr>
                </a:solidFill>
                <a:latin typeface="微软雅黑" pitchFamily="34" charset="-122"/>
                <a:ea typeface="微软雅黑" pitchFamily="34" charset="-122"/>
              </a:rPr>
              <a:t>Project</a:t>
            </a:r>
            <a:r>
              <a:rPr lang="zh-CN" altLang="en-US" sz="3600" b="1" dirty="0">
                <a:solidFill>
                  <a:srgbClr val="0070C0">
                    <a:alpha val="99000"/>
                  </a:srgbClr>
                </a:solidFill>
                <a:latin typeface="微软雅黑" pitchFamily="34" charset="-122"/>
                <a:ea typeface="微软雅黑" pitchFamily="34" charset="-122"/>
              </a:rPr>
              <a:t>汇报展示</a:t>
            </a:r>
          </a:p>
        </p:txBody>
      </p:sp>
      <p:sp>
        <p:nvSpPr>
          <p:cNvPr id="910" name="TextBox 909"/>
          <p:cNvSpPr txBox="1"/>
          <p:nvPr/>
        </p:nvSpPr>
        <p:spPr>
          <a:xfrm>
            <a:off x="4161759" y="2635754"/>
            <a:ext cx="2400337" cy="300082"/>
          </a:xfrm>
          <a:prstGeom prst="rect">
            <a:avLst/>
          </a:prstGeom>
          <a:noFill/>
        </p:spPr>
        <p:txBody>
          <a:bodyPr wrap="none" lIns="68580" tIns="34290" rIns="68580" bIns="34290" rtlCol="0">
            <a:spAutoFit/>
          </a:bodyPr>
          <a:lstStyle/>
          <a:p>
            <a:r>
              <a:rPr lang="zh-CN" altLang="en-US" sz="1500" dirty="0">
                <a:solidFill>
                  <a:srgbClr val="0070C0">
                    <a:alpha val="99000"/>
                  </a:srgbClr>
                </a:solidFill>
                <a:latin typeface="微软雅黑" pitchFamily="34" charset="-122"/>
                <a:ea typeface="微软雅黑" pitchFamily="34" charset="-122"/>
              </a:rPr>
              <a:t>汇报小组：</a:t>
            </a:r>
            <a:r>
              <a:rPr lang="en-US" altLang="zh-CN" sz="1500" dirty="0">
                <a:solidFill>
                  <a:srgbClr val="0070C0">
                    <a:alpha val="99000"/>
                  </a:srgbClr>
                </a:solidFill>
                <a:latin typeface="微软雅黑" pitchFamily="34" charset="-122"/>
                <a:ea typeface="微软雅黑" pitchFamily="34" charset="-122"/>
              </a:rPr>
              <a:t>66</a:t>
            </a:r>
            <a:r>
              <a:rPr lang="zh-CN" altLang="en-US" sz="1500" dirty="0">
                <a:solidFill>
                  <a:srgbClr val="0070C0">
                    <a:alpha val="99000"/>
                  </a:srgbClr>
                </a:solidFill>
                <a:latin typeface="微软雅黑" pitchFamily="34" charset="-122"/>
                <a:ea typeface="微软雅黑" pitchFamily="34" charset="-122"/>
              </a:rPr>
              <a:t>组    </a:t>
            </a:r>
            <a:r>
              <a:rPr lang="en-US" altLang="zh-CN" sz="1500" dirty="0" err="1">
                <a:solidFill>
                  <a:srgbClr val="0070C0">
                    <a:alpha val="99000"/>
                  </a:srgbClr>
                </a:solidFill>
                <a:latin typeface="微软雅黑" pitchFamily="34" charset="-122"/>
                <a:ea typeface="微软雅黑" pitchFamily="34" charset="-122"/>
              </a:rPr>
              <a:t>Geass</a:t>
            </a:r>
            <a:r>
              <a:rPr lang="en-US" altLang="zh-CN" sz="1500" dirty="0">
                <a:solidFill>
                  <a:srgbClr val="0070C0">
                    <a:alpha val="99000"/>
                  </a:srgbClr>
                </a:solidFill>
                <a:latin typeface="微软雅黑" pitchFamily="34" charset="-122"/>
                <a:ea typeface="微软雅黑" pitchFamily="34" charset="-122"/>
              </a:rPr>
              <a:t>  </a:t>
            </a:r>
            <a:endParaRPr lang="zh-CN" altLang="en-US" sz="1500" dirty="0">
              <a:solidFill>
                <a:srgbClr val="0070C0">
                  <a:alpha val="99000"/>
                </a:srgbClr>
              </a:solidFill>
              <a:latin typeface="微软雅黑" pitchFamily="34" charset="-122"/>
              <a:ea typeface="微软雅黑" pitchFamily="34" charset="-122"/>
            </a:endParaRPr>
          </a:p>
        </p:txBody>
      </p:sp>
      <p:grpSp>
        <p:nvGrpSpPr>
          <p:cNvPr id="881" name="组合 880"/>
          <p:cNvGrpSpPr/>
          <p:nvPr/>
        </p:nvGrpSpPr>
        <p:grpSpPr>
          <a:xfrm>
            <a:off x="6751094" y="256175"/>
            <a:ext cx="337318" cy="356964"/>
            <a:chOff x="7127876" y="5013176"/>
            <a:chExt cx="495300" cy="509588"/>
          </a:xfrm>
        </p:grpSpPr>
        <p:sp>
          <p:nvSpPr>
            <p:cNvPr id="894" name="Oval 9"/>
            <p:cNvSpPr>
              <a:spLocks noChangeArrowheads="1"/>
            </p:cNvSpPr>
            <p:nvPr/>
          </p:nvSpPr>
          <p:spPr bwMode="auto">
            <a:xfrm>
              <a:off x="7127876" y="5013176"/>
              <a:ext cx="495300"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5"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2" name="组合 881"/>
          <p:cNvGrpSpPr/>
          <p:nvPr/>
        </p:nvGrpSpPr>
        <p:grpSpPr>
          <a:xfrm>
            <a:off x="7186506" y="256175"/>
            <a:ext cx="337318" cy="356964"/>
            <a:chOff x="7743826" y="5013176"/>
            <a:chExt cx="495300" cy="509588"/>
          </a:xfrm>
        </p:grpSpPr>
        <p:sp>
          <p:nvSpPr>
            <p:cNvPr id="892" name="Oval 10"/>
            <p:cNvSpPr>
              <a:spLocks noChangeArrowheads="1"/>
            </p:cNvSpPr>
            <p:nvPr/>
          </p:nvSpPr>
          <p:spPr bwMode="auto">
            <a:xfrm>
              <a:off x="7743826" y="5013176"/>
              <a:ext cx="495300"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3"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3" name="组合 882"/>
          <p:cNvGrpSpPr/>
          <p:nvPr/>
        </p:nvGrpSpPr>
        <p:grpSpPr>
          <a:xfrm>
            <a:off x="7621918" y="256175"/>
            <a:ext cx="337318" cy="356964"/>
            <a:chOff x="8326438" y="5013176"/>
            <a:chExt cx="495300" cy="509588"/>
          </a:xfrm>
        </p:grpSpPr>
        <p:sp>
          <p:nvSpPr>
            <p:cNvPr id="890" name="Oval 11"/>
            <p:cNvSpPr>
              <a:spLocks noChangeArrowheads="1"/>
            </p:cNvSpPr>
            <p:nvPr/>
          </p:nvSpPr>
          <p:spPr bwMode="auto">
            <a:xfrm>
              <a:off x="8326438" y="5013176"/>
              <a:ext cx="495300"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4" name="组合 883"/>
          <p:cNvGrpSpPr/>
          <p:nvPr/>
        </p:nvGrpSpPr>
        <p:grpSpPr>
          <a:xfrm>
            <a:off x="8057330" y="256175"/>
            <a:ext cx="336237" cy="356964"/>
            <a:chOff x="8940801" y="5013176"/>
            <a:chExt cx="493712" cy="509588"/>
          </a:xfrm>
        </p:grpSpPr>
        <p:sp>
          <p:nvSpPr>
            <p:cNvPr id="888" name="Oval 12"/>
            <p:cNvSpPr>
              <a:spLocks noChangeArrowheads="1"/>
            </p:cNvSpPr>
            <p:nvPr/>
          </p:nvSpPr>
          <p:spPr bwMode="auto">
            <a:xfrm>
              <a:off x="8940801" y="5013176"/>
              <a:ext cx="493712"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9"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5" name="组合 884"/>
          <p:cNvGrpSpPr/>
          <p:nvPr/>
        </p:nvGrpSpPr>
        <p:grpSpPr>
          <a:xfrm>
            <a:off x="8491661" y="256175"/>
            <a:ext cx="337318" cy="356964"/>
            <a:chOff x="9559926" y="5013176"/>
            <a:chExt cx="495300" cy="509588"/>
          </a:xfrm>
        </p:grpSpPr>
        <p:sp>
          <p:nvSpPr>
            <p:cNvPr id="886" name="Oval 13"/>
            <p:cNvSpPr>
              <a:spLocks noChangeArrowheads="1"/>
            </p:cNvSpPr>
            <p:nvPr/>
          </p:nvSpPr>
          <p:spPr bwMode="auto">
            <a:xfrm>
              <a:off x="9559926" y="5013176"/>
              <a:ext cx="495300"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7"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896" name="TextBox 909"/>
          <p:cNvSpPr txBox="1"/>
          <p:nvPr/>
        </p:nvSpPr>
        <p:spPr>
          <a:xfrm>
            <a:off x="4179567" y="3165658"/>
            <a:ext cx="2363468" cy="530915"/>
          </a:xfrm>
          <a:prstGeom prst="rect">
            <a:avLst/>
          </a:prstGeom>
          <a:noFill/>
        </p:spPr>
        <p:txBody>
          <a:bodyPr wrap="none" lIns="68580" tIns="34290" rIns="68580" bIns="34290" rtlCol="0">
            <a:spAutoFit/>
          </a:bodyPr>
          <a:lstStyle/>
          <a:p>
            <a:r>
              <a:rPr lang="zh-CN" altLang="en-US" sz="1500" dirty="0">
                <a:solidFill>
                  <a:srgbClr val="0070C0">
                    <a:alpha val="99000"/>
                  </a:srgbClr>
                </a:solidFill>
                <a:latin typeface="微软雅黑" pitchFamily="34" charset="-122"/>
                <a:ea typeface="微软雅黑" pitchFamily="34" charset="-122"/>
              </a:rPr>
              <a:t>组员：张镓</a:t>
            </a:r>
            <a:r>
              <a:rPr lang="zh-CN" altLang="en-US" sz="1500" smtClean="0">
                <a:solidFill>
                  <a:srgbClr val="0070C0">
                    <a:alpha val="99000"/>
                  </a:srgbClr>
                </a:solidFill>
                <a:latin typeface="微软雅黑" pitchFamily="34" charset="-122"/>
                <a:ea typeface="微软雅黑" pitchFamily="34" charset="-122"/>
              </a:rPr>
              <a:t>伟   </a:t>
            </a:r>
            <a:r>
              <a:rPr lang="en-US" altLang="zh-CN" sz="1500" smtClean="0">
                <a:solidFill>
                  <a:srgbClr val="0070C0">
                    <a:alpha val="99000"/>
                  </a:srgbClr>
                </a:solidFill>
                <a:latin typeface="微软雅黑" pitchFamily="34" charset="-122"/>
                <a:ea typeface="微软雅黑" pitchFamily="34" charset="-122"/>
              </a:rPr>
              <a:t>15352408</a:t>
            </a:r>
            <a:endParaRPr lang="en-US" altLang="zh-CN" sz="1500" dirty="0" smtClean="0">
              <a:solidFill>
                <a:srgbClr val="0070C0">
                  <a:alpha val="99000"/>
                </a:srgbClr>
              </a:solidFill>
              <a:latin typeface="微软雅黑" pitchFamily="34" charset="-122"/>
              <a:ea typeface="微软雅黑" pitchFamily="34" charset="-122"/>
            </a:endParaRPr>
          </a:p>
          <a:p>
            <a:r>
              <a:rPr lang="en-US" altLang="zh-CN" sz="1500" dirty="0">
                <a:solidFill>
                  <a:srgbClr val="0070C0">
                    <a:alpha val="99000"/>
                  </a:srgbClr>
                </a:solidFill>
                <a:latin typeface="微软雅黑" pitchFamily="34" charset="-122"/>
                <a:ea typeface="微软雅黑" pitchFamily="34" charset="-122"/>
              </a:rPr>
              <a:t> </a:t>
            </a:r>
            <a:r>
              <a:rPr lang="en-US" altLang="zh-CN" sz="1500" dirty="0" smtClean="0">
                <a:solidFill>
                  <a:srgbClr val="0070C0">
                    <a:alpha val="99000"/>
                  </a:srgbClr>
                </a:solidFill>
                <a:latin typeface="微软雅黑" pitchFamily="34" charset="-122"/>
                <a:ea typeface="微软雅黑" pitchFamily="34" charset="-122"/>
              </a:rPr>
              <a:t>    </a:t>
            </a:r>
            <a:r>
              <a:rPr lang="zh-CN" altLang="en-US" sz="1500" dirty="0">
                <a:solidFill>
                  <a:srgbClr val="0070C0">
                    <a:alpha val="99000"/>
                  </a:srgbClr>
                </a:solidFill>
                <a:latin typeface="微软雅黑" pitchFamily="34" charset="-122"/>
                <a:ea typeface="微软雅黑" pitchFamily="34" charset="-122"/>
              </a:rPr>
              <a:t> </a:t>
            </a:r>
            <a:r>
              <a:rPr lang="zh-CN" altLang="en-US" sz="1500" dirty="0" smtClean="0">
                <a:solidFill>
                  <a:srgbClr val="0070C0">
                    <a:alpha val="99000"/>
                  </a:srgbClr>
                </a:solidFill>
                <a:latin typeface="微软雅黑" pitchFamily="34" charset="-122"/>
                <a:ea typeface="微软雅黑" pitchFamily="34" charset="-122"/>
              </a:rPr>
              <a:t>    </a:t>
            </a:r>
            <a:r>
              <a:rPr lang="zh-CN" altLang="en-US" sz="1500" dirty="0" smtClean="0">
                <a:solidFill>
                  <a:srgbClr val="0070C0">
                    <a:alpha val="99000"/>
                  </a:srgbClr>
                </a:solidFill>
                <a:latin typeface="微软雅黑" pitchFamily="34" charset="-122"/>
                <a:ea typeface="微软雅黑" pitchFamily="34" charset="-122"/>
              </a:rPr>
              <a:t>蔡荣裕</a:t>
            </a:r>
            <a:r>
              <a:rPr lang="en-US" altLang="zh-CN" sz="1500" dirty="0" smtClean="0">
                <a:solidFill>
                  <a:srgbClr val="0070C0">
                    <a:alpha val="99000"/>
                  </a:srgbClr>
                </a:solidFill>
                <a:latin typeface="微软雅黑" pitchFamily="34" charset="-122"/>
                <a:ea typeface="微软雅黑" pitchFamily="34" charset="-122"/>
              </a:rPr>
              <a:t>   15352008</a:t>
            </a:r>
            <a:endParaRPr lang="zh-CN" altLang="en-US" sz="1500" dirty="0">
              <a:solidFill>
                <a:srgbClr val="0070C0">
                  <a:alpha val="99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382237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59"/>
                                        </p:tgtEl>
                                        <p:attrNameLst>
                                          <p:attrName>style.visibility</p:attrName>
                                        </p:attrNameLst>
                                      </p:cBhvr>
                                      <p:to>
                                        <p:strVal val="visible"/>
                                      </p:to>
                                    </p:set>
                                    <p:animEffect transition="in" filter="fade">
                                      <p:cBhvr>
                                        <p:cTn id="7" dur="500"/>
                                        <p:tgtEl>
                                          <p:spTgt spid="2859"/>
                                        </p:tgtEl>
                                      </p:cBhvr>
                                    </p:animEffect>
                                  </p:childTnLst>
                                </p:cTn>
                              </p:par>
                              <p:par>
                                <p:cTn id="8" presetID="10" presetClass="entr" presetSubtype="0" fill="hold" nodeType="withEffect">
                                  <p:stCondLst>
                                    <p:cond delay="0"/>
                                  </p:stCondLst>
                                  <p:childTnLst>
                                    <p:set>
                                      <p:cBhvr>
                                        <p:cTn id="9" dur="1" fill="hold">
                                          <p:stCondLst>
                                            <p:cond delay="0"/>
                                          </p:stCondLst>
                                        </p:cTn>
                                        <p:tgtEl>
                                          <p:spTgt spid="2860"/>
                                        </p:tgtEl>
                                        <p:attrNameLst>
                                          <p:attrName>style.visibility</p:attrName>
                                        </p:attrNameLst>
                                      </p:cBhvr>
                                      <p:to>
                                        <p:strVal val="visible"/>
                                      </p:to>
                                    </p:set>
                                    <p:animEffect transition="in" filter="fade">
                                      <p:cBhvr>
                                        <p:cTn id="10" dur="500"/>
                                        <p:tgtEl>
                                          <p:spTgt spid="2860"/>
                                        </p:tgtEl>
                                      </p:cBhvr>
                                    </p:animEffect>
                                  </p:childTnLst>
                                </p:cTn>
                              </p:par>
                              <p:par>
                                <p:cTn id="11" presetID="10" presetClass="entr" presetSubtype="0" fill="hold" nodeType="withEffect">
                                  <p:stCondLst>
                                    <p:cond delay="0"/>
                                  </p:stCondLst>
                                  <p:childTnLst>
                                    <p:set>
                                      <p:cBhvr>
                                        <p:cTn id="12" dur="1" fill="hold">
                                          <p:stCondLst>
                                            <p:cond delay="0"/>
                                          </p:stCondLst>
                                        </p:cTn>
                                        <p:tgtEl>
                                          <p:spTgt spid="2861"/>
                                        </p:tgtEl>
                                        <p:attrNameLst>
                                          <p:attrName>style.visibility</p:attrName>
                                        </p:attrNameLst>
                                      </p:cBhvr>
                                      <p:to>
                                        <p:strVal val="visible"/>
                                      </p:to>
                                    </p:set>
                                    <p:animEffect transition="in" filter="fade">
                                      <p:cBhvr>
                                        <p:cTn id="13" dur="500"/>
                                        <p:tgtEl>
                                          <p:spTgt spid="2861"/>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8" presetClass="emph" presetSubtype="0" fill="hold" nodeType="withEffect">
                                  <p:stCondLst>
                                    <p:cond delay="250"/>
                                  </p:stCondLst>
                                  <p:childTnLst>
                                    <p:animRot by="21600000">
                                      <p:cBhvr>
                                        <p:cTn id="18" dur="2000" fill="hold"/>
                                        <p:tgtEl>
                                          <p:spTgt spid="2859"/>
                                        </p:tgtEl>
                                        <p:attrNameLst>
                                          <p:attrName>r</p:attrName>
                                        </p:attrNameLst>
                                      </p:cBhvr>
                                    </p:animRot>
                                  </p:childTnLst>
                                </p:cTn>
                              </p:par>
                              <p:par>
                                <p:cTn id="19" presetID="8" presetClass="emph" presetSubtype="0" fill="hold" nodeType="withEffect">
                                  <p:stCondLst>
                                    <p:cond delay="250"/>
                                  </p:stCondLst>
                                  <p:childTnLst>
                                    <p:animRot by="21600000">
                                      <p:cBhvr>
                                        <p:cTn id="20" dur="2000" fill="hold"/>
                                        <p:tgtEl>
                                          <p:spTgt spid="2860"/>
                                        </p:tgtEl>
                                        <p:attrNameLst>
                                          <p:attrName>r</p:attrName>
                                        </p:attrNameLst>
                                      </p:cBhvr>
                                    </p:animRot>
                                  </p:childTnLst>
                                </p:cTn>
                              </p:par>
                              <p:par>
                                <p:cTn id="21" presetID="8" presetClass="emph" presetSubtype="0" fill="hold" nodeType="withEffect">
                                  <p:stCondLst>
                                    <p:cond delay="250"/>
                                  </p:stCondLst>
                                  <p:childTnLst>
                                    <p:animRot by="-21600000">
                                      <p:cBhvr>
                                        <p:cTn id="22" dur="2000" fill="hold"/>
                                        <p:tgtEl>
                                          <p:spTgt spid="2861"/>
                                        </p:tgtEl>
                                        <p:attrNameLst>
                                          <p:attrName>r</p:attrName>
                                        </p:attrNameLst>
                                      </p:cBhvr>
                                    </p:animRot>
                                  </p:childTnLst>
                                </p:cTn>
                              </p:par>
                              <p:par>
                                <p:cTn id="23" presetID="41" presetClass="entr" presetSubtype="0" fill="hold" grpId="0" nodeType="withEffect">
                                  <p:stCondLst>
                                    <p:cond delay="750"/>
                                  </p:stCondLst>
                                  <p:iterate type="lt">
                                    <p:tmPct val="10000"/>
                                  </p:iterate>
                                  <p:childTnLst>
                                    <p:set>
                                      <p:cBhvr>
                                        <p:cTn id="24" dur="1" fill="hold">
                                          <p:stCondLst>
                                            <p:cond delay="0"/>
                                          </p:stCondLst>
                                        </p:cTn>
                                        <p:tgtEl>
                                          <p:spTgt spid="909"/>
                                        </p:tgtEl>
                                        <p:attrNameLst>
                                          <p:attrName>style.visibility</p:attrName>
                                        </p:attrNameLst>
                                      </p:cBhvr>
                                      <p:to>
                                        <p:strVal val="visible"/>
                                      </p:to>
                                    </p:set>
                                    <p:anim calcmode="lin" valueType="num">
                                      <p:cBhvr>
                                        <p:cTn id="25" dur="500" fill="hold"/>
                                        <p:tgtEl>
                                          <p:spTgt spid="90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909"/>
                                        </p:tgtEl>
                                        <p:attrNameLst>
                                          <p:attrName>ppt_y</p:attrName>
                                        </p:attrNameLst>
                                      </p:cBhvr>
                                      <p:tavLst>
                                        <p:tav tm="0">
                                          <p:val>
                                            <p:strVal val="#ppt_y"/>
                                          </p:val>
                                        </p:tav>
                                        <p:tav tm="100000">
                                          <p:val>
                                            <p:strVal val="#ppt_y"/>
                                          </p:val>
                                        </p:tav>
                                      </p:tavLst>
                                    </p:anim>
                                    <p:anim calcmode="lin" valueType="num">
                                      <p:cBhvr>
                                        <p:cTn id="27" dur="500" fill="hold"/>
                                        <p:tgtEl>
                                          <p:spTgt spid="90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90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909"/>
                                        </p:tgtEl>
                                      </p:cBhvr>
                                    </p:animEffect>
                                  </p:childTnLst>
                                </p:cTn>
                              </p:par>
                              <p:par>
                                <p:cTn id="30" presetID="14" presetClass="entr" presetSubtype="10" fill="hold" grpId="0" nodeType="withEffect">
                                  <p:stCondLst>
                                    <p:cond delay="1250"/>
                                  </p:stCondLst>
                                  <p:childTnLst>
                                    <p:set>
                                      <p:cBhvr>
                                        <p:cTn id="31" dur="1" fill="hold">
                                          <p:stCondLst>
                                            <p:cond delay="0"/>
                                          </p:stCondLst>
                                        </p:cTn>
                                        <p:tgtEl>
                                          <p:spTgt spid="910"/>
                                        </p:tgtEl>
                                        <p:attrNameLst>
                                          <p:attrName>style.visibility</p:attrName>
                                        </p:attrNameLst>
                                      </p:cBhvr>
                                      <p:to>
                                        <p:strVal val="visible"/>
                                      </p:to>
                                    </p:set>
                                    <p:animEffect transition="in" filter="randombar(horizontal)">
                                      <p:cBhvr>
                                        <p:cTn id="32" dur="500"/>
                                        <p:tgtEl>
                                          <p:spTgt spid="910"/>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907"/>
                                        </p:tgtEl>
                                        <p:attrNameLst>
                                          <p:attrName>style.visibility</p:attrName>
                                        </p:attrNameLst>
                                      </p:cBhvr>
                                      <p:to>
                                        <p:strVal val="visible"/>
                                      </p:to>
                                    </p:set>
                                    <p:animEffect transition="in" filter="fade">
                                      <p:cBhvr>
                                        <p:cTn id="35" dur="500"/>
                                        <p:tgtEl>
                                          <p:spTgt spid="907"/>
                                        </p:tgtEl>
                                      </p:cBhvr>
                                    </p:animEffect>
                                  </p:childTnLst>
                                </p:cTn>
                              </p:par>
                              <p:par>
                                <p:cTn id="36" presetID="14" presetClass="entr" presetSubtype="10" fill="hold" grpId="0" nodeType="withEffect">
                                  <p:stCondLst>
                                    <p:cond delay="1250"/>
                                  </p:stCondLst>
                                  <p:childTnLst>
                                    <p:set>
                                      <p:cBhvr>
                                        <p:cTn id="37" dur="1" fill="hold">
                                          <p:stCondLst>
                                            <p:cond delay="0"/>
                                          </p:stCondLst>
                                        </p:cTn>
                                        <p:tgtEl>
                                          <p:spTgt spid="896"/>
                                        </p:tgtEl>
                                        <p:attrNameLst>
                                          <p:attrName>style.visibility</p:attrName>
                                        </p:attrNameLst>
                                      </p:cBhvr>
                                      <p:to>
                                        <p:strVal val="visible"/>
                                      </p:to>
                                    </p:set>
                                    <p:animEffect transition="in" filter="randombar(horizontal)">
                                      <p:cBhvr>
                                        <p:cTn id="38"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0" animBg="1"/>
      <p:bldP spid="909" grpId="0"/>
      <p:bldP spid="910" grpId="0"/>
      <p:bldP spid="89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组合 8"/>
          <p:cNvGrpSpPr/>
          <p:nvPr/>
        </p:nvGrpSpPr>
        <p:grpSpPr>
          <a:xfrm>
            <a:off x="5220072" y="1489541"/>
            <a:ext cx="2088232" cy="2450359"/>
            <a:chOff x="1827008" y="2120901"/>
            <a:chExt cx="2298700" cy="2736849"/>
          </a:xfrm>
        </p:grpSpPr>
        <p:sp>
          <p:nvSpPr>
            <p:cNvPr id="10" name="矩形 9"/>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9">
                <a:solidFill>
                  <a:sysClr val="windowText" lastClr="000000"/>
                </a:solidFill>
              </a:endParaRPr>
            </a:p>
          </p:txBody>
        </p:sp>
        <p:sp>
          <p:nvSpPr>
            <p:cNvPr id="11" name="矩形 10"/>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9">
                <a:solidFill>
                  <a:sysClr val="windowText" lastClr="000000"/>
                </a:solidFill>
              </a:endParaRPr>
            </a:p>
          </p:txBody>
        </p:sp>
      </p:grpSp>
      <p:grpSp>
        <p:nvGrpSpPr>
          <p:cNvPr id="18" name="组合 17"/>
          <p:cNvGrpSpPr/>
          <p:nvPr/>
        </p:nvGrpSpPr>
        <p:grpSpPr>
          <a:xfrm>
            <a:off x="1457356" y="1502894"/>
            <a:ext cx="2178539" cy="2437007"/>
            <a:chOff x="1827008" y="2120901"/>
            <a:chExt cx="2298700" cy="2736849"/>
          </a:xfrm>
        </p:grpSpPr>
        <p:sp>
          <p:nvSpPr>
            <p:cNvPr id="19" name="矩形 18"/>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9">
                <a:solidFill>
                  <a:schemeClr val="bg1"/>
                </a:solidFill>
              </a:endParaRPr>
            </a:p>
          </p:txBody>
        </p:sp>
        <p:sp>
          <p:nvSpPr>
            <p:cNvPr id="20" name="矩形 19"/>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9">
                <a:solidFill>
                  <a:schemeClr val="bg1"/>
                </a:solidFill>
              </a:endParaRPr>
            </a:p>
          </p:txBody>
        </p:sp>
      </p:grpSp>
      <p:sp>
        <p:nvSpPr>
          <p:cNvPr id="21" name="文本框 29"/>
          <p:cNvSpPr txBox="1"/>
          <p:nvPr/>
        </p:nvSpPr>
        <p:spPr>
          <a:xfrm>
            <a:off x="1762283" y="1523643"/>
            <a:ext cx="1251206" cy="323037"/>
          </a:xfrm>
          <a:prstGeom prst="rect">
            <a:avLst/>
          </a:prstGeom>
          <a:noFill/>
        </p:spPr>
        <p:txBody>
          <a:bodyPr wrap="square" rtlCol="0">
            <a:spAutoFit/>
          </a:bodyPr>
          <a:lstStyle/>
          <a:p>
            <a:pPr algn="ctr"/>
            <a:r>
              <a:rPr lang="zh-CN" altLang="en-US" sz="1499" dirty="0">
                <a:solidFill>
                  <a:schemeClr val="bg1"/>
                </a:solidFill>
                <a:latin typeface="微软雅黑" panose="020B0503020204020204" pitchFamily="34" charset="-122"/>
                <a:ea typeface="微软雅黑" panose="020B0503020204020204" pitchFamily="34" charset="-122"/>
              </a:rPr>
              <a:t>计划一</a:t>
            </a:r>
          </a:p>
        </p:txBody>
      </p:sp>
      <p:sp>
        <p:nvSpPr>
          <p:cNvPr id="22" name="文本框 30"/>
          <p:cNvSpPr txBox="1"/>
          <p:nvPr/>
        </p:nvSpPr>
        <p:spPr>
          <a:xfrm>
            <a:off x="5524998" y="1489542"/>
            <a:ext cx="1251206" cy="323037"/>
          </a:xfrm>
          <a:prstGeom prst="rect">
            <a:avLst/>
          </a:prstGeom>
          <a:noFill/>
        </p:spPr>
        <p:txBody>
          <a:bodyPr wrap="square" rtlCol="0">
            <a:spAutoFit/>
          </a:bodyPr>
          <a:lstStyle/>
          <a:p>
            <a:pPr algn="ctr"/>
            <a:r>
              <a:rPr lang="zh-CN" altLang="en-US" sz="1499" dirty="0">
                <a:solidFill>
                  <a:schemeClr val="bg1"/>
                </a:solidFill>
                <a:latin typeface="微软雅黑" panose="020B0503020204020204" pitchFamily="34" charset="-122"/>
                <a:ea typeface="微软雅黑" panose="020B0503020204020204" pitchFamily="34" charset="-122"/>
              </a:rPr>
              <a:t>计划二</a:t>
            </a:r>
          </a:p>
        </p:txBody>
      </p:sp>
      <p:sp>
        <p:nvSpPr>
          <p:cNvPr id="25" name="文本框 33"/>
          <p:cNvSpPr txBox="1"/>
          <p:nvPr/>
        </p:nvSpPr>
        <p:spPr>
          <a:xfrm>
            <a:off x="1839827" y="2211710"/>
            <a:ext cx="1251206"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尝试一下加权的</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KNN</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算法。</a:t>
            </a:r>
          </a:p>
        </p:txBody>
      </p:sp>
      <p:sp>
        <p:nvSpPr>
          <p:cNvPr id="26" name="文本框 34"/>
          <p:cNvSpPr txBox="1"/>
          <p:nvPr/>
        </p:nvSpPr>
        <p:spPr>
          <a:xfrm>
            <a:off x="5391269" y="1932326"/>
            <a:ext cx="1773019" cy="1384995"/>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单层决策树的</a:t>
            </a:r>
            <a:r>
              <a:rPr lang="en-US" altLang="zh-CN" sz="1400" dirty="0" err="1">
                <a:solidFill>
                  <a:schemeClr val="tx1">
                    <a:lumMod val="85000"/>
                    <a:lumOff val="15000"/>
                  </a:schemeClr>
                </a:solidFill>
                <a:latin typeface="微软雅黑" panose="020B0503020204020204" pitchFamily="34" charset="-122"/>
                <a:ea typeface="微软雅黑" panose="020B0503020204020204" pitchFamily="34" charset="-122"/>
              </a:rPr>
              <a:t>adaboost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算法</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f1</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值稳定在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70~75</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之间，由此得出启发尝试多层决策树的</a:t>
            </a:r>
            <a:r>
              <a:rPr lang="en-US" altLang="zh-CN" sz="1400" dirty="0" err="1">
                <a:solidFill>
                  <a:schemeClr val="tx1">
                    <a:lumMod val="85000"/>
                    <a:lumOff val="15000"/>
                  </a:schemeClr>
                </a:solidFill>
                <a:latin typeface="微软雅黑" panose="020B0503020204020204" pitchFamily="34" charset="-122"/>
                <a:ea typeface="微软雅黑" panose="020B0503020204020204" pitchFamily="34" charset="-122"/>
              </a:rPr>
              <a:t>adaboost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算法。</a:t>
            </a:r>
          </a:p>
        </p:txBody>
      </p:sp>
      <p:sp>
        <p:nvSpPr>
          <p:cNvPr id="29" name="文本框 2"/>
          <p:cNvSpPr txBox="1"/>
          <p:nvPr/>
        </p:nvSpPr>
        <p:spPr>
          <a:xfrm>
            <a:off x="0" y="195486"/>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未来规划</a:t>
            </a:r>
          </a:p>
        </p:txBody>
      </p:sp>
    </p:spTree>
    <p:extLst>
      <p:ext uri="{BB962C8B-B14F-4D97-AF65-F5344CB8AC3E}">
        <p14:creationId xmlns:p14="http://schemas.microsoft.com/office/powerpoint/2010/main" val="15188580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65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15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165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15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265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par>
                          <p:cTn id="32" fill="hold">
                            <p:stCondLst>
                              <p:cond delay="3150"/>
                            </p:stCondLst>
                            <p:childTnLst>
                              <p:par>
                                <p:cTn id="33" presetID="22" presetClass="entr" presetSubtype="8"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P spid="26"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圆角矩形 72"/>
          <p:cNvSpPr/>
          <p:nvPr/>
        </p:nvSpPr>
        <p:spPr>
          <a:xfrm>
            <a:off x="2876173" y="2953662"/>
            <a:ext cx="3832317" cy="72000"/>
          </a:xfrm>
          <a:prstGeom prst="roundRect">
            <a:avLst>
              <a:gd name="adj" fmla="val 7843"/>
            </a:avLst>
          </a:prstGeom>
          <a:solidFill>
            <a:schemeClr val="accent1"/>
          </a:solidFill>
          <a:ln w="12700">
            <a:gradFill flip="none" rotWithShape="1">
              <a:gsLst>
                <a:gs pos="0">
                  <a:schemeClr val="bg1"/>
                </a:gs>
                <a:gs pos="100000">
                  <a:schemeClr val="bg1">
                    <a:lumMod val="85000"/>
                  </a:schemeClr>
                </a:gs>
              </a:gsLst>
              <a:lin ang="2700000" scaled="1"/>
              <a:tileRect/>
            </a:gradFill>
          </a:ln>
          <a:effectLst>
            <a:outerShdw blurRad="139700" dist="50800" dir="2700000" sx="97000" sy="97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29" name="椭圆 28"/>
          <p:cNvSpPr/>
          <p:nvPr/>
        </p:nvSpPr>
        <p:spPr>
          <a:xfrm>
            <a:off x="3802635" y="508093"/>
            <a:ext cx="1699825" cy="1699826"/>
          </a:xfrm>
          <a:prstGeom prst="ellipse">
            <a:avLst/>
          </a:prstGeom>
          <a:gradFill>
            <a:gsLst>
              <a:gs pos="100000">
                <a:schemeClr val="bg1">
                  <a:lumMod val="95000"/>
                </a:schemeClr>
              </a:gs>
              <a:gs pos="0">
                <a:schemeClr val="bg1">
                  <a:lumMod val="75000"/>
                </a:schemeClr>
              </a:gs>
            </a:gsLst>
            <a:lin ang="2700000" scaled="1"/>
          </a:gradFill>
          <a:ln w="44450">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8000">
                    <a:srgbClr val="0070C0"/>
                  </a:gs>
                  <a:gs pos="0">
                    <a:srgbClr val="0070C0"/>
                  </a:gs>
                </a:gsLst>
                <a:lin ang="5400000" scaled="0"/>
              </a:gradFill>
            </a:endParaRPr>
          </a:p>
        </p:txBody>
      </p:sp>
      <p:sp>
        <p:nvSpPr>
          <p:cNvPr id="32" name="TextBox 31"/>
          <p:cNvSpPr txBox="1"/>
          <p:nvPr/>
        </p:nvSpPr>
        <p:spPr>
          <a:xfrm>
            <a:off x="4019686" y="621144"/>
            <a:ext cx="1381654" cy="1446550"/>
          </a:xfrm>
          <a:prstGeom prst="rect">
            <a:avLst/>
          </a:prstGeom>
          <a:noFill/>
        </p:spPr>
        <p:txBody>
          <a:bodyPr wrap="square" rtlCol="0">
            <a:spAutoFit/>
          </a:bodyPr>
          <a:lstStyle>
            <a:defPPr>
              <a:defRPr lang="zh-CN"/>
            </a:defPPr>
            <a:lvl1pPr>
              <a:defRPr sz="12000">
                <a:solidFill>
                  <a:schemeClr val="accent2"/>
                </a:solidFill>
                <a:latin typeface="Impact" panose="020B0806030902050204" pitchFamily="34" charset="0"/>
              </a:defRPr>
            </a:lvl1pPr>
          </a:lstStyle>
          <a:p>
            <a:r>
              <a:rPr lang="en-US" altLang="zh-CN" sz="8800" dirty="0">
                <a:solidFill>
                  <a:srgbClr val="0070C0"/>
                </a:solidFill>
              </a:rPr>
              <a:t>03</a:t>
            </a:r>
            <a:endParaRPr lang="zh-CN" altLang="en-US" sz="8800" dirty="0">
              <a:solidFill>
                <a:srgbClr val="0070C0"/>
              </a:solidFill>
            </a:endParaRPr>
          </a:p>
        </p:txBody>
      </p:sp>
      <p:sp>
        <p:nvSpPr>
          <p:cNvPr id="33" name="TextBox 32"/>
          <p:cNvSpPr txBox="1"/>
          <p:nvPr/>
        </p:nvSpPr>
        <p:spPr>
          <a:xfrm>
            <a:off x="3577300" y="2408570"/>
            <a:ext cx="1943161" cy="523220"/>
          </a:xfrm>
          <a:prstGeom prst="rect">
            <a:avLst/>
          </a:prstGeom>
          <a:noFill/>
        </p:spPr>
        <p:txBody>
          <a:bodyPr wrap="none" rtlCol="0">
            <a:spAutoFit/>
          </a:bodyPr>
          <a:lstStyle/>
          <a:p>
            <a:r>
              <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   多元分类</a:t>
            </a:r>
          </a:p>
        </p:txBody>
      </p:sp>
      <p:grpSp>
        <p:nvGrpSpPr>
          <p:cNvPr id="36" name="组合 35"/>
          <p:cNvGrpSpPr/>
          <p:nvPr/>
        </p:nvGrpSpPr>
        <p:grpSpPr>
          <a:xfrm>
            <a:off x="3399066" y="3128069"/>
            <a:ext cx="1154356" cy="307777"/>
            <a:chOff x="1694389" y="3210530"/>
            <a:chExt cx="1154356" cy="307777"/>
          </a:xfrm>
        </p:grpSpPr>
        <p:sp>
          <p:nvSpPr>
            <p:cNvPr id="41" name="矩形 40"/>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TextBox 45"/>
            <p:cNvSpPr txBox="1"/>
            <p:nvPr/>
          </p:nvSpPr>
          <p:spPr>
            <a:xfrm>
              <a:off x="1766397" y="3210530"/>
              <a:ext cx="1082348"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关于数据集</a:t>
              </a:r>
            </a:p>
          </p:txBody>
        </p:sp>
      </p:grpSp>
      <p:grpSp>
        <p:nvGrpSpPr>
          <p:cNvPr id="47" name="组合 46"/>
          <p:cNvGrpSpPr/>
          <p:nvPr/>
        </p:nvGrpSpPr>
        <p:grpSpPr>
          <a:xfrm>
            <a:off x="5043232" y="3128069"/>
            <a:ext cx="1513428" cy="307777"/>
            <a:chOff x="1694389" y="3537387"/>
            <a:chExt cx="1513428" cy="307777"/>
          </a:xfrm>
        </p:grpSpPr>
        <p:sp>
          <p:nvSpPr>
            <p:cNvPr id="61" name="矩形 60"/>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TextBox 61"/>
            <p:cNvSpPr txBox="1"/>
            <p:nvPr/>
          </p:nvSpPr>
          <p:spPr>
            <a:xfrm>
              <a:off x="1766397" y="3537387"/>
              <a:ext cx="1441420"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尝试的算法表现</a:t>
              </a:r>
            </a:p>
          </p:txBody>
        </p:sp>
      </p:grpSp>
      <p:grpSp>
        <p:nvGrpSpPr>
          <p:cNvPr id="63" name="组合 62"/>
          <p:cNvGrpSpPr/>
          <p:nvPr/>
        </p:nvGrpSpPr>
        <p:grpSpPr>
          <a:xfrm>
            <a:off x="3399066" y="3502170"/>
            <a:ext cx="1513428" cy="307777"/>
            <a:chOff x="1694389" y="3875941"/>
            <a:chExt cx="1513428" cy="307777"/>
          </a:xfrm>
        </p:grpSpPr>
        <p:sp>
          <p:nvSpPr>
            <p:cNvPr id="66" name="矩形 65"/>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TextBox 67"/>
            <p:cNvSpPr txBox="1"/>
            <p:nvPr/>
          </p:nvSpPr>
          <p:spPr>
            <a:xfrm>
              <a:off x="1766397" y="3875941"/>
              <a:ext cx="1441420"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最优算法的做法</a:t>
              </a:r>
            </a:p>
          </p:txBody>
        </p:sp>
      </p:grpSp>
      <p:grpSp>
        <p:nvGrpSpPr>
          <p:cNvPr id="69" name="组合 68"/>
          <p:cNvGrpSpPr/>
          <p:nvPr/>
        </p:nvGrpSpPr>
        <p:grpSpPr>
          <a:xfrm>
            <a:off x="5043232" y="3488109"/>
            <a:ext cx="974819" cy="307777"/>
            <a:chOff x="1694389" y="4211992"/>
            <a:chExt cx="974819" cy="307777"/>
          </a:xfrm>
        </p:grpSpPr>
        <p:sp>
          <p:nvSpPr>
            <p:cNvPr id="71" name="矩形 70"/>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TextBox 71"/>
            <p:cNvSpPr txBox="1"/>
            <p:nvPr/>
          </p:nvSpPr>
          <p:spPr>
            <a:xfrm>
              <a:off x="1766397" y="4211992"/>
              <a:ext cx="902811"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未来规划</a:t>
              </a:r>
            </a:p>
          </p:txBody>
        </p:sp>
      </p:grpSp>
      <p:sp>
        <p:nvSpPr>
          <p:cNvPr id="74" name="椭圆 73"/>
          <p:cNvSpPr>
            <a:spLocks noChangeAspect="1"/>
          </p:cNvSpPr>
          <p:nvPr/>
        </p:nvSpPr>
        <p:spPr>
          <a:xfrm>
            <a:off x="605489" y="4849584"/>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6" name="椭圆 75"/>
          <p:cNvSpPr>
            <a:spLocks noChangeAspect="1"/>
          </p:cNvSpPr>
          <p:nvPr/>
        </p:nvSpPr>
        <p:spPr>
          <a:xfrm>
            <a:off x="3108160" y="4386255"/>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7" name="椭圆 76"/>
          <p:cNvSpPr>
            <a:spLocks noChangeAspect="1"/>
          </p:cNvSpPr>
          <p:nvPr/>
        </p:nvSpPr>
        <p:spPr>
          <a:xfrm>
            <a:off x="4850804" y="4702595"/>
            <a:ext cx="632419" cy="632419"/>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8" name="椭圆 77"/>
          <p:cNvSpPr>
            <a:spLocks noChangeAspect="1"/>
          </p:cNvSpPr>
          <p:nvPr/>
        </p:nvSpPr>
        <p:spPr>
          <a:xfrm>
            <a:off x="3335534" y="4702596"/>
            <a:ext cx="1083993" cy="1083993"/>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9" name="椭圆 78"/>
          <p:cNvSpPr>
            <a:spLocks noChangeAspect="1"/>
          </p:cNvSpPr>
          <p:nvPr/>
        </p:nvSpPr>
        <p:spPr>
          <a:xfrm>
            <a:off x="1358744" y="4349310"/>
            <a:ext cx="1098532" cy="1098532"/>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0" name="椭圆 79"/>
          <p:cNvSpPr>
            <a:spLocks noChangeAspect="1"/>
          </p:cNvSpPr>
          <p:nvPr/>
        </p:nvSpPr>
        <p:spPr>
          <a:xfrm>
            <a:off x="7394889" y="4011910"/>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1" name="椭圆 80"/>
          <p:cNvSpPr>
            <a:spLocks noChangeAspect="1"/>
          </p:cNvSpPr>
          <p:nvPr/>
        </p:nvSpPr>
        <p:spPr>
          <a:xfrm>
            <a:off x="6609416" y="4218749"/>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2" name="椭圆 81"/>
          <p:cNvSpPr>
            <a:spLocks noChangeAspect="1"/>
          </p:cNvSpPr>
          <p:nvPr/>
        </p:nvSpPr>
        <p:spPr>
          <a:xfrm>
            <a:off x="5968304" y="4860257"/>
            <a:ext cx="418580" cy="41858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4" name="椭圆 83"/>
          <p:cNvSpPr>
            <a:spLocks noChangeAspect="1"/>
          </p:cNvSpPr>
          <p:nvPr/>
        </p:nvSpPr>
        <p:spPr>
          <a:xfrm>
            <a:off x="7740352" y="4022563"/>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5" name="椭圆 84"/>
          <p:cNvSpPr>
            <a:spLocks noChangeAspect="1"/>
          </p:cNvSpPr>
          <p:nvPr/>
        </p:nvSpPr>
        <p:spPr>
          <a:xfrm>
            <a:off x="2627784" y="4212582"/>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6" name="椭圆 85"/>
          <p:cNvSpPr>
            <a:spLocks noChangeAspect="1"/>
          </p:cNvSpPr>
          <p:nvPr/>
        </p:nvSpPr>
        <p:spPr>
          <a:xfrm>
            <a:off x="5614240" y="4520525"/>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384514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2"/>
          <p:cNvSpPr txBox="1"/>
          <p:nvPr/>
        </p:nvSpPr>
        <p:spPr>
          <a:xfrm>
            <a:off x="1597205" y="2843535"/>
            <a:ext cx="978153" cy="55367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2998" dirty="0">
                <a:solidFill>
                  <a:schemeClr val="bg1"/>
                </a:solidFill>
                <a:latin typeface="微软雅黑" pitchFamily="34" charset="-122"/>
                <a:ea typeface="微软雅黑" pitchFamily="34" charset="-122"/>
                <a:cs typeface="Arial" pitchFamily="34" charset="0"/>
              </a:rPr>
              <a:t>52%</a:t>
            </a:r>
            <a:endParaRPr lang="zh-CN" altLang="en-US" sz="2998" dirty="0">
              <a:solidFill>
                <a:schemeClr val="bg1"/>
              </a:solidFill>
              <a:latin typeface="微软雅黑" pitchFamily="34" charset="-122"/>
              <a:ea typeface="微软雅黑" pitchFamily="34" charset="-122"/>
              <a:cs typeface="Arial" pitchFamily="34" charset="0"/>
            </a:endParaRPr>
          </a:p>
        </p:txBody>
      </p:sp>
      <p:sp>
        <p:nvSpPr>
          <p:cNvPr id="70" name="TextBox 682"/>
          <p:cNvSpPr txBox="1"/>
          <p:nvPr/>
        </p:nvSpPr>
        <p:spPr>
          <a:xfrm>
            <a:off x="3211436" y="3350625"/>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45%</a:t>
            </a:r>
            <a:endParaRPr lang="zh-CN" altLang="en-US" sz="2998" dirty="0">
              <a:solidFill>
                <a:schemeClr val="bg1"/>
              </a:solidFill>
            </a:endParaRPr>
          </a:p>
        </p:txBody>
      </p:sp>
      <p:sp>
        <p:nvSpPr>
          <p:cNvPr id="72" name="TextBox 682"/>
          <p:cNvSpPr txBox="1"/>
          <p:nvPr/>
        </p:nvSpPr>
        <p:spPr>
          <a:xfrm>
            <a:off x="6419930" y="2132070"/>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70%</a:t>
            </a:r>
            <a:endParaRPr lang="zh-CN" altLang="en-US" sz="2998" dirty="0">
              <a:solidFill>
                <a:schemeClr val="bg1"/>
              </a:solidFill>
            </a:endParaRPr>
          </a:p>
        </p:txBody>
      </p:sp>
      <p:sp>
        <p:nvSpPr>
          <p:cNvPr id="16" name="矩形 15"/>
          <p:cNvSpPr/>
          <p:nvPr/>
        </p:nvSpPr>
        <p:spPr>
          <a:xfrm>
            <a:off x="1187624" y="802035"/>
            <a:ext cx="6897391" cy="3539430"/>
          </a:xfrm>
          <a:prstGeom prst="rect">
            <a:avLst/>
          </a:prstGeom>
        </p:spPr>
        <p:txBody>
          <a:bodyPr wrap="square">
            <a:spAutoFit/>
          </a:bodyPr>
          <a:lstStyle/>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首先考虑到多元分类中的数据非常大，</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6W</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多样本中有</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9W</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个不重复的词，但是这些这些词中出现了很多非法的词。此处我们选择先处理成矩阵然后进行分析，处理后的数据集依旧巨大。</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	</a:t>
            </a:r>
            <a:r>
              <a:rPr lang="en-US" altLang="zh-CN" sz="1600" dirty="0" err="1">
                <a:solidFill>
                  <a:schemeClr val="tx1">
                    <a:lumMod val="85000"/>
                    <a:lumOff val="15000"/>
                  </a:schemeClr>
                </a:solidFill>
                <a:latin typeface="微软雅黑" pitchFamily="34" charset="-122"/>
                <a:ea typeface="微软雅黑" pitchFamily="34" charset="-122"/>
                <a:cs typeface="华文黑体" pitchFamily="2" charset="-122"/>
              </a:rPr>
              <a:t>OneHot</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 11G</a:t>
            </a:r>
          </a:p>
          <a:p>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	TF:</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 </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22G</a:t>
            </a:r>
          </a:p>
          <a:p>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	TF-IDF:</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 </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22G</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 </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此时降维势在必行，如果没有降维数据过大基本无法继续运行，运行时也会花费极大的时间。</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此时就算使用算法降维读入数据也非常困难，所以我们选择选取训练集和测试集中都有的词，其他的词抛弃。</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之后我们使用</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SPSS</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进行分析，选择性降维。</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7" name="文本框 2"/>
          <p:cNvSpPr txBox="1"/>
          <p:nvPr/>
        </p:nvSpPr>
        <p:spPr>
          <a:xfrm>
            <a:off x="746006" y="146010"/>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数据集分析</a:t>
            </a:r>
          </a:p>
        </p:txBody>
      </p:sp>
    </p:spTree>
    <p:extLst>
      <p:ext uri="{BB962C8B-B14F-4D97-AF65-F5344CB8AC3E}">
        <p14:creationId xmlns:p14="http://schemas.microsoft.com/office/powerpoint/2010/main" val="20687790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7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2"/>
          <p:cNvSpPr txBox="1"/>
          <p:nvPr/>
        </p:nvSpPr>
        <p:spPr>
          <a:xfrm>
            <a:off x="1597205" y="2843535"/>
            <a:ext cx="978153" cy="55367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2998" dirty="0">
                <a:solidFill>
                  <a:schemeClr val="bg1"/>
                </a:solidFill>
                <a:latin typeface="微软雅黑" pitchFamily="34" charset="-122"/>
                <a:ea typeface="微软雅黑" pitchFamily="34" charset="-122"/>
                <a:cs typeface="Arial" pitchFamily="34" charset="0"/>
              </a:rPr>
              <a:t>52%</a:t>
            </a:r>
            <a:endParaRPr lang="zh-CN" altLang="en-US" sz="2998" dirty="0">
              <a:solidFill>
                <a:schemeClr val="bg1"/>
              </a:solidFill>
              <a:latin typeface="微软雅黑" pitchFamily="34" charset="-122"/>
              <a:ea typeface="微软雅黑" pitchFamily="34" charset="-122"/>
              <a:cs typeface="Arial" pitchFamily="34" charset="0"/>
            </a:endParaRPr>
          </a:p>
        </p:txBody>
      </p:sp>
      <p:sp>
        <p:nvSpPr>
          <p:cNvPr id="70" name="TextBox 682"/>
          <p:cNvSpPr txBox="1"/>
          <p:nvPr/>
        </p:nvSpPr>
        <p:spPr>
          <a:xfrm>
            <a:off x="3211436" y="3350625"/>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45%</a:t>
            </a:r>
            <a:endParaRPr lang="zh-CN" altLang="en-US" sz="2998" dirty="0">
              <a:solidFill>
                <a:schemeClr val="bg1"/>
              </a:solidFill>
            </a:endParaRPr>
          </a:p>
        </p:txBody>
      </p:sp>
      <p:sp>
        <p:nvSpPr>
          <p:cNvPr id="72" name="TextBox 682"/>
          <p:cNvSpPr txBox="1"/>
          <p:nvPr/>
        </p:nvSpPr>
        <p:spPr>
          <a:xfrm>
            <a:off x="6419930" y="2132070"/>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70%</a:t>
            </a:r>
            <a:endParaRPr lang="zh-CN" altLang="en-US" sz="2998" dirty="0">
              <a:solidFill>
                <a:schemeClr val="bg1"/>
              </a:solidFill>
            </a:endParaRPr>
          </a:p>
        </p:txBody>
      </p:sp>
      <p:sp>
        <p:nvSpPr>
          <p:cNvPr id="17" name="文本框 2"/>
          <p:cNvSpPr txBox="1"/>
          <p:nvPr/>
        </p:nvSpPr>
        <p:spPr>
          <a:xfrm>
            <a:off x="746006" y="146010"/>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数据集分析</a:t>
            </a:r>
          </a:p>
        </p:txBody>
      </p:sp>
      <p:pic>
        <p:nvPicPr>
          <p:cNvPr id="7" name="图片 6">
            <a:extLst>
              <a:ext uri="{FF2B5EF4-FFF2-40B4-BE49-F238E27FC236}">
                <a16:creationId xmlns:a16="http://schemas.microsoft.com/office/drawing/2014/main" xmlns="" id="{DD73869D-BA86-412F-A276-D26546ECB21E}"/>
              </a:ext>
            </a:extLst>
          </p:cNvPr>
          <p:cNvPicPr>
            <a:picLocks noChangeAspect="1"/>
          </p:cNvPicPr>
          <p:nvPr/>
        </p:nvPicPr>
        <p:blipFill>
          <a:blip r:embed="rId3"/>
          <a:stretch>
            <a:fillRect/>
          </a:stretch>
        </p:blipFill>
        <p:spPr>
          <a:xfrm>
            <a:off x="6084168" y="765572"/>
            <a:ext cx="2450754" cy="4155926"/>
          </a:xfrm>
          <a:prstGeom prst="rect">
            <a:avLst/>
          </a:prstGeom>
        </p:spPr>
      </p:pic>
      <p:sp>
        <p:nvSpPr>
          <p:cNvPr id="8" name="矩形 7">
            <a:extLst>
              <a:ext uri="{FF2B5EF4-FFF2-40B4-BE49-F238E27FC236}">
                <a16:creationId xmlns:a16="http://schemas.microsoft.com/office/drawing/2014/main" xmlns="" id="{35D66134-E999-47DF-A16A-66A37A058C01}"/>
              </a:ext>
            </a:extLst>
          </p:cNvPr>
          <p:cNvSpPr/>
          <p:nvPr/>
        </p:nvSpPr>
        <p:spPr>
          <a:xfrm>
            <a:off x="827584" y="1689373"/>
            <a:ext cx="4899026" cy="2308324"/>
          </a:xfrm>
          <a:prstGeom prst="rect">
            <a:avLst/>
          </a:prstGeom>
        </p:spPr>
        <p:txBody>
          <a:bodyPr wrap="square">
            <a:spAutoFit/>
          </a:bodyPr>
          <a:lstStyle/>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此处我们先选取几列进行测试。</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基本上试过了其中数据分析的绝大部分功能。</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然后选取了我们认为较为合理的几种种方式。</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通过算法实现进行降维处理。</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Tree>
    <p:extLst>
      <p:ext uri="{BB962C8B-B14F-4D97-AF65-F5344CB8AC3E}">
        <p14:creationId xmlns:p14="http://schemas.microsoft.com/office/powerpoint/2010/main" val="3789989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7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1700"/>
                            </p:stCondLst>
                            <p:childTnLst>
                              <p:par>
                                <p:cTn id="17" presetID="14"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xmlns="" id="{1F78117A-2521-4027-9CF2-70039069E7D2}"/>
              </a:ext>
            </a:extLst>
          </p:cNvPr>
          <p:cNvSpPr txBox="1"/>
          <p:nvPr/>
        </p:nvSpPr>
        <p:spPr>
          <a:xfrm>
            <a:off x="831860" y="104249"/>
            <a:ext cx="2750629"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尝试过的算法的表现</a:t>
            </a:r>
          </a:p>
        </p:txBody>
      </p:sp>
      <p:pic>
        <p:nvPicPr>
          <p:cNvPr id="3" name="图片 2">
            <a:extLst>
              <a:ext uri="{FF2B5EF4-FFF2-40B4-BE49-F238E27FC236}">
                <a16:creationId xmlns:a16="http://schemas.microsoft.com/office/drawing/2014/main" xmlns="" id="{28EECCC4-5CCA-4B58-BA05-2E1F82773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074" y="771550"/>
            <a:ext cx="6855851" cy="3816424"/>
          </a:xfrm>
          <a:prstGeom prst="rect">
            <a:avLst/>
          </a:prstGeom>
        </p:spPr>
      </p:pic>
    </p:spTree>
    <p:extLst>
      <p:ext uri="{BB962C8B-B14F-4D97-AF65-F5344CB8AC3E}">
        <p14:creationId xmlns:p14="http://schemas.microsoft.com/office/powerpoint/2010/main" val="391698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00"/>
                            </p:stCondLst>
                            <p:childTnLst>
                              <p:par>
                                <p:cTn id="13" presetID="2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iterate type="lt">
                                    <p:tmPct val="0"/>
                                  </p:iterate>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2"/>
          <p:cNvSpPr txBox="1"/>
          <p:nvPr/>
        </p:nvSpPr>
        <p:spPr>
          <a:xfrm>
            <a:off x="683568" y="123478"/>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最优算法的做法</a:t>
            </a:r>
          </a:p>
        </p:txBody>
      </p:sp>
      <p:sp>
        <p:nvSpPr>
          <p:cNvPr id="5" name="矩形 4">
            <a:extLst>
              <a:ext uri="{FF2B5EF4-FFF2-40B4-BE49-F238E27FC236}">
                <a16:creationId xmlns:a16="http://schemas.microsoft.com/office/drawing/2014/main" xmlns="" id="{F02140A8-4692-47FA-8B7D-9704361BCCC1}"/>
              </a:ext>
            </a:extLst>
          </p:cNvPr>
          <p:cNvSpPr/>
          <p:nvPr/>
        </p:nvSpPr>
        <p:spPr>
          <a:xfrm>
            <a:off x="899592" y="843558"/>
            <a:ext cx="7344816" cy="4031873"/>
          </a:xfrm>
          <a:prstGeom prst="rect">
            <a:avLst/>
          </a:prstGeom>
        </p:spPr>
        <p:txBody>
          <a:bodyPr wrap="square">
            <a:spAutoFit/>
          </a:bodyPr>
          <a:lstStyle/>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实际训练中我们最优的算法是使用</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BPNN</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在随机的验证集上能跑出</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70</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的平均准确率，但是在测试集上效果不尽人意只有</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59+%</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模仿神经网络的输出方式将数据使用</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LR</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进行训练，结果能到</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62+%</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此处使用了</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Adam</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算法（适应性矩估计（</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adaptive moment estimation))</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对上述两种方式进行优化，</a:t>
            </a:r>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Adam </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优化算法是随机梯度下降算法的扩展式，所以对上述两种算法都有优化的效果。</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Adam </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算法根据损失函数对每个参数的梯度的一阶矩估计和二阶矩估计动态调整针对于每个参数的学习速率。</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r>
              <a:rPr lang="en-US" altLang="zh-CN" sz="1600" dirty="0">
                <a:solidFill>
                  <a:schemeClr val="tx1">
                    <a:lumMod val="85000"/>
                    <a:lumOff val="15000"/>
                  </a:schemeClr>
                </a:solidFill>
                <a:latin typeface="微软雅黑" pitchFamily="34" charset="-122"/>
                <a:ea typeface="微软雅黑" pitchFamily="34" charset="-122"/>
                <a:cs typeface="华文黑体" pitchFamily="2" charset="-122"/>
              </a:rPr>
              <a:t>Adam </a:t>
            </a: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也是基于梯度下降的方法，但是每次迭代参数的学习步长都有一个确定的范围，不会因为很大的梯度导致很大的学习步长，参数的值比较稳定。</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pic>
        <p:nvPicPr>
          <p:cNvPr id="3" name="图片 2">
            <a:extLst>
              <a:ext uri="{FF2B5EF4-FFF2-40B4-BE49-F238E27FC236}">
                <a16:creationId xmlns:a16="http://schemas.microsoft.com/office/drawing/2014/main" xmlns="" id="{D2883F7D-D214-44F2-99F8-A3103C88F70E}"/>
              </a:ext>
            </a:extLst>
          </p:cNvPr>
          <p:cNvPicPr>
            <a:picLocks noChangeAspect="1"/>
          </p:cNvPicPr>
          <p:nvPr/>
        </p:nvPicPr>
        <p:blipFill>
          <a:blip r:embed="rId3"/>
          <a:stretch>
            <a:fillRect/>
          </a:stretch>
        </p:blipFill>
        <p:spPr>
          <a:xfrm>
            <a:off x="611560" y="653500"/>
            <a:ext cx="8135888" cy="3836499"/>
          </a:xfrm>
          <a:prstGeom prst="rect">
            <a:avLst/>
          </a:prstGeom>
        </p:spPr>
      </p:pic>
      <p:pic>
        <p:nvPicPr>
          <p:cNvPr id="6" name="图片 5">
            <a:extLst>
              <a:ext uri="{FF2B5EF4-FFF2-40B4-BE49-F238E27FC236}">
                <a16:creationId xmlns:a16="http://schemas.microsoft.com/office/drawing/2014/main" xmlns="" id="{2650A445-579A-4C0D-B0FE-07BD195484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368" y="567312"/>
            <a:ext cx="8532440" cy="4008873"/>
          </a:xfrm>
          <a:prstGeom prst="rect">
            <a:avLst/>
          </a:prstGeom>
        </p:spPr>
      </p:pic>
      <p:sp>
        <p:nvSpPr>
          <p:cNvPr id="10" name="文本框 2">
            <a:extLst>
              <a:ext uri="{FF2B5EF4-FFF2-40B4-BE49-F238E27FC236}">
                <a16:creationId xmlns:a16="http://schemas.microsoft.com/office/drawing/2014/main" xmlns="" id="{E3365C70-0496-4F72-B5CD-F622C0DCB1D3}"/>
              </a:ext>
            </a:extLst>
          </p:cNvPr>
          <p:cNvSpPr txBox="1"/>
          <p:nvPr/>
        </p:nvSpPr>
        <p:spPr>
          <a:xfrm>
            <a:off x="2218810" y="4558558"/>
            <a:ext cx="4921388"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未优化前判决效果</a:t>
            </a:r>
          </a:p>
        </p:txBody>
      </p:sp>
      <p:pic>
        <p:nvPicPr>
          <p:cNvPr id="9" name="图片 8">
            <a:extLst>
              <a:ext uri="{FF2B5EF4-FFF2-40B4-BE49-F238E27FC236}">
                <a16:creationId xmlns:a16="http://schemas.microsoft.com/office/drawing/2014/main" xmlns="" id="{9B7D28C6-3ED3-46F5-8945-E9AB15AC2F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324" y="584347"/>
            <a:ext cx="8280920" cy="4008872"/>
          </a:xfrm>
          <a:prstGeom prst="rect">
            <a:avLst/>
          </a:prstGeom>
        </p:spPr>
      </p:pic>
      <p:sp>
        <p:nvSpPr>
          <p:cNvPr id="13" name="文本框 2">
            <a:extLst>
              <a:ext uri="{FF2B5EF4-FFF2-40B4-BE49-F238E27FC236}">
                <a16:creationId xmlns:a16="http://schemas.microsoft.com/office/drawing/2014/main" xmlns="" id="{CBD59C4C-0F46-4C5E-A6A5-036F07E62406}"/>
              </a:ext>
            </a:extLst>
          </p:cNvPr>
          <p:cNvSpPr txBox="1"/>
          <p:nvPr/>
        </p:nvSpPr>
        <p:spPr>
          <a:xfrm>
            <a:off x="2218810" y="4574102"/>
            <a:ext cx="4921388"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优化后判决效果</a:t>
            </a:r>
          </a:p>
        </p:txBody>
      </p:sp>
    </p:spTree>
    <p:extLst>
      <p:ext uri="{BB962C8B-B14F-4D97-AF65-F5344CB8AC3E}">
        <p14:creationId xmlns:p14="http://schemas.microsoft.com/office/powerpoint/2010/main" val="27301758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4"/>
                                        </p:tgtEl>
                                        <p:attrNameLst>
                                          <p:attrName>ppt_y</p:attrName>
                                        </p:attrNameLst>
                                      </p:cBhvr>
                                      <p:tavLst>
                                        <p:tav tm="0">
                                          <p:val>
                                            <p:strVal val="#ppt_y"/>
                                          </p:val>
                                        </p:tav>
                                        <p:tav tm="100000">
                                          <p:val>
                                            <p:strVal val="#ppt_y"/>
                                          </p:val>
                                        </p:tav>
                                      </p:tavLst>
                                    </p:anim>
                                    <p:anim calcmode="lin" valueType="num">
                                      <p:cBhvr>
                                        <p:cTn id="9"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4"/>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par>
                          <p:cTn id="26" fill="hold">
                            <p:stCondLst>
                              <p:cond delay="500"/>
                            </p:stCondLst>
                            <p:childTnLst>
                              <p:par>
                                <p:cTn id="27" presetID="10" presetClass="entr" presetSubtype="0" fill="hold" grpId="1"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0" nodeType="clickEffect">
                                  <p:stCondLst>
                                    <p:cond delay="0"/>
                                  </p:stCondLst>
                                  <p:childTnLst>
                                    <p:animEffect transition="out" filter="fade">
                                      <p:cBhvr>
                                        <p:cTn id="33" dur="600"/>
                                        <p:tgtEl>
                                          <p:spTgt spid="10"/>
                                        </p:tgtEl>
                                      </p:cBhvr>
                                    </p:animEffect>
                                    <p:anim calcmode="lin" valueType="num">
                                      <p:cBhvr>
                                        <p:cTn id="34" dur="600"/>
                                        <p:tgtEl>
                                          <p:spTgt spid="10"/>
                                        </p:tgtEl>
                                        <p:attrNameLst>
                                          <p:attrName>ppt_x</p:attrName>
                                        </p:attrNameLst>
                                      </p:cBhvr>
                                      <p:tavLst>
                                        <p:tav tm="0">
                                          <p:val>
                                            <p:strVal val="ppt_x"/>
                                          </p:val>
                                        </p:tav>
                                        <p:tav tm="100000">
                                          <p:val>
                                            <p:strVal val="ppt_x"/>
                                          </p:val>
                                        </p:tav>
                                      </p:tavLst>
                                    </p:anim>
                                    <p:anim calcmode="lin" valueType="num">
                                      <p:cBhvr>
                                        <p:cTn id="35" dur="600"/>
                                        <p:tgtEl>
                                          <p:spTgt spid="10"/>
                                        </p:tgtEl>
                                        <p:attrNameLst>
                                          <p:attrName>ppt_y</p:attrName>
                                        </p:attrNameLst>
                                      </p:cBhvr>
                                      <p:tavLst>
                                        <p:tav tm="0">
                                          <p:val>
                                            <p:strVal val="ppt_y"/>
                                          </p:val>
                                        </p:tav>
                                        <p:tav tm="100000">
                                          <p:val>
                                            <p:strVal val="ppt_y+.1"/>
                                          </p:val>
                                        </p:tav>
                                      </p:tavLst>
                                    </p:anim>
                                    <p:set>
                                      <p:cBhvr>
                                        <p:cTn id="36" dur="1" fill="hold">
                                          <p:stCondLst>
                                            <p:cond delay="599"/>
                                          </p:stCondLst>
                                        </p:cTn>
                                        <p:tgtEl>
                                          <p:spTgt spid="10"/>
                                        </p:tgtEl>
                                        <p:attrNameLst>
                                          <p:attrName>style.visibility</p:attrName>
                                        </p:attrNameLst>
                                      </p:cBhvr>
                                      <p:to>
                                        <p:strVal val="hidden"/>
                                      </p:to>
                                    </p:set>
                                  </p:childTnLst>
                                </p:cTn>
                              </p:par>
                            </p:childTnLst>
                          </p:cTn>
                        </p:par>
                        <p:par>
                          <p:cTn id="37" fill="hold">
                            <p:stCondLst>
                              <p:cond delay="600"/>
                            </p:stCondLst>
                            <p:childTnLst>
                              <p:par>
                                <p:cTn id="38" presetID="16" presetClass="entr" presetSubtype="21"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par>
                          <p:cTn id="41" fill="hold">
                            <p:stCondLst>
                              <p:cond delay="1100"/>
                            </p:stCondLst>
                            <p:childTnLst>
                              <p:par>
                                <p:cTn id="42" presetID="14" presetClass="entr" presetSubtype="10"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randombar(horizontal)">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5" grpId="0"/>
      <p:bldP spid="10" grpId="0"/>
      <p:bldP spid="10" grpId="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9"/>
          <p:cNvSpPr txBox="1"/>
          <p:nvPr/>
        </p:nvSpPr>
        <p:spPr>
          <a:xfrm>
            <a:off x="1762283" y="1523643"/>
            <a:ext cx="1251206" cy="323037"/>
          </a:xfrm>
          <a:prstGeom prst="rect">
            <a:avLst/>
          </a:prstGeom>
          <a:noFill/>
        </p:spPr>
        <p:txBody>
          <a:bodyPr wrap="square" rtlCol="0">
            <a:spAutoFit/>
          </a:bodyPr>
          <a:lstStyle/>
          <a:p>
            <a:pPr algn="ctr"/>
            <a:r>
              <a:rPr lang="zh-CN" altLang="en-US" sz="1499" dirty="0">
                <a:solidFill>
                  <a:schemeClr val="bg1"/>
                </a:solidFill>
                <a:latin typeface="微软雅黑" panose="020B0503020204020204" pitchFamily="34" charset="-122"/>
                <a:ea typeface="微软雅黑" panose="020B0503020204020204" pitchFamily="34" charset="-122"/>
              </a:rPr>
              <a:t>计划一</a:t>
            </a:r>
          </a:p>
        </p:txBody>
      </p:sp>
      <p:sp>
        <p:nvSpPr>
          <p:cNvPr id="22" name="文本框 30"/>
          <p:cNvSpPr txBox="1"/>
          <p:nvPr/>
        </p:nvSpPr>
        <p:spPr>
          <a:xfrm>
            <a:off x="5524998" y="1489542"/>
            <a:ext cx="1251206" cy="323037"/>
          </a:xfrm>
          <a:prstGeom prst="rect">
            <a:avLst/>
          </a:prstGeom>
          <a:noFill/>
        </p:spPr>
        <p:txBody>
          <a:bodyPr wrap="square" rtlCol="0">
            <a:spAutoFit/>
          </a:bodyPr>
          <a:lstStyle/>
          <a:p>
            <a:pPr algn="ctr"/>
            <a:r>
              <a:rPr lang="zh-CN" altLang="en-US" sz="1499" dirty="0">
                <a:solidFill>
                  <a:schemeClr val="bg1"/>
                </a:solidFill>
                <a:latin typeface="微软雅黑" panose="020B0503020204020204" pitchFamily="34" charset="-122"/>
                <a:ea typeface="微软雅黑" panose="020B0503020204020204" pitchFamily="34" charset="-122"/>
              </a:rPr>
              <a:t>计划二</a:t>
            </a:r>
          </a:p>
        </p:txBody>
      </p:sp>
      <p:sp>
        <p:nvSpPr>
          <p:cNvPr id="29" name="文本框 2"/>
          <p:cNvSpPr txBox="1"/>
          <p:nvPr/>
        </p:nvSpPr>
        <p:spPr>
          <a:xfrm>
            <a:off x="0" y="195486"/>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未来规划</a:t>
            </a:r>
          </a:p>
        </p:txBody>
      </p:sp>
      <p:grpSp>
        <p:nvGrpSpPr>
          <p:cNvPr id="11" name="组合 10">
            <a:extLst>
              <a:ext uri="{FF2B5EF4-FFF2-40B4-BE49-F238E27FC236}">
                <a16:creationId xmlns:a16="http://schemas.microsoft.com/office/drawing/2014/main" xmlns="" id="{991515BA-EE78-4BEA-B233-931B43823E6A}"/>
              </a:ext>
            </a:extLst>
          </p:cNvPr>
          <p:cNvGrpSpPr/>
          <p:nvPr/>
        </p:nvGrpSpPr>
        <p:grpSpPr>
          <a:xfrm>
            <a:off x="5652120" y="1346570"/>
            <a:ext cx="2088232" cy="2450359"/>
            <a:chOff x="1827008" y="2120901"/>
            <a:chExt cx="2298700" cy="2736849"/>
          </a:xfrm>
        </p:grpSpPr>
        <p:sp>
          <p:nvSpPr>
            <p:cNvPr id="12" name="矩形 11">
              <a:extLst>
                <a:ext uri="{FF2B5EF4-FFF2-40B4-BE49-F238E27FC236}">
                  <a16:creationId xmlns:a16="http://schemas.microsoft.com/office/drawing/2014/main" xmlns="" id="{95E164CE-504F-47EF-9D9B-3323F03DF861}"/>
                </a:ext>
              </a:extLst>
            </p:cNvPr>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计划二</a:t>
              </a:r>
            </a:p>
          </p:txBody>
        </p:sp>
        <p:sp>
          <p:nvSpPr>
            <p:cNvPr id="13" name="矩形 12">
              <a:extLst>
                <a:ext uri="{FF2B5EF4-FFF2-40B4-BE49-F238E27FC236}">
                  <a16:creationId xmlns:a16="http://schemas.microsoft.com/office/drawing/2014/main" xmlns="" id="{7317C453-ED5C-4DD2-8E15-A77D67A5D678}"/>
                </a:ext>
              </a:extLst>
            </p:cNvPr>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时间如果有盈余准备使用其他神经网络模型，</a:t>
              </a:r>
              <a:r>
                <a:rPr lang="en-US" altLang="zh-CN" sz="1400" dirty="0">
                  <a:solidFill>
                    <a:schemeClr val="tx1"/>
                  </a:solidFill>
                  <a:latin typeface="微软雅黑" panose="020B0503020204020204" pitchFamily="34" charset="-122"/>
                  <a:ea typeface="微软雅黑" panose="020B0503020204020204" pitchFamily="34" charset="-122"/>
                </a:rPr>
                <a:t>CNN</a:t>
              </a:r>
              <a:r>
                <a:rPr lang="zh-CN" altLang="en-US" sz="1400" dirty="0">
                  <a:solidFill>
                    <a:schemeClr val="tx1"/>
                  </a:solidFill>
                  <a:latin typeface="微软雅黑" panose="020B0503020204020204" pitchFamily="34" charset="-122"/>
                  <a:ea typeface="微软雅黑" panose="020B0503020204020204" pitchFamily="34" charset="-122"/>
                </a:rPr>
                <a:t>内存不足已经放弃</a:t>
              </a:r>
            </a:p>
          </p:txBody>
        </p:sp>
      </p:grpSp>
      <p:grpSp>
        <p:nvGrpSpPr>
          <p:cNvPr id="14" name="组合 13">
            <a:extLst>
              <a:ext uri="{FF2B5EF4-FFF2-40B4-BE49-F238E27FC236}">
                <a16:creationId xmlns:a16="http://schemas.microsoft.com/office/drawing/2014/main" xmlns="" id="{FB340AD8-E565-4304-8DE6-B8BF765D115B}"/>
              </a:ext>
            </a:extLst>
          </p:cNvPr>
          <p:cNvGrpSpPr/>
          <p:nvPr/>
        </p:nvGrpSpPr>
        <p:grpSpPr>
          <a:xfrm>
            <a:off x="1889404" y="1359923"/>
            <a:ext cx="2178539" cy="2437007"/>
            <a:chOff x="1827008" y="2120901"/>
            <a:chExt cx="2298700" cy="2736849"/>
          </a:xfrm>
        </p:grpSpPr>
        <p:sp>
          <p:nvSpPr>
            <p:cNvPr id="15" name="矩形 14">
              <a:extLst>
                <a:ext uri="{FF2B5EF4-FFF2-40B4-BE49-F238E27FC236}">
                  <a16:creationId xmlns:a16="http://schemas.microsoft.com/office/drawing/2014/main" xmlns="" id="{A0D37D1C-5BD4-404C-B2F5-200863CF39A1}"/>
                </a:ext>
              </a:extLst>
            </p:cNvPr>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计划一</a:t>
              </a:r>
            </a:p>
          </p:txBody>
        </p:sp>
        <p:sp>
          <p:nvSpPr>
            <p:cNvPr id="16" name="矩形 15">
              <a:extLst>
                <a:ext uri="{FF2B5EF4-FFF2-40B4-BE49-F238E27FC236}">
                  <a16:creationId xmlns:a16="http://schemas.microsoft.com/office/drawing/2014/main" xmlns="" id="{E59C671E-4C76-4DB9-897C-CF91F3AE2052}"/>
                </a:ext>
              </a:extLst>
            </p:cNvPr>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尝试其他的降维方法</a:t>
              </a:r>
            </a:p>
          </p:txBody>
        </p:sp>
      </p:grpSp>
    </p:spTree>
    <p:extLst>
      <p:ext uri="{BB962C8B-B14F-4D97-AF65-F5344CB8AC3E}">
        <p14:creationId xmlns:p14="http://schemas.microsoft.com/office/powerpoint/2010/main" val="8923287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65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115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圆角矩形 72"/>
          <p:cNvSpPr/>
          <p:nvPr/>
        </p:nvSpPr>
        <p:spPr>
          <a:xfrm>
            <a:off x="2876173" y="2953662"/>
            <a:ext cx="3832317" cy="72000"/>
          </a:xfrm>
          <a:prstGeom prst="roundRect">
            <a:avLst>
              <a:gd name="adj" fmla="val 7843"/>
            </a:avLst>
          </a:prstGeom>
          <a:solidFill>
            <a:schemeClr val="accent1"/>
          </a:solidFill>
          <a:ln w="12700">
            <a:gradFill flip="none" rotWithShape="1">
              <a:gsLst>
                <a:gs pos="0">
                  <a:schemeClr val="bg1"/>
                </a:gs>
                <a:gs pos="100000">
                  <a:schemeClr val="bg1">
                    <a:lumMod val="85000"/>
                  </a:schemeClr>
                </a:gs>
              </a:gsLst>
              <a:lin ang="2700000" scaled="1"/>
              <a:tileRect/>
            </a:gradFill>
          </a:ln>
          <a:effectLst>
            <a:outerShdw blurRad="139700" dist="50800" dir="2700000" sx="97000" sy="97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29" name="椭圆 28"/>
          <p:cNvSpPr/>
          <p:nvPr/>
        </p:nvSpPr>
        <p:spPr>
          <a:xfrm>
            <a:off x="3802635" y="508093"/>
            <a:ext cx="1699825" cy="1699826"/>
          </a:xfrm>
          <a:prstGeom prst="ellipse">
            <a:avLst/>
          </a:prstGeom>
          <a:gradFill>
            <a:gsLst>
              <a:gs pos="100000">
                <a:schemeClr val="bg1">
                  <a:lumMod val="95000"/>
                </a:schemeClr>
              </a:gs>
              <a:gs pos="0">
                <a:schemeClr val="bg1">
                  <a:lumMod val="75000"/>
                </a:schemeClr>
              </a:gs>
            </a:gsLst>
            <a:lin ang="2700000" scaled="1"/>
          </a:gradFill>
          <a:ln w="44450">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8000">
                    <a:srgbClr val="0070C0"/>
                  </a:gs>
                  <a:gs pos="0">
                    <a:srgbClr val="0070C0"/>
                  </a:gs>
                </a:gsLst>
                <a:lin ang="5400000" scaled="0"/>
              </a:gradFill>
            </a:endParaRPr>
          </a:p>
        </p:txBody>
      </p:sp>
      <p:sp>
        <p:nvSpPr>
          <p:cNvPr id="32" name="TextBox 31"/>
          <p:cNvSpPr txBox="1"/>
          <p:nvPr/>
        </p:nvSpPr>
        <p:spPr>
          <a:xfrm>
            <a:off x="4019686" y="621144"/>
            <a:ext cx="1381654" cy="1446550"/>
          </a:xfrm>
          <a:prstGeom prst="rect">
            <a:avLst/>
          </a:prstGeom>
          <a:noFill/>
        </p:spPr>
        <p:txBody>
          <a:bodyPr wrap="square" rtlCol="0">
            <a:spAutoFit/>
          </a:bodyPr>
          <a:lstStyle>
            <a:defPPr>
              <a:defRPr lang="zh-CN"/>
            </a:defPPr>
            <a:lvl1pPr>
              <a:defRPr sz="12000">
                <a:solidFill>
                  <a:schemeClr val="accent2"/>
                </a:solidFill>
                <a:latin typeface="Impact" panose="020B0806030902050204" pitchFamily="34" charset="0"/>
              </a:defRPr>
            </a:lvl1pPr>
          </a:lstStyle>
          <a:p>
            <a:r>
              <a:rPr lang="en-US" altLang="zh-CN" sz="8800" dirty="0">
                <a:solidFill>
                  <a:srgbClr val="0070C0"/>
                </a:solidFill>
              </a:rPr>
              <a:t>04</a:t>
            </a:r>
            <a:endParaRPr lang="zh-CN" altLang="en-US" sz="8800" dirty="0">
              <a:solidFill>
                <a:srgbClr val="0070C0"/>
              </a:solidFill>
            </a:endParaRPr>
          </a:p>
        </p:txBody>
      </p:sp>
      <p:sp>
        <p:nvSpPr>
          <p:cNvPr id="33" name="TextBox 32"/>
          <p:cNvSpPr txBox="1"/>
          <p:nvPr/>
        </p:nvSpPr>
        <p:spPr>
          <a:xfrm>
            <a:off x="3577300" y="2408570"/>
            <a:ext cx="1547218" cy="523220"/>
          </a:xfrm>
          <a:prstGeom prst="rect">
            <a:avLst/>
          </a:prstGeom>
          <a:noFill/>
        </p:spPr>
        <p:txBody>
          <a:bodyPr wrap="none" rtlCol="0">
            <a:spAutoFit/>
          </a:bodyPr>
          <a:lstStyle/>
          <a:p>
            <a:r>
              <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      回归</a:t>
            </a:r>
          </a:p>
        </p:txBody>
      </p:sp>
      <p:grpSp>
        <p:nvGrpSpPr>
          <p:cNvPr id="36" name="组合 35"/>
          <p:cNvGrpSpPr/>
          <p:nvPr/>
        </p:nvGrpSpPr>
        <p:grpSpPr>
          <a:xfrm>
            <a:off x="3399066" y="3128069"/>
            <a:ext cx="1154356" cy="307777"/>
            <a:chOff x="1694389" y="3210530"/>
            <a:chExt cx="1154356" cy="307777"/>
          </a:xfrm>
        </p:grpSpPr>
        <p:sp>
          <p:nvSpPr>
            <p:cNvPr id="41" name="矩形 40"/>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TextBox 45"/>
            <p:cNvSpPr txBox="1"/>
            <p:nvPr/>
          </p:nvSpPr>
          <p:spPr>
            <a:xfrm>
              <a:off x="1766397" y="3210530"/>
              <a:ext cx="1082348"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关于数据集</a:t>
              </a:r>
            </a:p>
          </p:txBody>
        </p:sp>
      </p:grpSp>
      <p:grpSp>
        <p:nvGrpSpPr>
          <p:cNvPr id="47" name="组合 46"/>
          <p:cNvGrpSpPr/>
          <p:nvPr/>
        </p:nvGrpSpPr>
        <p:grpSpPr>
          <a:xfrm>
            <a:off x="5043232" y="3128069"/>
            <a:ext cx="1513428" cy="307777"/>
            <a:chOff x="1694389" y="3537387"/>
            <a:chExt cx="1513428" cy="307777"/>
          </a:xfrm>
        </p:grpSpPr>
        <p:sp>
          <p:nvSpPr>
            <p:cNvPr id="61" name="矩形 60"/>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TextBox 61"/>
            <p:cNvSpPr txBox="1"/>
            <p:nvPr/>
          </p:nvSpPr>
          <p:spPr>
            <a:xfrm>
              <a:off x="1766397" y="3537387"/>
              <a:ext cx="1441420"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尝试的算法表现</a:t>
              </a:r>
            </a:p>
          </p:txBody>
        </p:sp>
      </p:grpSp>
      <p:grpSp>
        <p:nvGrpSpPr>
          <p:cNvPr id="63" name="组合 62"/>
          <p:cNvGrpSpPr/>
          <p:nvPr/>
        </p:nvGrpSpPr>
        <p:grpSpPr>
          <a:xfrm>
            <a:off x="3399066" y="3502170"/>
            <a:ext cx="1513428" cy="307777"/>
            <a:chOff x="1694389" y="3875941"/>
            <a:chExt cx="1513428" cy="307777"/>
          </a:xfrm>
        </p:grpSpPr>
        <p:sp>
          <p:nvSpPr>
            <p:cNvPr id="66" name="矩形 65"/>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TextBox 67"/>
            <p:cNvSpPr txBox="1"/>
            <p:nvPr/>
          </p:nvSpPr>
          <p:spPr>
            <a:xfrm>
              <a:off x="1766397" y="3875941"/>
              <a:ext cx="1441420"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最优算法的做法</a:t>
              </a:r>
            </a:p>
          </p:txBody>
        </p:sp>
      </p:grpSp>
      <p:grpSp>
        <p:nvGrpSpPr>
          <p:cNvPr id="69" name="组合 68"/>
          <p:cNvGrpSpPr/>
          <p:nvPr/>
        </p:nvGrpSpPr>
        <p:grpSpPr>
          <a:xfrm>
            <a:off x="5043232" y="3488109"/>
            <a:ext cx="974819" cy="307777"/>
            <a:chOff x="1694389" y="4211992"/>
            <a:chExt cx="974819" cy="307777"/>
          </a:xfrm>
        </p:grpSpPr>
        <p:sp>
          <p:nvSpPr>
            <p:cNvPr id="71" name="矩形 70"/>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TextBox 71"/>
            <p:cNvSpPr txBox="1"/>
            <p:nvPr/>
          </p:nvSpPr>
          <p:spPr>
            <a:xfrm>
              <a:off x="1766397" y="4211992"/>
              <a:ext cx="902811"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未来规划</a:t>
              </a:r>
            </a:p>
          </p:txBody>
        </p:sp>
      </p:grpSp>
      <p:sp>
        <p:nvSpPr>
          <p:cNvPr id="74" name="椭圆 73"/>
          <p:cNvSpPr>
            <a:spLocks noChangeAspect="1"/>
          </p:cNvSpPr>
          <p:nvPr/>
        </p:nvSpPr>
        <p:spPr>
          <a:xfrm>
            <a:off x="605489" y="4849584"/>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6" name="椭圆 75"/>
          <p:cNvSpPr>
            <a:spLocks noChangeAspect="1"/>
          </p:cNvSpPr>
          <p:nvPr/>
        </p:nvSpPr>
        <p:spPr>
          <a:xfrm>
            <a:off x="3108160" y="4386255"/>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7" name="椭圆 76"/>
          <p:cNvSpPr>
            <a:spLocks noChangeAspect="1"/>
          </p:cNvSpPr>
          <p:nvPr/>
        </p:nvSpPr>
        <p:spPr>
          <a:xfrm>
            <a:off x="4850804" y="4702595"/>
            <a:ext cx="632419" cy="632419"/>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8" name="椭圆 77"/>
          <p:cNvSpPr>
            <a:spLocks noChangeAspect="1"/>
          </p:cNvSpPr>
          <p:nvPr/>
        </p:nvSpPr>
        <p:spPr>
          <a:xfrm>
            <a:off x="3335534" y="4702596"/>
            <a:ext cx="1083993" cy="1083993"/>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9" name="椭圆 78"/>
          <p:cNvSpPr>
            <a:spLocks noChangeAspect="1"/>
          </p:cNvSpPr>
          <p:nvPr/>
        </p:nvSpPr>
        <p:spPr>
          <a:xfrm>
            <a:off x="1358744" y="4349310"/>
            <a:ext cx="1098532" cy="1098532"/>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0" name="椭圆 79"/>
          <p:cNvSpPr>
            <a:spLocks noChangeAspect="1"/>
          </p:cNvSpPr>
          <p:nvPr/>
        </p:nvSpPr>
        <p:spPr>
          <a:xfrm>
            <a:off x="7394889" y="4011910"/>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1" name="椭圆 80"/>
          <p:cNvSpPr>
            <a:spLocks noChangeAspect="1"/>
          </p:cNvSpPr>
          <p:nvPr/>
        </p:nvSpPr>
        <p:spPr>
          <a:xfrm>
            <a:off x="6609416" y="4218749"/>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2" name="椭圆 81"/>
          <p:cNvSpPr>
            <a:spLocks noChangeAspect="1"/>
          </p:cNvSpPr>
          <p:nvPr/>
        </p:nvSpPr>
        <p:spPr>
          <a:xfrm>
            <a:off x="5968304" y="4860257"/>
            <a:ext cx="418580" cy="41858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4" name="椭圆 83"/>
          <p:cNvSpPr>
            <a:spLocks noChangeAspect="1"/>
          </p:cNvSpPr>
          <p:nvPr/>
        </p:nvSpPr>
        <p:spPr>
          <a:xfrm>
            <a:off x="7740352" y="4022563"/>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5" name="椭圆 84"/>
          <p:cNvSpPr>
            <a:spLocks noChangeAspect="1"/>
          </p:cNvSpPr>
          <p:nvPr/>
        </p:nvSpPr>
        <p:spPr>
          <a:xfrm>
            <a:off x="2627784" y="4212582"/>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6" name="椭圆 85"/>
          <p:cNvSpPr>
            <a:spLocks noChangeAspect="1"/>
          </p:cNvSpPr>
          <p:nvPr/>
        </p:nvSpPr>
        <p:spPr>
          <a:xfrm>
            <a:off x="5614240" y="4520525"/>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339115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2"/>
          <p:cNvSpPr txBox="1"/>
          <p:nvPr/>
        </p:nvSpPr>
        <p:spPr>
          <a:xfrm>
            <a:off x="1597205" y="2843535"/>
            <a:ext cx="978153" cy="55367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2998" dirty="0">
                <a:solidFill>
                  <a:schemeClr val="bg1"/>
                </a:solidFill>
                <a:latin typeface="微软雅黑" pitchFamily="34" charset="-122"/>
                <a:ea typeface="微软雅黑" pitchFamily="34" charset="-122"/>
                <a:cs typeface="Arial" pitchFamily="34" charset="0"/>
              </a:rPr>
              <a:t>52%</a:t>
            </a:r>
            <a:endParaRPr lang="zh-CN" altLang="en-US" sz="2998" dirty="0">
              <a:solidFill>
                <a:schemeClr val="bg1"/>
              </a:solidFill>
              <a:latin typeface="微软雅黑" pitchFamily="34" charset="-122"/>
              <a:ea typeface="微软雅黑" pitchFamily="34" charset="-122"/>
              <a:cs typeface="Arial" pitchFamily="34" charset="0"/>
            </a:endParaRPr>
          </a:p>
        </p:txBody>
      </p:sp>
      <p:sp>
        <p:nvSpPr>
          <p:cNvPr id="70" name="TextBox 682"/>
          <p:cNvSpPr txBox="1"/>
          <p:nvPr/>
        </p:nvSpPr>
        <p:spPr>
          <a:xfrm>
            <a:off x="3211436" y="3350625"/>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45%</a:t>
            </a:r>
            <a:endParaRPr lang="zh-CN" altLang="en-US" sz="2998" dirty="0">
              <a:solidFill>
                <a:schemeClr val="bg1"/>
              </a:solidFill>
            </a:endParaRPr>
          </a:p>
        </p:txBody>
      </p:sp>
      <p:sp>
        <p:nvSpPr>
          <p:cNvPr id="72" name="TextBox 682"/>
          <p:cNvSpPr txBox="1"/>
          <p:nvPr/>
        </p:nvSpPr>
        <p:spPr>
          <a:xfrm>
            <a:off x="6419930" y="2132070"/>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70%</a:t>
            </a:r>
            <a:endParaRPr lang="zh-CN" altLang="en-US" sz="2998" dirty="0">
              <a:solidFill>
                <a:schemeClr val="bg1"/>
              </a:solidFill>
            </a:endParaRPr>
          </a:p>
        </p:txBody>
      </p:sp>
      <p:sp>
        <p:nvSpPr>
          <p:cNvPr id="16" name="矩形 15"/>
          <p:cNvSpPr/>
          <p:nvPr/>
        </p:nvSpPr>
        <p:spPr>
          <a:xfrm>
            <a:off x="1203001" y="561381"/>
            <a:ext cx="6033295" cy="1815882"/>
          </a:xfrm>
          <a:prstGeom prst="rect">
            <a:avLst/>
          </a:prstGeom>
        </p:spPr>
        <p:txBody>
          <a:bodyPr wrap="square">
            <a:spAutoFit/>
          </a:bodyPr>
          <a:lstStyle/>
          <a:p>
            <a:r>
              <a:rPr lang="zh-CN" altLang="zh-CN" sz="1600" dirty="0"/>
              <a:t>这个数据集</a:t>
            </a:r>
            <a:r>
              <a:rPr lang="zh-CN" altLang="en-US" sz="1600" dirty="0"/>
              <a:t>是</a:t>
            </a:r>
            <a:r>
              <a:rPr lang="en-US" altLang="zh-CN" sz="1600" dirty="0"/>
              <a:t>BPNN</a:t>
            </a:r>
            <a:r>
              <a:rPr lang="zh-CN" altLang="en-US" sz="1600" dirty="0"/>
              <a:t>中使用的关于自行车租用数预测的数据集。</a:t>
            </a:r>
            <a:endParaRPr lang="en-US" altLang="zh-CN" sz="1600" dirty="0"/>
          </a:p>
          <a:p>
            <a:r>
              <a:rPr lang="zh-CN" altLang="en-US" sz="1600" dirty="0">
                <a:solidFill>
                  <a:schemeClr val="tx1">
                    <a:lumMod val="85000"/>
                    <a:lumOff val="15000"/>
                  </a:schemeClr>
                </a:solidFill>
                <a:latin typeface="+mn-ea"/>
                <a:cs typeface="华文黑体" pitchFamily="2" charset="-122"/>
              </a:rPr>
              <a:t>其中每列意义如下：</a:t>
            </a:r>
            <a:endParaRPr lang="en-US" altLang="zh-CN" sz="1600" dirty="0">
              <a:solidFill>
                <a:schemeClr val="tx1">
                  <a:lumMod val="85000"/>
                  <a:lumOff val="15000"/>
                </a:schemeClr>
              </a:solidFill>
              <a:latin typeface="+mn-ea"/>
              <a:cs typeface="华文黑体" pitchFamily="2" charset="-122"/>
            </a:endParaRPr>
          </a:p>
          <a:p>
            <a:r>
              <a:rPr lang="en-US" altLang="zh-CN" sz="1600" dirty="0">
                <a:solidFill>
                  <a:schemeClr val="tx1">
                    <a:lumMod val="85000"/>
                    <a:lumOff val="15000"/>
                  </a:schemeClr>
                </a:solidFill>
                <a:latin typeface="+mn-ea"/>
                <a:cs typeface="华文黑体" pitchFamily="2" charset="-122"/>
              </a:rPr>
              <a:t>Instant</a:t>
            </a:r>
            <a:r>
              <a:rPr lang="zh-CN" altLang="en-US" sz="1600" dirty="0">
                <a:solidFill>
                  <a:schemeClr val="tx1">
                    <a:lumMod val="85000"/>
                    <a:lumOff val="15000"/>
                  </a:schemeClr>
                </a:solidFill>
                <a:latin typeface="+mn-ea"/>
                <a:cs typeface="华文黑体" pitchFamily="2" charset="-122"/>
              </a:rPr>
              <a:t>： 索引列                  </a:t>
            </a:r>
            <a:r>
              <a:rPr lang="en-US" altLang="zh-CN" sz="1600" dirty="0" err="1">
                <a:solidFill>
                  <a:schemeClr val="tx1">
                    <a:lumMod val="85000"/>
                    <a:lumOff val="15000"/>
                  </a:schemeClr>
                </a:solidFill>
                <a:latin typeface="+mn-ea"/>
                <a:cs typeface="华文黑体" pitchFamily="2" charset="-122"/>
              </a:rPr>
              <a:t>dteday</a:t>
            </a:r>
            <a:r>
              <a:rPr lang="zh-CN" altLang="en-US" sz="1600" dirty="0">
                <a:solidFill>
                  <a:schemeClr val="tx1">
                    <a:lumMod val="85000"/>
                    <a:lumOff val="15000"/>
                  </a:schemeClr>
                </a:solidFill>
                <a:latin typeface="+mn-ea"/>
                <a:cs typeface="华文黑体" pitchFamily="2" charset="-122"/>
              </a:rPr>
              <a:t>：日期</a:t>
            </a:r>
            <a:endParaRPr lang="en-US" altLang="zh-CN" sz="1600" dirty="0">
              <a:solidFill>
                <a:schemeClr val="tx1">
                  <a:lumMod val="85000"/>
                  <a:lumOff val="15000"/>
                </a:schemeClr>
              </a:solidFill>
              <a:latin typeface="+mn-ea"/>
              <a:cs typeface="华文黑体" pitchFamily="2" charset="-122"/>
            </a:endParaRPr>
          </a:p>
          <a:p>
            <a:r>
              <a:rPr lang="en-US" altLang="zh-CN" sz="1600" dirty="0" err="1">
                <a:solidFill>
                  <a:schemeClr val="tx1">
                    <a:lumMod val="85000"/>
                    <a:lumOff val="15000"/>
                  </a:schemeClr>
                </a:solidFill>
                <a:latin typeface="+mn-ea"/>
                <a:cs typeface="华文黑体" pitchFamily="2" charset="-122"/>
              </a:rPr>
              <a:t>Hr</a:t>
            </a:r>
            <a:r>
              <a:rPr lang="zh-CN" altLang="en-US" sz="1600" dirty="0">
                <a:solidFill>
                  <a:schemeClr val="tx1">
                    <a:lumMod val="85000"/>
                    <a:lumOff val="15000"/>
                  </a:schemeClr>
                </a:solidFill>
                <a:latin typeface="+mn-ea"/>
                <a:cs typeface="华文黑体" pitchFamily="2" charset="-122"/>
              </a:rPr>
              <a:t>：      小时                    </a:t>
            </a:r>
            <a:r>
              <a:rPr lang="en-US" altLang="zh-CN" sz="1600" dirty="0" err="1">
                <a:solidFill>
                  <a:schemeClr val="tx1">
                    <a:lumMod val="85000"/>
                    <a:lumOff val="15000"/>
                  </a:schemeClr>
                </a:solidFill>
                <a:latin typeface="+mn-ea"/>
                <a:cs typeface="华文黑体" pitchFamily="2" charset="-122"/>
              </a:rPr>
              <a:t>weathersite</a:t>
            </a:r>
            <a:r>
              <a:rPr lang="zh-CN" altLang="en-US" sz="1600" dirty="0">
                <a:solidFill>
                  <a:schemeClr val="tx1">
                    <a:lumMod val="85000"/>
                    <a:lumOff val="15000"/>
                  </a:schemeClr>
                </a:solidFill>
                <a:latin typeface="+mn-ea"/>
                <a:cs typeface="华文黑体" pitchFamily="2" charset="-122"/>
              </a:rPr>
              <a:t>：天气</a:t>
            </a:r>
            <a:endParaRPr lang="en-US" altLang="zh-CN" sz="1600" dirty="0">
              <a:solidFill>
                <a:schemeClr val="tx1">
                  <a:lumMod val="85000"/>
                  <a:lumOff val="15000"/>
                </a:schemeClr>
              </a:solidFill>
              <a:latin typeface="+mn-ea"/>
              <a:cs typeface="华文黑体" pitchFamily="2" charset="-122"/>
            </a:endParaRPr>
          </a:p>
          <a:p>
            <a:r>
              <a:rPr lang="en-US" altLang="zh-CN" sz="1600" dirty="0">
                <a:solidFill>
                  <a:schemeClr val="tx1">
                    <a:lumMod val="85000"/>
                    <a:lumOff val="15000"/>
                  </a:schemeClr>
                </a:solidFill>
                <a:latin typeface="+mn-ea"/>
                <a:cs typeface="华文黑体" pitchFamily="2" charset="-122"/>
              </a:rPr>
              <a:t>Temp</a:t>
            </a:r>
            <a:r>
              <a:rPr lang="zh-CN" altLang="en-US" sz="1600" dirty="0">
                <a:solidFill>
                  <a:schemeClr val="tx1">
                    <a:lumMod val="85000"/>
                    <a:lumOff val="15000"/>
                  </a:schemeClr>
                </a:solidFill>
                <a:latin typeface="+mn-ea"/>
                <a:cs typeface="华文黑体" pitchFamily="2" charset="-122"/>
              </a:rPr>
              <a:t>： 归一化摄氏度               </a:t>
            </a:r>
            <a:r>
              <a:rPr lang="en-US" altLang="zh-CN" sz="1600" dirty="0" err="1">
                <a:solidFill>
                  <a:schemeClr val="tx1">
                    <a:lumMod val="85000"/>
                    <a:lumOff val="15000"/>
                  </a:schemeClr>
                </a:solidFill>
                <a:latin typeface="+mn-ea"/>
                <a:cs typeface="华文黑体" pitchFamily="2" charset="-122"/>
              </a:rPr>
              <a:t>atemp</a:t>
            </a:r>
            <a:r>
              <a:rPr lang="zh-CN" altLang="en-US" sz="1600" dirty="0">
                <a:solidFill>
                  <a:schemeClr val="tx1">
                    <a:lumMod val="85000"/>
                    <a:lumOff val="15000"/>
                  </a:schemeClr>
                </a:solidFill>
                <a:latin typeface="+mn-ea"/>
                <a:cs typeface="华文黑体" pitchFamily="2" charset="-122"/>
              </a:rPr>
              <a:t>：归一化体感温度</a:t>
            </a:r>
            <a:endParaRPr lang="en-US" altLang="zh-CN" sz="1600" dirty="0">
              <a:solidFill>
                <a:schemeClr val="tx1">
                  <a:lumMod val="85000"/>
                  <a:lumOff val="15000"/>
                </a:schemeClr>
              </a:solidFill>
              <a:latin typeface="+mn-ea"/>
              <a:cs typeface="华文黑体" pitchFamily="2" charset="-122"/>
            </a:endParaRPr>
          </a:p>
          <a:p>
            <a:r>
              <a:rPr lang="en-US" altLang="zh-CN" sz="1600" dirty="0">
                <a:solidFill>
                  <a:schemeClr val="tx1">
                    <a:lumMod val="85000"/>
                    <a:lumOff val="15000"/>
                  </a:schemeClr>
                </a:solidFill>
                <a:latin typeface="+mn-ea"/>
                <a:cs typeface="华文黑体" pitchFamily="2" charset="-122"/>
              </a:rPr>
              <a:t>Hum</a:t>
            </a:r>
            <a:r>
              <a:rPr lang="zh-CN" altLang="en-US" sz="1600" dirty="0">
                <a:solidFill>
                  <a:schemeClr val="tx1">
                    <a:lumMod val="85000"/>
                    <a:lumOff val="15000"/>
                  </a:schemeClr>
                </a:solidFill>
                <a:latin typeface="+mn-ea"/>
                <a:cs typeface="华文黑体" pitchFamily="2" charset="-122"/>
              </a:rPr>
              <a:t>：  湿度                       </a:t>
            </a:r>
            <a:r>
              <a:rPr lang="en-US" altLang="zh-CN" sz="1600" dirty="0" err="1">
                <a:solidFill>
                  <a:schemeClr val="tx1">
                    <a:lumMod val="85000"/>
                    <a:lumOff val="15000"/>
                  </a:schemeClr>
                </a:solidFill>
                <a:latin typeface="+mn-ea"/>
                <a:cs typeface="华文黑体" pitchFamily="2" charset="-122"/>
              </a:rPr>
              <a:t>windspeed</a:t>
            </a:r>
            <a:r>
              <a:rPr lang="zh-CN" altLang="en-US" sz="1600" dirty="0">
                <a:solidFill>
                  <a:schemeClr val="tx1">
                    <a:lumMod val="85000"/>
                    <a:lumOff val="15000"/>
                  </a:schemeClr>
                </a:solidFill>
                <a:latin typeface="+mn-ea"/>
                <a:cs typeface="华文黑体" pitchFamily="2" charset="-122"/>
              </a:rPr>
              <a:t>：风速</a:t>
            </a:r>
            <a:endParaRPr lang="en-US" altLang="zh-CN" sz="1600" dirty="0">
              <a:solidFill>
                <a:schemeClr val="tx1">
                  <a:lumMod val="85000"/>
                  <a:lumOff val="15000"/>
                </a:schemeClr>
              </a:solidFill>
              <a:latin typeface="+mn-ea"/>
              <a:cs typeface="华文黑体" pitchFamily="2" charset="-122"/>
            </a:endParaRPr>
          </a:p>
          <a:p>
            <a:r>
              <a:rPr lang="en-US" altLang="zh-CN" sz="1600" dirty="0" err="1">
                <a:solidFill>
                  <a:schemeClr val="tx1">
                    <a:lumMod val="85000"/>
                    <a:lumOff val="15000"/>
                  </a:schemeClr>
                </a:solidFill>
                <a:latin typeface="+mn-ea"/>
                <a:cs typeface="华文黑体" pitchFamily="2" charset="-122"/>
              </a:rPr>
              <a:t>Cnt</a:t>
            </a:r>
            <a:r>
              <a:rPr lang="zh-CN" altLang="en-US" sz="1600" dirty="0">
                <a:solidFill>
                  <a:schemeClr val="tx1">
                    <a:lumMod val="85000"/>
                    <a:lumOff val="15000"/>
                  </a:schemeClr>
                </a:solidFill>
                <a:latin typeface="+mn-ea"/>
                <a:cs typeface="华文黑体" pitchFamily="2" charset="-122"/>
              </a:rPr>
              <a:t>：  自行车租用数</a:t>
            </a:r>
            <a:endParaRPr lang="en-US" altLang="zh-CN" sz="1600" dirty="0">
              <a:solidFill>
                <a:schemeClr val="tx1">
                  <a:lumMod val="85000"/>
                  <a:lumOff val="15000"/>
                </a:schemeClr>
              </a:solidFill>
              <a:latin typeface="+mn-ea"/>
              <a:cs typeface="华文黑体" pitchFamily="2" charset="-122"/>
            </a:endParaRPr>
          </a:p>
        </p:txBody>
      </p:sp>
      <p:sp>
        <p:nvSpPr>
          <p:cNvPr id="17" name="文本框 2"/>
          <p:cNvSpPr txBox="1"/>
          <p:nvPr/>
        </p:nvSpPr>
        <p:spPr>
          <a:xfrm>
            <a:off x="746006" y="146010"/>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数据集分析</a:t>
            </a:r>
          </a:p>
        </p:txBody>
      </p:sp>
      <p:graphicFrame>
        <p:nvGraphicFramePr>
          <p:cNvPr id="2" name="表格 1"/>
          <p:cNvGraphicFramePr>
            <a:graphicFrameLocks noGrp="1"/>
          </p:cNvGraphicFramePr>
          <p:nvPr>
            <p:extLst>
              <p:ext uri="{D42A27DB-BD31-4B8C-83A1-F6EECF244321}">
                <p14:modId xmlns:p14="http://schemas.microsoft.com/office/powerpoint/2010/main" val="58881650"/>
              </p:ext>
            </p:extLst>
          </p:nvPr>
        </p:nvGraphicFramePr>
        <p:xfrm>
          <a:off x="1660648" y="2608411"/>
          <a:ext cx="5057881" cy="1554480"/>
        </p:xfrm>
        <a:graphic>
          <a:graphicData uri="http://schemas.openxmlformats.org/drawingml/2006/table">
            <a:tbl>
              <a:tblPr firstRow="1" bandRow="1">
                <a:tableStyleId>{5C22544A-7EE6-4342-B048-85BDC9FD1C3A}</a:tableStyleId>
              </a:tblPr>
              <a:tblGrid>
                <a:gridCol w="2404187">
                  <a:extLst>
                    <a:ext uri="{9D8B030D-6E8A-4147-A177-3AD203B41FA5}">
                      <a16:colId xmlns:a16="http://schemas.microsoft.com/office/drawing/2014/main" xmlns="" val="20000"/>
                    </a:ext>
                  </a:extLst>
                </a:gridCol>
                <a:gridCol w="2653694">
                  <a:extLst>
                    <a:ext uri="{9D8B030D-6E8A-4147-A177-3AD203B41FA5}">
                      <a16:colId xmlns:a16="http://schemas.microsoft.com/office/drawing/2014/main" xmlns="" val="20001"/>
                    </a:ext>
                  </a:extLst>
                </a:gridCol>
              </a:tblGrid>
              <a:tr h="370840">
                <a:tc>
                  <a:txBody>
                    <a:bodyPr/>
                    <a:lstStyle/>
                    <a:p>
                      <a:pPr algn="ctr"/>
                      <a:r>
                        <a:rPr lang="zh-CN" altLang="en-US" dirty="0"/>
                        <a:t>离散特征列</a:t>
                      </a:r>
                    </a:p>
                  </a:txBody>
                  <a:tcPr/>
                </a:tc>
                <a:tc>
                  <a:txBody>
                    <a:bodyPr/>
                    <a:lstStyle/>
                    <a:p>
                      <a:pPr algn="ctr"/>
                      <a:r>
                        <a:rPr lang="zh-CN" altLang="en-US" dirty="0"/>
                        <a:t> 连续特征列</a:t>
                      </a:r>
                    </a:p>
                    <a:p>
                      <a:r>
                        <a:rPr lang="en-US" altLang="zh-CN" dirty="0"/>
                        <a:t>    </a:t>
                      </a:r>
                      <a:endParaRPr lang="zh-CN" altLang="en-US" dirty="0"/>
                    </a:p>
                  </a:txBody>
                  <a:tcPr/>
                </a:tc>
                <a:extLst>
                  <a:ext uri="{0D108BD9-81ED-4DB2-BD59-A6C34878D82A}">
                    <a16:rowId xmlns:a16="http://schemas.microsoft.com/office/drawing/2014/main" xmlns="" val="10000"/>
                  </a:ext>
                </a:extLst>
              </a:tr>
              <a:tr h="370840">
                <a:tc>
                  <a:txBody>
                    <a:bodyPr/>
                    <a:lstStyle/>
                    <a:p>
                      <a:pPr algn="l"/>
                      <a:r>
                        <a:rPr lang="en-US" altLang="zh-CN" dirty="0"/>
                        <a:t>Instant</a:t>
                      </a:r>
                      <a:r>
                        <a:rPr lang="zh-CN" altLang="en-US" dirty="0"/>
                        <a:t>、</a:t>
                      </a:r>
                      <a:r>
                        <a:rPr lang="en-US" altLang="zh-CN" dirty="0" err="1"/>
                        <a:t>dteday</a:t>
                      </a:r>
                      <a:r>
                        <a:rPr lang="zh-CN" altLang="en-US" dirty="0"/>
                        <a:t>、</a:t>
                      </a:r>
                      <a:r>
                        <a:rPr lang="en-US" altLang="zh-CN" dirty="0" err="1"/>
                        <a:t>Hr</a:t>
                      </a:r>
                      <a:r>
                        <a:rPr lang="zh-CN" altLang="en-US" dirty="0"/>
                        <a:t>、</a:t>
                      </a:r>
                      <a:r>
                        <a:rPr lang="en-US" altLang="zh-CN" dirty="0" err="1"/>
                        <a:t>weathersite</a:t>
                      </a:r>
                      <a:endParaRPr lang="zh-CN" altLang="en-US" dirty="0"/>
                    </a:p>
                  </a:txBody>
                  <a:tcPr/>
                </a:tc>
                <a:tc>
                  <a:txBody>
                    <a:bodyPr/>
                    <a:lstStyle/>
                    <a:p>
                      <a:pPr algn="l"/>
                      <a:r>
                        <a:rPr lang="en-US" altLang="zh-CN" dirty="0"/>
                        <a:t>Temp</a:t>
                      </a:r>
                      <a:r>
                        <a:rPr lang="zh-CN" altLang="en-US" dirty="0"/>
                        <a:t>、</a:t>
                      </a:r>
                      <a:r>
                        <a:rPr lang="en-US" altLang="zh-CN" dirty="0" err="1"/>
                        <a:t>atemp</a:t>
                      </a:r>
                      <a:r>
                        <a:rPr lang="zh-CN" altLang="en-US" dirty="0"/>
                        <a:t>、</a:t>
                      </a:r>
                      <a:r>
                        <a:rPr lang="en-US" altLang="zh-CN" dirty="0"/>
                        <a:t>hum</a:t>
                      </a:r>
                      <a:r>
                        <a:rPr lang="zh-CN" altLang="en-US" dirty="0"/>
                        <a:t>、</a:t>
                      </a:r>
                      <a:r>
                        <a:rPr lang="en-US" altLang="zh-CN" dirty="0" err="1"/>
                        <a:t>windspeed</a:t>
                      </a:r>
                      <a:endParaRPr lang="zh-CN" altLang="en-US" dirty="0"/>
                    </a:p>
                    <a:p>
                      <a:pPr algn="l"/>
                      <a:endParaRPr lang="zh-CN" altLang="en-US" dirty="0"/>
                    </a:p>
                  </a:txBody>
                  <a:tcPr/>
                </a:tc>
                <a:extLst>
                  <a:ext uri="{0D108BD9-81ED-4DB2-BD59-A6C34878D82A}">
                    <a16:rowId xmlns:a16="http://schemas.microsoft.com/office/drawing/2014/main" xmlns="" val="10001"/>
                  </a:ext>
                </a:extLst>
              </a:tr>
            </a:tbl>
          </a:graphicData>
        </a:graphic>
      </p:graphicFrame>
      <p:sp>
        <p:nvSpPr>
          <p:cNvPr id="18" name="文本框 2"/>
          <p:cNvSpPr txBox="1"/>
          <p:nvPr/>
        </p:nvSpPr>
        <p:spPr>
          <a:xfrm>
            <a:off x="1203001" y="4350741"/>
            <a:ext cx="6568039"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处理：去掉索引列、对离散特征列可以采用独热编码</a:t>
            </a:r>
          </a:p>
        </p:txBody>
      </p:sp>
    </p:spTree>
    <p:extLst>
      <p:ext uri="{BB962C8B-B14F-4D97-AF65-F5344CB8AC3E}">
        <p14:creationId xmlns:p14="http://schemas.microsoft.com/office/powerpoint/2010/main" val="24944833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7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200"/>
                            </p:stCondLst>
                            <p:childTnLst>
                              <p:par>
                                <p:cTn id="17" presetID="14" presetClass="entr" presetSubtype="10" fill="hold" grpId="0"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randombar(horizontal)">
                                      <p:cBhvr>
                                        <p:cTn id="19" dur="500"/>
                                        <p:tgtEl>
                                          <p:spTgt spid="69"/>
                                        </p:tgtEl>
                                      </p:cBhvr>
                                    </p:animEffect>
                                  </p:childTnLst>
                                </p:cTn>
                              </p:par>
                            </p:childTnLst>
                          </p:cTn>
                        </p:par>
                        <p:par>
                          <p:cTn id="20" fill="hold">
                            <p:stCondLst>
                              <p:cond delay="1700"/>
                            </p:stCondLst>
                            <p:childTnLst>
                              <p:par>
                                <p:cTn id="21" presetID="14" presetClass="entr" presetSubtype="10" fill="hold" grpId="0"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randombar(horizontal)">
                                      <p:cBhvr>
                                        <p:cTn id="23" dur="500"/>
                                        <p:tgtEl>
                                          <p:spTgt spid="70"/>
                                        </p:tgtEl>
                                      </p:cBhvr>
                                    </p:animEffect>
                                  </p:childTnLst>
                                </p:cTn>
                              </p:par>
                            </p:childTnLst>
                          </p:cTn>
                        </p:par>
                        <p:par>
                          <p:cTn id="24" fill="hold">
                            <p:stCondLst>
                              <p:cond delay="2200"/>
                            </p:stCondLst>
                            <p:childTnLst>
                              <p:par>
                                <p:cTn id="25" presetID="14" presetClass="entr" presetSubtype="10"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randombar(horizontal)">
                                      <p:cBhvr>
                                        <p:cTn id="27" dur="500"/>
                                        <p:tgtEl>
                                          <p:spTgt spid="72"/>
                                        </p:tgtEl>
                                      </p:cBhvr>
                                    </p:animEffect>
                                  </p:childTnLst>
                                </p:cTn>
                              </p:par>
                              <p:par>
                                <p:cTn id="28" presetID="6" presetClass="entr" presetSubtype="16"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41" presetClass="entr" presetSubtype="0" fill="hold" grpId="0" nodeType="clickEffect">
                                  <p:stCondLst>
                                    <p:cond delay="0"/>
                                  </p:stCondLst>
                                  <p:iterate type="lt">
                                    <p:tmPct val="10000"/>
                                  </p:iterate>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8"/>
                                        </p:tgtEl>
                                        <p:attrNameLst>
                                          <p:attrName>ppt_y</p:attrName>
                                        </p:attrNameLst>
                                      </p:cBhvr>
                                      <p:tavLst>
                                        <p:tav tm="0">
                                          <p:val>
                                            <p:strVal val="#ppt_y"/>
                                          </p:val>
                                        </p:tav>
                                        <p:tav tm="100000">
                                          <p:val>
                                            <p:strVal val="#ppt_y"/>
                                          </p:val>
                                        </p:tav>
                                      </p:tavLst>
                                    </p:anim>
                                    <p:anim calcmode="lin" valueType="num">
                                      <p:cBhvr>
                                        <p:cTn id="37"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2" grpId="0"/>
      <p:bldP spid="16" grpId="0"/>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2"/>
          <p:cNvSpPr txBox="1"/>
          <p:nvPr/>
        </p:nvSpPr>
        <p:spPr>
          <a:xfrm>
            <a:off x="1597205" y="2843535"/>
            <a:ext cx="978153" cy="55367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2998" dirty="0">
                <a:solidFill>
                  <a:schemeClr val="bg1"/>
                </a:solidFill>
                <a:latin typeface="微软雅黑" pitchFamily="34" charset="-122"/>
                <a:ea typeface="微软雅黑" pitchFamily="34" charset="-122"/>
                <a:cs typeface="Arial" pitchFamily="34" charset="0"/>
              </a:rPr>
              <a:t>52%</a:t>
            </a:r>
            <a:endParaRPr lang="zh-CN" altLang="en-US" sz="2998" dirty="0">
              <a:solidFill>
                <a:schemeClr val="bg1"/>
              </a:solidFill>
              <a:latin typeface="微软雅黑" pitchFamily="34" charset="-122"/>
              <a:ea typeface="微软雅黑" pitchFamily="34" charset="-122"/>
              <a:cs typeface="Arial" pitchFamily="34" charset="0"/>
            </a:endParaRPr>
          </a:p>
        </p:txBody>
      </p:sp>
      <p:sp>
        <p:nvSpPr>
          <p:cNvPr id="70" name="TextBox 682"/>
          <p:cNvSpPr txBox="1"/>
          <p:nvPr/>
        </p:nvSpPr>
        <p:spPr>
          <a:xfrm>
            <a:off x="3211436" y="3350625"/>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45%</a:t>
            </a:r>
            <a:endParaRPr lang="zh-CN" altLang="en-US" sz="2998" dirty="0">
              <a:solidFill>
                <a:schemeClr val="bg1"/>
              </a:solidFill>
            </a:endParaRPr>
          </a:p>
        </p:txBody>
      </p:sp>
      <p:sp>
        <p:nvSpPr>
          <p:cNvPr id="72" name="TextBox 682"/>
          <p:cNvSpPr txBox="1"/>
          <p:nvPr/>
        </p:nvSpPr>
        <p:spPr>
          <a:xfrm>
            <a:off x="6419930" y="2132070"/>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70%</a:t>
            </a:r>
            <a:endParaRPr lang="zh-CN" altLang="en-US" sz="2998" dirty="0">
              <a:solidFill>
                <a:schemeClr val="bg1"/>
              </a:solidFill>
            </a:endParaRPr>
          </a:p>
        </p:txBody>
      </p:sp>
      <p:sp>
        <p:nvSpPr>
          <p:cNvPr id="16" name="矩形 15"/>
          <p:cNvSpPr/>
          <p:nvPr/>
        </p:nvSpPr>
        <p:spPr>
          <a:xfrm>
            <a:off x="1203001" y="561381"/>
            <a:ext cx="6033295" cy="338554"/>
          </a:xfrm>
          <a:prstGeom prst="rect">
            <a:avLst/>
          </a:prstGeom>
        </p:spPr>
        <p:txBody>
          <a:bodyPr wrap="square">
            <a:spAutoFit/>
          </a:bodyPr>
          <a:lstStyle/>
          <a:p>
            <a:r>
              <a:rPr lang="zh-CN" altLang="en-US" sz="1600" dirty="0"/>
              <a:t>我们在数据集能看到一些类似无用的列。</a:t>
            </a:r>
            <a:endParaRPr lang="en-US" altLang="zh-CN" sz="1600" dirty="0"/>
          </a:p>
        </p:txBody>
      </p:sp>
      <p:sp>
        <p:nvSpPr>
          <p:cNvPr id="17" name="文本框 2"/>
          <p:cNvSpPr txBox="1"/>
          <p:nvPr/>
        </p:nvSpPr>
        <p:spPr>
          <a:xfrm>
            <a:off x="746006" y="146010"/>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数据集分析</a:t>
            </a:r>
            <a:r>
              <a:rPr lang="en-US" altLang="zh-CN" sz="2099" b="1" dirty="0">
                <a:solidFill>
                  <a:schemeClr val="accent1"/>
                </a:solidFill>
                <a:latin typeface="微软雅黑" pitchFamily="34" charset="-122"/>
                <a:ea typeface="微软雅黑" pitchFamily="34" charset="-122"/>
              </a:rPr>
              <a:t>—2</a:t>
            </a:r>
            <a:endParaRPr lang="zh-CN" altLang="en-US" sz="2099" b="1" dirty="0">
              <a:solidFill>
                <a:schemeClr val="accent1"/>
              </a:solidFill>
              <a:latin typeface="微软雅黑" pitchFamily="34" charset="-122"/>
              <a:ea typeface="微软雅黑" pitchFamily="34" charset="-122"/>
            </a:endParaRPr>
          </a:p>
        </p:txBody>
      </p:sp>
      <p:sp>
        <p:nvSpPr>
          <p:cNvPr id="18" name="文本框 2"/>
          <p:cNvSpPr txBox="1"/>
          <p:nvPr/>
        </p:nvSpPr>
        <p:spPr>
          <a:xfrm>
            <a:off x="1115616" y="4374434"/>
            <a:ext cx="6568039"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处理：去掉索引列、对离散特征列可以采用独热编码</a:t>
            </a:r>
          </a:p>
        </p:txBody>
      </p:sp>
      <p:pic>
        <p:nvPicPr>
          <p:cNvPr id="3" name="图片 2">
            <a:extLst>
              <a:ext uri="{FF2B5EF4-FFF2-40B4-BE49-F238E27FC236}">
                <a16:creationId xmlns:a16="http://schemas.microsoft.com/office/drawing/2014/main" xmlns="" id="{DD879888-2E84-4B08-A3C6-255227BF764E}"/>
              </a:ext>
            </a:extLst>
          </p:cNvPr>
          <p:cNvPicPr>
            <a:picLocks noChangeAspect="1"/>
          </p:cNvPicPr>
          <p:nvPr/>
        </p:nvPicPr>
        <p:blipFill>
          <a:blip r:embed="rId3"/>
          <a:stretch>
            <a:fillRect/>
          </a:stretch>
        </p:blipFill>
        <p:spPr>
          <a:xfrm>
            <a:off x="1326491" y="995699"/>
            <a:ext cx="5905500" cy="762000"/>
          </a:xfrm>
          <a:prstGeom prst="rect">
            <a:avLst/>
          </a:prstGeom>
        </p:spPr>
      </p:pic>
      <p:sp>
        <p:nvSpPr>
          <p:cNvPr id="11" name="矩形 10">
            <a:extLst>
              <a:ext uri="{FF2B5EF4-FFF2-40B4-BE49-F238E27FC236}">
                <a16:creationId xmlns:a16="http://schemas.microsoft.com/office/drawing/2014/main" xmlns="" id="{DFA4CD01-5791-4829-A5EF-7E3010CBDDEE}"/>
              </a:ext>
            </a:extLst>
          </p:cNvPr>
          <p:cNvSpPr/>
          <p:nvPr/>
        </p:nvSpPr>
        <p:spPr>
          <a:xfrm>
            <a:off x="1198696" y="1865583"/>
            <a:ext cx="6033295" cy="338554"/>
          </a:xfrm>
          <a:prstGeom prst="rect">
            <a:avLst/>
          </a:prstGeom>
        </p:spPr>
        <p:txBody>
          <a:bodyPr wrap="square">
            <a:spAutoFit/>
          </a:bodyPr>
          <a:lstStyle/>
          <a:p>
            <a:r>
              <a:rPr lang="zh-CN" altLang="en-US" sz="1600" dirty="0"/>
              <a:t>这些数据是每月的数量统计，可以作为我们预测结果的一种检验。</a:t>
            </a:r>
            <a:endParaRPr lang="en-US" altLang="zh-CN" sz="1600" dirty="0"/>
          </a:p>
        </p:txBody>
      </p:sp>
      <p:graphicFrame>
        <p:nvGraphicFramePr>
          <p:cNvPr id="12" name="图表 11">
            <a:extLst>
              <a:ext uri="{FF2B5EF4-FFF2-40B4-BE49-F238E27FC236}">
                <a16:creationId xmlns:a16="http://schemas.microsoft.com/office/drawing/2014/main" xmlns="" id="{9FE8BCF0-3337-4E18-A402-39270C375F2B}"/>
              </a:ext>
            </a:extLst>
          </p:cNvPr>
          <p:cNvGraphicFramePr>
            <a:graphicFrameLocks/>
          </p:cNvGraphicFramePr>
          <p:nvPr>
            <p:extLst>
              <p:ext uri="{D42A27DB-BD31-4B8C-83A1-F6EECF244321}">
                <p14:modId xmlns:p14="http://schemas.microsoft.com/office/powerpoint/2010/main" val="525178758"/>
              </p:ext>
            </p:extLst>
          </p:nvPr>
        </p:nvGraphicFramePr>
        <p:xfrm>
          <a:off x="403187" y="561380"/>
          <a:ext cx="8337625" cy="4436110"/>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a:extLst>
              <a:ext uri="{FF2B5EF4-FFF2-40B4-BE49-F238E27FC236}">
                <a16:creationId xmlns:a16="http://schemas.microsoft.com/office/drawing/2014/main" xmlns="" id="{306785B2-C10E-44FF-A438-DB498404F5F4}"/>
              </a:ext>
            </a:extLst>
          </p:cNvPr>
          <p:cNvSpPr txBox="1"/>
          <p:nvPr/>
        </p:nvSpPr>
        <p:spPr>
          <a:xfrm>
            <a:off x="2771415" y="1123291"/>
            <a:ext cx="3648515" cy="954107"/>
          </a:xfrm>
          <a:prstGeom prst="rect">
            <a:avLst/>
          </a:prstGeom>
          <a:noFill/>
        </p:spPr>
        <p:txBody>
          <a:bodyPr wrap="square" rtlCol="0">
            <a:spAutoFit/>
          </a:bodyPr>
          <a:lstStyle/>
          <a:p>
            <a:r>
              <a:rPr lang="zh-CN" altLang="en-US" sz="2800" dirty="0">
                <a:solidFill>
                  <a:srgbClr val="FF0000"/>
                </a:solidFill>
              </a:rPr>
              <a:t>预测值应该</a:t>
            </a:r>
            <a:endParaRPr lang="en-US" altLang="zh-CN" sz="2800" dirty="0">
              <a:solidFill>
                <a:srgbClr val="FF0000"/>
              </a:solidFill>
            </a:endParaRPr>
          </a:p>
          <a:p>
            <a:r>
              <a:rPr lang="zh-CN" altLang="en-US" sz="2800" dirty="0">
                <a:solidFill>
                  <a:srgbClr val="FF0000"/>
                </a:solidFill>
              </a:rPr>
              <a:t>在</a:t>
            </a:r>
            <a:r>
              <a:rPr lang="en-US" altLang="zh-CN" sz="2800" dirty="0">
                <a:solidFill>
                  <a:srgbClr val="FF0000"/>
                </a:solidFill>
              </a:rPr>
              <a:t>12W-13W</a:t>
            </a:r>
            <a:r>
              <a:rPr lang="zh-CN" altLang="en-US" sz="2800" dirty="0">
                <a:solidFill>
                  <a:srgbClr val="FF0000"/>
                </a:solidFill>
              </a:rPr>
              <a:t>之间</a:t>
            </a:r>
          </a:p>
        </p:txBody>
      </p:sp>
    </p:spTree>
    <p:extLst>
      <p:ext uri="{BB962C8B-B14F-4D97-AF65-F5344CB8AC3E}">
        <p14:creationId xmlns:p14="http://schemas.microsoft.com/office/powerpoint/2010/main" val="10372363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3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18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1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1" grpId="0"/>
      <p:bldGraphic spid="12" grpId="0">
        <p:bldAsOne/>
      </p:bldGraphic>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827046" y="835616"/>
            <a:ext cx="7510949" cy="3750897"/>
          </a:xfrm>
          <a:prstGeom prst="roundRect">
            <a:avLst>
              <a:gd name="adj" fmla="val 3926"/>
            </a:avLst>
          </a:prstGeom>
          <a:noFill/>
          <a:ln w="25400" cap="flat" cmpd="sng" algn="ctr">
            <a:solidFill>
              <a:schemeClr val="accent1"/>
            </a:solidFill>
            <a:prstDash val="solid"/>
            <a:round/>
            <a:headEnd type="none" w="med" len="med"/>
            <a:tailEnd type="none" w="med" len="med"/>
          </a:ln>
          <a:effectLst/>
          <a:extLst/>
        </p:spPr>
        <p:txBody>
          <a:bodyPr vert="horz" wrap="square" lIns="68543" tIns="34271" rIns="68543" bIns="34271" numCol="1" rtlCol="0" anchor="t" anchorCtr="0" compatLnSpc="1">
            <a:prstTxWarp prst="textNoShape">
              <a:avLst/>
            </a:prstTxWarp>
          </a:bodyPr>
          <a:lstStyle/>
          <a:p>
            <a:pPr defTabSz="611765"/>
            <a:endParaRPr lang="zh-CN" altLang="en-US" sz="1349"/>
          </a:p>
        </p:txBody>
      </p:sp>
      <p:grpSp>
        <p:nvGrpSpPr>
          <p:cNvPr id="8" name="组合 7"/>
          <p:cNvGrpSpPr/>
          <p:nvPr/>
        </p:nvGrpSpPr>
        <p:grpSpPr>
          <a:xfrm>
            <a:off x="1504746" y="545809"/>
            <a:ext cx="1625057" cy="579613"/>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a:extLst/>
          </p:spPr>
          <p:txBody>
            <a:bodyPr vert="horz" wrap="square" lIns="81570" tIns="40785" rIns="81570" bIns="40785" numCol="1" rtlCol="0" anchor="t" anchorCtr="0" compatLnSpc="1">
              <a:prstTxWarp prst="textNoShape">
                <a:avLst/>
              </a:prstTxWarp>
            </a:bodyPr>
            <a:lstStyle/>
            <a:p>
              <a:pPr algn="ctr" defTabSz="815666"/>
              <a:endParaRPr lang="zh-CN" altLang="en-US" sz="2774" dirty="0">
                <a:solidFill>
                  <a:schemeClr val="bg1"/>
                </a:solidFill>
                <a:latin typeface="+mj-lt"/>
                <a:ea typeface="微软雅黑" pitchFamily="34" charset="-122"/>
              </a:endParaRPr>
            </a:p>
          </p:txBody>
        </p:sp>
        <p:sp>
          <p:nvSpPr>
            <p:cNvPr id="10" name="矩形 9"/>
            <p:cNvSpPr/>
            <p:nvPr/>
          </p:nvSpPr>
          <p:spPr>
            <a:xfrm>
              <a:off x="2605177" y="923027"/>
              <a:ext cx="1276709" cy="379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74" b="1" dirty="0">
                  <a:latin typeface="微软雅黑" pitchFamily="34" charset="-122"/>
                  <a:ea typeface="微软雅黑" pitchFamily="34" charset="-122"/>
                </a:rPr>
                <a:t>分工</a:t>
              </a:r>
            </a:p>
          </p:txBody>
        </p:sp>
      </p:grpSp>
      <p:sp>
        <p:nvSpPr>
          <p:cNvPr id="11" name="文本框 80"/>
          <p:cNvSpPr txBox="1"/>
          <p:nvPr/>
        </p:nvSpPr>
        <p:spPr>
          <a:xfrm>
            <a:off x="1052789" y="1415995"/>
            <a:ext cx="1805684" cy="584775"/>
          </a:xfrm>
          <a:prstGeom prst="rect">
            <a:avLst/>
          </a:prstGeom>
          <a:noFill/>
        </p:spPr>
        <p:txBody>
          <a:bodyPr wrap="square" rtlCol="0">
            <a:spAutoFit/>
          </a:bodyPr>
          <a:lstStyle/>
          <a:p>
            <a:pPr algn="ctr"/>
            <a:r>
              <a:rPr lang="zh-CN" altLang="en-US" sz="3200" dirty="0">
                <a:gradFill>
                  <a:gsLst>
                    <a:gs pos="68000">
                      <a:srgbClr val="0070C0"/>
                    </a:gs>
                    <a:gs pos="0">
                      <a:srgbClr val="0070C0"/>
                    </a:gs>
                  </a:gsLst>
                  <a:lin ang="5400000" scaled="0"/>
                </a:gradFill>
                <a:latin typeface="Impact" panose="020B0806030902050204" pitchFamily="34" charset="0"/>
              </a:rPr>
              <a:t>张镓伟</a:t>
            </a:r>
            <a:r>
              <a:rPr lang="en-US" altLang="zh-CN" sz="3200" dirty="0">
                <a:gradFill>
                  <a:gsLst>
                    <a:gs pos="68000">
                      <a:srgbClr val="0070C0"/>
                    </a:gs>
                    <a:gs pos="0">
                      <a:srgbClr val="0070C0"/>
                    </a:gs>
                  </a:gsLst>
                  <a:lin ang="5400000" scaled="0"/>
                </a:gradFill>
                <a:latin typeface="Impact" panose="020B0806030902050204" pitchFamily="34" charset="0"/>
              </a:rPr>
              <a:t>:      </a:t>
            </a:r>
            <a:endParaRPr lang="zh-CN" altLang="en-US" sz="3200" dirty="0">
              <a:gradFill>
                <a:gsLst>
                  <a:gs pos="68000">
                    <a:srgbClr val="0070C0"/>
                  </a:gs>
                  <a:gs pos="0">
                    <a:srgbClr val="0070C0"/>
                  </a:gs>
                </a:gsLst>
                <a:lin ang="5400000" scaled="0"/>
              </a:gradFill>
              <a:latin typeface="Impact" panose="020B0806030902050204" pitchFamily="34" charset="0"/>
            </a:endParaRPr>
          </a:p>
        </p:txBody>
      </p:sp>
      <p:sp>
        <p:nvSpPr>
          <p:cNvPr id="14" name="文本框 80"/>
          <p:cNvSpPr txBox="1"/>
          <p:nvPr/>
        </p:nvSpPr>
        <p:spPr>
          <a:xfrm>
            <a:off x="1052789" y="2737702"/>
            <a:ext cx="1805684" cy="584775"/>
          </a:xfrm>
          <a:prstGeom prst="rect">
            <a:avLst/>
          </a:prstGeom>
          <a:noFill/>
        </p:spPr>
        <p:txBody>
          <a:bodyPr wrap="square" rtlCol="0">
            <a:spAutoFit/>
          </a:bodyPr>
          <a:lstStyle/>
          <a:p>
            <a:pPr algn="ctr"/>
            <a:r>
              <a:rPr lang="zh-CN" altLang="en-US" sz="3200" dirty="0">
                <a:gradFill>
                  <a:gsLst>
                    <a:gs pos="68000">
                      <a:srgbClr val="0070C0"/>
                    </a:gs>
                    <a:gs pos="0">
                      <a:srgbClr val="0070C0"/>
                    </a:gs>
                  </a:gsLst>
                  <a:lin ang="5400000" scaled="0"/>
                </a:gradFill>
                <a:latin typeface="Impact" panose="020B0806030902050204" pitchFamily="34" charset="0"/>
              </a:rPr>
              <a:t>蔡荣裕</a:t>
            </a:r>
            <a:r>
              <a:rPr lang="en-US" altLang="zh-CN" sz="3200" dirty="0">
                <a:gradFill>
                  <a:gsLst>
                    <a:gs pos="68000">
                      <a:srgbClr val="0070C0"/>
                    </a:gs>
                    <a:gs pos="0">
                      <a:srgbClr val="0070C0"/>
                    </a:gs>
                  </a:gsLst>
                  <a:lin ang="5400000" scaled="0"/>
                </a:gradFill>
                <a:latin typeface="Impact" panose="020B0806030902050204" pitchFamily="34" charset="0"/>
              </a:rPr>
              <a:t>:     </a:t>
            </a:r>
            <a:endParaRPr lang="zh-CN" altLang="en-US" sz="3200" dirty="0">
              <a:gradFill>
                <a:gsLst>
                  <a:gs pos="68000">
                    <a:srgbClr val="0070C0"/>
                  </a:gs>
                  <a:gs pos="0">
                    <a:srgbClr val="0070C0"/>
                  </a:gs>
                </a:gsLst>
                <a:lin ang="5400000" scaled="0"/>
              </a:gradFill>
              <a:latin typeface="Impact" panose="020B0806030902050204" pitchFamily="34" charset="0"/>
            </a:endParaRPr>
          </a:p>
        </p:txBody>
      </p:sp>
      <p:sp>
        <p:nvSpPr>
          <p:cNvPr id="15" name="Rectangle 11"/>
          <p:cNvSpPr>
            <a:spLocks noChangeArrowheads="1"/>
          </p:cNvSpPr>
          <p:nvPr/>
        </p:nvSpPr>
        <p:spPr bwMode="auto">
          <a:xfrm>
            <a:off x="2987824" y="1450692"/>
            <a:ext cx="4512120" cy="470430"/>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algn="just" eaLnBrk="0" hangingPunct="0">
              <a:lnSpc>
                <a:spcPct val="150000"/>
              </a:lnSpc>
            </a:pPr>
            <a:r>
              <a:rPr lang="zh-CN" altLang="en-US" sz="1800" dirty="0">
                <a:solidFill>
                  <a:schemeClr val="tx1">
                    <a:lumMod val="95000"/>
                    <a:lumOff val="5000"/>
                  </a:schemeClr>
                </a:solidFill>
                <a:latin typeface="微软雅黑" pitchFamily="34" charset="-122"/>
                <a:ea typeface="微软雅黑" pitchFamily="34" charset="-122"/>
                <a:sym typeface="微软雅黑" pitchFamily="34" charset="-122"/>
              </a:rPr>
              <a:t>三个数据集处理 </a:t>
            </a:r>
            <a:r>
              <a:rPr lang="en-US" altLang="zh-CN" sz="1800" dirty="0">
                <a:solidFill>
                  <a:schemeClr val="tx1">
                    <a:lumMod val="95000"/>
                    <a:lumOff val="5000"/>
                  </a:schemeClr>
                </a:solidFill>
                <a:latin typeface="微软雅黑" pitchFamily="34" charset="-122"/>
                <a:ea typeface="微软雅黑" pitchFamily="34" charset="-122"/>
                <a:sym typeface="微软雅黑" pitchFamily="34" charset="-122"/>
              </a:rPr>
              <a:t>+ </a:t>
            </a:r>
            <a:r>
              <a:rPr lang="zh-CN" altLang="en-US" sz="1800" dirty="0">
                <a:solidFill>
                  <a:schemeClr val="tx1">
                    <a:lumMod val="95000"/>
                    <a:lumOff val="5000"/>
                  </a:schemeClr>
                </a:solidFill>
                <a:latin typeface="微软雅黑" pitchFamily="34" charset="-122"/>
                <a:ea typeface="微软雅黑" pitchFamily="34" charset="-122"/>
                <a:sym typeface="微软雅黑" pitchFamily="34" charset="-122"/>
              </a:rPr>
              <a:t>二元分类的算法</a:t>
            </a:r>
          </a:p>
        </p:txBody>
      </p:sp>
      <p:sp>
        <p:nvSpPr>
          <p:cNvPr id="16" name="Rectangle 11"/>
          <p:cNvSpPr>
            <a:spLocks noChangeArrowheads="1"/>
          </p:cNvSpPr>
          <p:nvPr/>
        </p:nvSpPr>
        <p:spPr bwMode="auto">
          <a:xfrm>
            <a:off x="2971630" y="2794874"/>
            <a:ext cx="4512120" cy="421506"/>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4401" tIns="27200" rIns="54401" bIns="27200">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algn="just" eaLnBrk="0" hangingPunct="0">
              <a:lnSpc>
                <a:spcPct val="150000"/>
              </a:lnSpc>
            </a:pPr>
            <a:r>
              <a:rPr lang="zh-CN" altLang="en-US" sz="1800" dirty="0">
                <a:solidFill>
                  <a:schemeClr val="tx1">
                    <a:lumMod val="95000"/>
                    <a:lumOff val="5000"/>
                  </a:schemeClr>
                </a:solidFill>
                <a:latin typeface="微软雅黑" pitchFamily="34" charset="-122"/>
                <a:ea typeface="微软雅黑" pitchFamily="34" charset="-122"/>
                <a:sym typeface="微软雅黑" pitchFamily="34" charset="-122"/>
              </a:rPr>
              <a:t>多元分类 和  回归 的算法</a:t>
            </a:r>
          </a:p>
        </p:txBody>
      </p:sp>
    </p:spTree>
    <p:extLst>
      <p:ext uri="{BB962C8B-B14F-4D97-AF65-F5344CB8AC3E}">
        <p14:creationId xmlns:p14="http://schemas.microsoft.com/office/powerpoint/2010/main" val="37878677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000"/>
                            </p:stCondLst>
                            <p:childTnLst>
                              <p:par>
                                <p:cTn id="17" presetID="14" presetClass="entr" presetSubtype="10" fill="hold"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19" dur="1000"/>
                                        <p:tgtEl>
                                          <p:spTgt spid="15">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500"/>
                            </p:stCondLst>
                            <p:childTnLst>
                              <p:par>
                                <p:cTn id="25" presetID="14" presetClass="entr" presetSubtype="10" fill="hold"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27" dur="1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2"/>
          <p:cNvSpPr txBox="1"/>
          <p:nvPr/>
        </p:nvSpPr>
        <p:spPr>
          <a:xfrm>
            <a:off x="128853" y="123478"/>
            <a:ext cx="288032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尝试的算法的表现</a:t>
            </a:r>
          </a:p>
        </p:txBody>
      </p:sp>
      <p:sp>
        <p:nvSpPr>
          <p:cNvPr id="7" name="Text Placeholder 8"/>
          <p:cNvSpPr txBox="1">
            <a:spLocks/>
          </p:cNvSpPr>
          <p:nvPr/>
        </p:nvSpPr>
        <p:spPr>
          <a:xfrm>
            <a:off x="406408" y="627535"/>
            <a:ext cx="8414063" cy="50405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30000"/>
              </a:lnSpc>
            </a:pPr>
            <a:r>
              <a:rPr lang="zh-CN" altLang="en-US" sz="1600" dirty="0">
                <a:solidFill>
                  <a:srgbClr val="414455"/>
                </a:solidFill>
                <a:latin typeface="微软雅黑" pitchFamily="34" charset="-122"/>
                <a:ea typeface="微软雅黑" pitchFamily="34" charset="-122"/>
              </a:rPr>
              <a:t>回归这个任务，我们只使用了</a:t>
            </a:r>
            <a:r>
              <a:rPr lang="en-US" altLang="zh-CN" sz="1600" dirty="0">
                <a:solidFill>
                  <a:srgbClr val="414455"/>
                </a:solidFill>
                <a:latin typeface="微软雅黑" pitchFamily="34" charset="-122"/>
                <a:ea typeface="微软雅黑" pitchFamily="34" charset="-122"/>
              </a:rPr>
              <a:t>BP</a:t>
            </a:r>
            <a:r>
              <a:rPr lang="zh-CN" altLang="en-US" sz="1600" dirty="0">
                <a:solidFill>
                  <a:srgbClr val="414455"/>
                </a:solidFill>
                <a:latin typeface="微软雅黑" pitchFamily="34" charset="-122"/>
                <a:ea typeface="微软雅黑" pitchFamily="34" charset="-122"/>
              </a:rPr>
              <a:t>神经网络算法，并且对它不断调参优化。</a:t>
            </a:r>
            <a:endParaRPr lang="en-US" sz="1600" dirty="0">
              <a:solidFill>
                <a:srgbClr val="414455"/>
              </a:solidFill>
              <a:latin typeface="微软雅黑" pitchFamily="34" charset="-122"/>
              <a:ea typeface="微软雅黑" pitchFamily="34" charset="-122"/>
            </a:endParaRPr>
          </a:p>
        </p:txBody>
      </p:sp>
      <p:graphicFrame>
        <p:nvGraphicFramePr>
          <p:cNvPr id="20" name="图表 19">
            <a:extLst>
              <a:ext uri="{FF2B5EF4-FFF2-40B4-BE49-F238E27FC236}">
                <a16:creationId xmlns:a16="http://schemas.microsoft.com/office/drawing/2014/main" xmlns="" id="{54EAA00E-5DBF-4D15-8B28-9D9B6D21C891}"/>
              </a:ext>
            </a:extLst>
          </p:cNvPr>
          <p:cNvGraphicFramePr>
            <a:graphicFrameLocks/>
          </p:cNvGraphicFramePr>
          <p:nvPr>
            <p:extLst>
              <p:ext uri="{D42A27DB-BD31-4B8C-83A1-F6EECF244321}">
                <p14:modId xmlns:p14="http://schemas.microsoft.com/office/powerpoint/2010/main" val="1316342178"/>
              </p:ext>
            </p:extLst>
          </p:nvPr>
        </p:nvGraphicFramePr>
        <p:xfrm>
          <a:off x="467544" y="987574"/>
          <a:ext cx="8270047" cy="3888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9035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1"/>
                                        </p:tgtEl>
                                        <p:attrNameLst>
                                          <p:attrName>ppt_y</p:attrName>
                                        </p:attrNameLst>
                                      </p:cBhvr>
                                      <p:tavLst>
                                        <p:tav tm="0">
                                          <p:val>
                                            <p:strVal val="#ppt_y"/>
                                          </p:val>
                                        </p:tav>
                                        <p:tav tm="100000">
                                          <p:val>
                                            <p:strVal val="#ppt_y"/>
                                          </p:val>
                                        </p:tav>
                                      </p:tavLst>
                                    </p:anim>
                                    <p:anim calcmode="lin" valueType="num">
                                      <p:cBhvr>
                                        <p:cTn id="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1"/>
                                        </p:tgtEl>
                                      </p:cBhvr>
                                    </p:animEffect>
                                  </p:childTnLst>
                                </p:cTn>
                              </p:par>
                            </p:childTnLst>
                          </p:cTn>
                        </p:par>
                        <p:par>
                          <p:cTn id="12" fill="hold">
                            <p:stCondLst>
                              <p:cond delay="85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350"/>
                            </p:stCondLst>
                            <p:childTnLst>
                              <p:par>
                                <p:cTn id="17" presetID="14" presetClass="entr" presetSubtype="10" fill="hold" grpId="0" nodeType="afterEffect">
                                  <p:stCondLst>
                                    <p:cond delay="5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1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7" grpId="0"/>
      <p:bldGraphic spid="20"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矩形 72"/>
          <p:cNvSpPr/>
          <p:nvPr/>
        </p:nvSpPr>
        <p:spPr>
          <a:xfrm>
            <a:off x="899592" y="627534"/>
            <a:ext cx="3163567" cy="484172"/>
          </a:xfrm>
          <a:prstGeom prst="rect">
            <a:avLst/>
          </a:prstGeom>
        </p:spPr>
        <p:txBody>
          <a:bodyPr wrap="square">
            <a:spAutoFit/>
          </a:bodyPr>
          <a:lstStyle/>
          <a:p>
            <a:pPr marL="0" marR="0" lvl="0" indent="0" algn="l" defTabSz="914378" rtl="0" eaLnBrk="1" fontAlgn="auto" latinLnBrk="0" hangingPunct="1">
              <a:lnSpc>
                <a:spcPct val="200000"/>
              </a:lnSpc>
              <a:spcBef>
                <a:spcPts val="0"/>
              </a:spcBef>
              <a:spcAft>
                <a:spcPts val="0"/>
              </a:spcAft>
              <a:buClrTx/>
              <a:buSzTx/>
              <a:buFontTx/>
              <a:buNone/>
              <a:tabLst/>
              <a:defRPr/>
            </a:pPr>
            <a:r>
              <a:rPr lang="en-US" altLang="zh-CN" sz="1499" b="1" dirty="0">
                <a:solidFill>
                  <a:srgbClr val="4F81BD"/>
                </a:solidFill>
                <a:latin typeface="微软雅黑" pitchFamily="34" charset="-122"/>
                <a:ea typeface="微软雅黑" pitchFamily="34" charset="-122"/>
              </a:rPr>
              <a:t>BPNN</a:t>
            </a:r>
            <a:r>
              <a:rPr kumimoji="0" lang="zh-CN" altLang="en-US" sz="1499"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如何得出现在的最优结果？</a:t>
            </a:r>
            <a:endParaRPr kumimoji="0" lang="en-US" altLang="zh-CN" sz="1199" b="0"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华文黑体" pitchFamily="2" charset="-122"/>
            </a:endParaRPr>
          </a:p>
        </p:txBody>
      </p:sp>
      <p:sp>
        <p:nvSpPr>
          <p:cNvPr id="74" name="文本框 2"/>
          <p:cNvSpPr txBox="1"/>
          <p:nvPr/>
        </p:nvSpPr>
        <p:spPr>
          <a:xfrm>
            <a:off x="683568" y="123478"/>
            <a:ext cx="2465430" cy="415370"/>
          </a:xfrm>
          <a:prstGeom prst="rect">
            <a:avLst/>
          </a:prstGeom>
          <a:noFill/>
        </p:spPr>
        <p:txBody>
          <a:bodyPr wrap="square" rtlCol="0">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zh-CN" altLang="en-US" sz="2099" b="1" i="0" u="none" strike="noStrike" kern="1200" cap="none" spc="0" normalizeH="0" baseline="0" noProof="0" dirty="0">
                <a:ln>
                  <a:noFill/>
                </a:ln>
                <a:solidFill>
                  <a:srgbClr val="4F81BD"/>
                </a:solidFill>
                <a:effectLst/>
                <a:uLnTx/>
                <a:uFillTx/>
                <a:latin typeface="微软雅黑" pitchFamily="34" charset="-122"/>
                <a:ea typeface="微软雅黑" pitchFamily="34" charset="-122"/>
                <a:cs typeface="+mn-cs"/>
              </a:rPr>
              <a:t>最优算法的做法</a:t>
            </a:r>
          </a:p>
        </p:txBody>
      </p:sp>
      <p:sp>
        <p:nvSpPr>
          <p:cNvPr id="77" name="圆角矩形 76"/>
          <p:cNvSpPr/>
          <p:nvPr/>
        </p:nvSpPr>
        <p:spPr>
          <a:xfrm>
            <a:off x="1553975" y="1563638"/>
            <a:ext cx="5845306" cy="642603"/>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8" name="Group 5"/>
          <p:cNvGrpSpPr>
            <a:grpSpLocks/>
          </p:cNvGrpSpPr>
          <p:nvPr/>
        </p:nvGrpSpPr>
        <p:grpSpPr bwMode="auto">
          <a:xfrm>
            <a:off x="918512" y="1374427"/>
            <a:ext cx="928204" cy="927014"/>
            <a:chOff x="802" y="845"/>
            <a:chExt cx="827" cy="826"/>
          </a:xfrm>
        </p:grpSpPr>
        <p:sp>
          <p:nvSpPr>
            <p:cNvPr id="79" name="Oval 6"/>
            <p:cNvSpPr>
              <a:spLocks noChangeArrowheads="1"/>
            </p:cNvSpPr>
            <p:nvPr/>
          </p:nvSpPr>
          <p:spPr bwMode="ltGray">
            <a:xfrm>
              <a:off x="802" y="845"/>
              <a:ext cx="827" cy="826"/>
            </a:xfrm>
            <a:prstGeom prst="ellipse">
              <a:avLst/>
            </a:prstGeom>
            <a:solidFill>
              <a:srgbClr val="F8F8F8"/>
            </a:solidFill>
            <a:ln w="38100">
              <a:solidFill>
                <a:schemeClr val="accent1"/>
              </a:solidFill>
              <a:round/>
              <a:headEnd/>
              <a:tailEnd/>
            </a:ln>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sp>
          <p:nvSpPr>
            <p:cNvPr id="80" name="Oval 7"/>
            <p:cNvSpPr>
              <a:spLocks noChangeArrowheads="1"/>
            </p:cNvSpPr>
            <p:nvPr/>
          </p:nvSpPr>
          <p:spPr bwMode="ltGray">
            <a:xfrm>
              <a:off x="836" y="879"/>
              <a:ext cx="758" cy="758"/>
            </a:xfrm>
            <a:prstGeom prst="ellipse">
              <a:avLst/>
            </a:prstGeom>
            <a:solidFill>
              <a:srgbClr val="FFFFFF"/>
            </a:solidFill>
            <a:ln w="38100">
              <a:solidFill>
                <a:schemeClr val="accent1"/>
              </a:solidFill>
              <a:round/>
              <a:headEnd/>
              <a:tailEnd/>
            </a:ln>
            <a:extLst/>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sp>
          <p:nvSpPr>
            <p:cNvPr id="81" name="Oval 8"/>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grpSp>
      <p:sp>
        <p:nvSpPr>
          <p:cNvPr id="82" name="TextBox 69"/>
          <p:cNvSpPr txBox="1"/>
          <p:nvPr/>
        </p:nvSpPr>
        <p:spPr>
          <a:xfrm>
            <a:off x="927923" y="1688978"/>
            <a:ext cx="910354" cy="400110"/>
          </a:xfrm>
          <a:prstGeom prst="rect">
            <a:avLst/>
          </a:prstGeom>
          <a:noFill/>
        </p:spPr>
        <p:txBody>
          <a:bodyPr>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rPr>
              <a:t>1</a:t>
            </a:r>
            <a:endParaRPr kumimoji="0" lang="zh-CN" altLang="en-US" sz="2000" b="1"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endParaRPr>
          </a:p>
        </p:txBody>
      </p:sp>
      <p:sp>
        <p:nvSpPr>
          <p:cNvPr id="83" name="TextBox 73"/>
          <p:cNvSpPr txBox="1"/>
          <p:nvPr/>
        </p:nvSpPr>
        <p:spPr>
          <a:xfrm>
            <a:off x="2481375" y="1635298"/>
            <a:ext cx="5358594" cy="492443"/>
          </a:xfrm>
          <a:prstGeom prst="rect">
            <a:avLst/>
          </a:prstGeom>
          <a:noFill/>
        </p:spPr>
        <p:txBody>
          <a:bodyPr>
            <a:spAutoFit/>
          </a:bodyPr>
          <a:lstStyle/>
          <a:p>
            <a:pPr marL="0" marR="0" lvl="0" indent="0" algn="l" defTabSz="914378" rtl="0" eaLnBrk="1" fontAlgn="auto" latinLnBrk="0" hangingPunct="1">
              <a:lnSpc>
                <a:spcPct val="130000"/>
              </a:lnSpc>
              <a:spcBef>
                <a:spcPts val="0"/>
              </a:spcBef>
              <a:spcAft>
                <a:spcPts val="0"/>
              </a:spcAft>
              <a:buClrTx/>
              <a:buSzTx/>
              <a:buFontTx/>
              <a:buNone/>
              <a:tabLst/>
              <a:defRPr/>
            </a:pPr>
            <a:r>
              <a:rPr lang="zh-CN" altLang="en-US" sz="2000" dirty="0">
                <a:solidFill>
                  <a:prstClr val="black">
                    <a:lumMod val="85000"/>
                    <a:lumOff val="15000"/>
                  </a:prstClr>
                </a:solidFill>
                <a:latin typeface="微软雅黑" pitchFamily="34" charset="-122"/>
                <a:ea typeface="微软雅黑" pitchFamily="34" charset="-122"/>
              </a:rPr>
              <a:t>将</a:t>
            </a:r>
            <a:r>
              <a:rPr lang="en-US" altLang="zh-CN" sz="2000" dirty="0">
                <a:solidFill>
                  <a:prstClr val="black">
                    <a:lumMod val="85000"/>
                    <a:lumOff val="15000"/>
                  </a:prstClr>
                </a:solidFill>
                <a:latin typeface="微软雅黑" pitchFamily="34" charset="-122"/>
                <a:ea typeface="微软雅黑" pitchFamily="34" charset="-122"/>
              </a:rPr>
              <a:t>12</a:t>
            </a:r>
            <a:r>
              <a:rPr lang="zh-CN" altLang="en-US" sz="2000" dirty="0">
                <a:solidFill>
                  <a:prstClr val="black">
                    <a:lumMod val="85000"/>
                    <a:lumOff val="15000"/>
                  </a:prstClr>
                </a:solidFill>
                <a:latin typeface="微软雅黑" pitchFamily="34" charset="-122"/>
                <a:ea typeface="微软雅黑" pitchFamily="34" charset="-122"/>
              </a:rPr>
              <a:t>年</a:t>
            </a:r>
            <a:r>
              <a:rPr lang="en-US" altLang="zh-CN" sz="2000" dirty="0">
                <a:solidFill>
                  <a:prstClr val="black">
                    <a:lumMod val="85000"/>
                    <a:lumOff val="15000"/>
                  </a:prstClr>
                </a:solidFill>
                <a:latin typeface="微软雅黑" pitchFamily="34" charset="-122"/>
                <a:ea typeface="微软雅黑" pitchFamily="34" charset="-122"/>
              </a:rPr>
              <a:t>9-11</a:t>
            </a:r>
            <a:r>
              <a:rPr lang="zh-CN" altLang="en-US" sz="2000" dirty="0">
                <a:solidFill>
                  <a:prstClr val="black">
                    <a:lumMod val="85000"/>
                    <a:lumOff val="15000"/>
                  </a:prstClr>
                </a:solidFill>
                <a:latin typeface="微软雅黑" pitchFamily="34" charset="-122"/>
                <a:ea typeface="微软雅黑" pitchFamily="34" charset="-122"/>
              </a:rPr>
              <a:t>月分别</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rPr>
              <a:t>作为</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rPr>
              <a:t>3</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rPr>
              <a:t>个验证集</a:t>
            </a:r>
          </a:p>
        </p:txBody>
      </p:sp>
      <p:sp>
        <p:nvSpPr>
          <p:cNvPr id="94" name="圆角矩形 93"/>
          <p:cNvSpPr/>
          <p:nvPr/>
        </p:nvSpPr>
        <p:spPr>
          <a:xfrm>
            <a:off x="1283903" y="2677944"/>
            <a:ext cx="5760815" cy="642603"/>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95" name="Group 12"/>
          <p:cNvGrpSpPr>
            <a:grpSpLocks/>
          </p:cNvGrpSpPr>
          <p:nvPr/>
        </p:nvGrpSpPr>
        <p:grpSpPr bwMode="auto">
          <a:xfrm>
            <a:off x="6791246" y="2504204"/>
            <a:ext cx="928204" cy="927014"/>
            <a:chOff x="802" y="845"/>
            <a:chExt cx="827" cy="826"/>
          </a:xfrm>
        </p:grpSpPr>
        <p:sp>
          <p:nvSpPr>
            <p:cNvPr id="96"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sp>
          <p:nvSpPr>
            <p:cNvPr id="97" name="Oval 14"/>
            <p:cNvSpPr>
              <a:spLocks noChangeArrowheads="1"/>
            </p:cNvSpPr>
            <p:nvPr/>
          </p:nvSpPr>
          <p:spPr bwMode="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sp>
          <p:nvSpPr>
            <p:cNvPr id="98" name="Oval 15"/>
            <p:cNvSpPr>
              <a:spLocks noChangeArrowheads="1"/>
            </p:cNvSpPr>
            <p:nvPr/>
          </p:nvSpPr>
          <p:spPr bwMode="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grpSp>
      <p:sp>
        <p:nvSpPr>
          <p:cNvPr id="99" name="TextBox 70"/>
          <p:cNvSpPr txBox="1"/>
          <p:nvPr/>
        </p:nvSpPr>
        <p:spPr>
          <a:xfrm>
            <a:off x="7014087" y="2771182"/>
            <a:ext cx="749703" cy="400110"/>
          </a:xfrm>
          <a:prstGeom prst="rect">
            <a:avLst/>
          </a:prstGeom>
          <a:noFill/>
        </p:spPr>
        <p:txBody>
          <a:bodyPr>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altLang="zh-CN" sz="1499" b="1"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rPr>
              <a:t>2</a:t>
            </a:r>
            <a:endParaRPr kumimoji="0" lang="zh-CN" altLang="en-US" sz="2000" b="1"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endParaRPr>
          </a:p>
        </p:txBody>
      </p:sp>
      <p:sp>
        <p:nvSpPr>
          <p:cNvPr id="100" name="TextBox 74"/>
          <p:cNvSpPr txBox="1"/>
          <p:nvPr/>
        </p:nvSpPr>
        <p:spPr>
          <a:xfrm>
            <a:off x="2304913" y="2728971"/>
            <a:ext cx="5375254" cy="453457"/>
          </a:xfrm>
          <a:prstGeom prst="rect">
            <a:avLst/>
          </a:prstGeom>
          <a:noFill/>
          <a:ln>
            <a:noFill/>
          </a:ln>
        </p:spPr>
        <p:txBody>
          <a:bodyPr>
            <a:spAutoFit/>
          </a:bodyPr>
          <a:lstStyle/>
          <a:p>
            <a:pPr marL="0" marR="0" lvl="0" indent="0" algn="l" defTabSz="914378" rtl="0" eaLnBrk="1" fontAlgn="auto" latinLnBrk="0" hangingPunct="1">
              <a:lnSpc>
                <a:spcPct val="130000"/>
              </a:lnSpc>
              <a:spcBef>
                <a:spcPts val="0"/>
              </a:spcBef>
              <a:spcAft>
                <a:spcPts val="0"/>
              </a:spcAft>
              <a:buClrTx/>
              <a:buSzTx/>
              <a:buFontTx/>
              <a:buNone/>
              <a:tabLst/>
              <a:defRPr/>
            </a:pPr>
            <a:r>
              <a:rPr lang="zh-CN" altLang="en-US" sz="2000" dirty="0">
                <a:solidFill>
                  <a:prstClr val="black">
                    <a:lumMod val="85000"/>
                    <a:lumOff val="15000"/>
                  </a:prstClr>
                </a:solidFill>
                <a:latin typeface="微软雅黑" pitchFamily="34" charset="-122"/>
                <a:ea typeface="微软雅黑" pitchFamily="34" charset="-122"/>
              </a:rPr>
              <a:t>初始化参数寻找最优</a:t>
            </a:r>
            <a:r>
              <a:rPr lang="en-US" altLang="zh-CN" sz="2000" dirty="0">
                <a:solidFill>
                  <a:prstClr val="black">
                    <a:lumMod val="85000"/>
                    <a:lumOff val="15000"/>
                  </a:prstClr>
                </a:solidFill>
                <a:latin typeface="微软雅黑" pitchFamily="34" charset="-122"/>
                <a:ea typeface="微软雅黑" pitchFamily="34" charset="-122"/>
              </a:rPr>
              <a:t>W</a:t>
            </a:r>
            <a:r>
              <a:rPr lang="zh-CN" altLang="en-US" sz="2000" dirty="0">
                <a:solidFill>
                  <a:prstClr val="black">
                    <a:lumMod val="85000"/>
                    <a:lumOff val="15000"/>
                  </a:prstClr>
                </a:solidFill>
                <a:latin typeface="微软雅黑" pitchFamily="34" charset="-122"/>
                <a:ea typeface="微软雅黑" pitchFamily="34" charset="-122"/>
              </a:rPr>
              <a:t>，</a:t>
            </a:r>
            <a:r>
              <a:rPr lang="en-US" altLang="zh-CN" sz="2000" dirty="0">
                <a:solidFill>
                  <a:prstClr val="black">
                    <a:lumMod val="85000"/>
                    <a:lumOff val="15000"/>
                  </a:prstClr>
                </a:solidFill>
                <a:latin typeface="微软雅黑" pitchFamily="34" charset="-122"/>
                <a:ea typeface="微软雅黑" pitchFamily="34" charset="-122"/>
              </a:rPr>
              <a:t>B</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endParaRPr>
          </a:p>
        </p:txBody>
      </p:sp>
      <p:sp>
        <p:nvSpPr>
          <p:cNvPr id="104" name="圆角矩形 103"/>
          <p:cNvSpPr/>
          <p:nvPr/>
        </p:nvSpPr>
        <p:spPr>
          <a:xfrm>
            <a:off x="1553975" y="3828850"/>
            <a:ext cx="5845306" cy="642603"/>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5" name="Group 12"/>
          <p:cNvGrpSpPr>
            <a:grpSpLocks/>
          </p:cNvGrpSpPr>
          <p:nvPr/>
        </p:nvGrpSpPr>
        <p:grpSpPr bwMode="auto">
          <a:xfrm>
            <a:off x="903653" y="3686644"/>
            <a:ext cx="928204" cy="927014"/>
            <a:chOff x="802" y="845"/>
            <a:chExt cx="827" cy="826"/>
          </a:xfrm>
        </p:grpSpPr>
        <p:sp>
          <p:nvSpPr>
            <p:cNvPr id="106"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sp>
          <p:nvSpPr>
            <p:cNvPr id="107" name="Oval 14"/>
            <p:cNvSpPr>
              <a:spLocks noChangeArrowheads="1"/>
            </p:cNvSpPr>
            <p:nvPr/>
          </p:nvSpPr>
          <p:spPr bwMode="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sp>
          <p:nvSpPr>
            <p:cNvPr id="108" name="Oval 15"/>
            <p:cNvSpPr>
              <a:spLocks noChangeArrowheads="1"/>
            </p:cNvSpPr>
            <p:nvPr/>
          </p:nvSpPr>
          <p:spPr bwMode="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1349" b="0" i="0" u="none" strike="noStrike" kern="1200" cap="none" spc="0" normalizeH="0" baseline="0" noProof="0">
                <a:ln>
                  <a:noFill/>
                </a:ln>
                <a:solidFill>
                  <a:prstClr val="black"/>
                </a:solidFill>
                <a:effectLst/>
                <a:uLnTx/>
                <a:uFillTx/>
                <a:latin typeface="Calibri" pitchFamily="34" charset="0"/>
                <a:ea typeface="宋体" panose="02010600030101010101" pitchFamily="2" charset="-122"/>
                <a:cs typeface="Arial" charset="0"/>
              </a:endParaRPr>
            </a:p>
          </p:txBody>
        </p:sp>
      </p:grpSp>
      <p:sp>
        <p:nvSpPr>
          <p:cNvPr id="109" name="TextBox 69"/>
          <p:cNvSpPr txBox="1"/>
          <p:nvPr/>
        </p:nvSpPr>
        <p:spPr>
          <a:xfrm>
            <a:off x="912016" y="3978200"/>
            <a:ext cx="910354" cy="400110"/>
          </a:xfrm>
          <a:prstGeom prst="rect">
            <a:avLst/>
          </a:prstGeom>
          <a:noFill/>
        </p:spPr>
        <p:txBody>
          <a:bodyPr>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rPr>
              <a:t>3</a:t>
            </a:r>
            <a:endParaRPr kumimoji="0" lang="zh-CN" altLang="en-US" sz="2000" b="1"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endParaRPr>
          </a:p>
        </p:txBody>
      </p:sp>
      <p:sp>
        <p:nvSpPr>
          <p:cNvPr id="110" name="TextBox 74"/>
          <p:cNvSpPr txBox="1"/>
          <p:nvPr/>
        </p:nvSpPr>
        <p:spPr>
          <a:xfrm>
            <a:off x="1860530" y="3901363"/>
            <a:ext cx="5375254" cy="492443"/>
          </a:xfrm>
          <a:prstGeom prst="rect">
            <a:avLst/>
          </a:prstGeom>
          <a:noFill/>
          <a:ln>
            <a:noFill/>
          </a:ln>
        </p:spPr>
        <p:txBody>
          <a:bodyPr>
            <a:spAutoFit/>
          </a:bodyPr>
          <a:lstStyle/>
          <a:p>
            <a:pPr marL="0" marR="0" lvl="0" indent="0" algn="l" defTabSz="914378" rtl="0" eaLnBrk="1" fontAlgn="auto" latinLnBrk="0" hangingPunct="1">
              <a:lnSpc>
                <a:spcPct val="130000"/>
              </a:lnSpc>
              <a:spcBef>
                <a:spcPts val="0"/>
              </a:spcBef>
              <a:spcAft>
                <a:spcPts val="0"/>
              </a:spcAft>
              <a:buClrTx/>
              <a:buSzTx/>
              <a:buFontTx/>
              <a:buNone/>
              <a:tabLst/>
              <a:defRPr/>
            </a:pPr>
            <a:r>
              <a:rPr lang="en-US" altLang="zh-CN" sz="2000" dirty="0">
                <a:solidFill>
                  <a:prstClr val="black">
                    <a:lumMod val="85000"/>
                    <a:lumOff val="15000"/>
                  </a:prstClr>
                </a:solidFill>
                <a:latin typeface="微软雅黑" pitchFamily="34" charset="-122"/>
                <a:ea typeface="微软雅黑" pitchFamily="34" charset="-122"/>
              </a:rPr>
              <a:t>W,B</a:t>
            </a:r>
            <a:r>
              <a:rPr lang="zh-CN" altLang="en-US" sz="2000" dirty="0">
                <a:solidFill>
                  <a:prstClr val="black">
                    <a:lumMod val="85000"/>
                    <a:lumOff val="15000"/>
                  </a:prstClr>
                </a:solidFill>
                <a:latin typeface="微软雅黑" pitchFamily="34" charset="-122"/>
                <a:ea typeface="微软雅黑" pitchFamily="34" charset="-122"/>
              </a:rPr>
              <a:t>固定后根据</a:t>
            </a:r>
            <a:r>
              <a:rPr lang="en-US" altLang="zh-CN" sz="2000" dirty="0">
                <a:solidFill>
                  <a:prstClr val="black">
                    <a:lumMod val="85000"/>
                    <a:lumOff val="15000"/>
                  </a:prstClr>
                </a:solidFill>
                <a:latin typeface="微软雅黑" pitchFamily="34" charset="-122"/>
                <a:ea typeface="微软雅黑" pitchFamily="34" charset="-122"/>
              </a:rPr>
              <a:t>3</a:t>
            </a:r>
            <a:r>
              <a:rPr lang="zh-CN" altLang="en-US" sz="2000" dirty="0">
                <a:solidFill>
                  <a:prstClr val="black">
                    <a:lumMod val="85000"/>
                    <a:lumOff val="15000"/>
                  </a:prstClr>
                </a:solidFill>
                <a:latin typeface="微软雅黑" pitchFamily="34" charset="-122"/>
                <a:ea typeface="微软雅黑" pitchFamily="34" charset="-122"/>
              </a:rPr>
              <a:t>个验证集</a:t>
            </a:r>
            <a:r>
              <a:rPr lang="en-US" altLang="zh-CN" sz="2000" dirty="0">
                <a:solidFill>
                  <a:prstClr val="black">
                    <a:lumMod val="85000"/>
                    <a:lumOff val="15000"/>
                  </a:prstClr>
                </a:solidFill>
                <a:latin typeface="微软雅黑" pitchFamily="34" charset="-122"/>
                <a:ea typeface="微软雅黑" pitchFamily="34" charset="-122"/>
              </a:rPr>
              <a:t>RMSE</a:t>
            </a:r>
            <a:r>
              <a:rPr lang="zh-CN" altLang="en-US" sz="2000" dirty="0">
                <a:solidFill>
                  <a:prstClr val="black">
                    <a:lumMod val="85000"/>
                    <a:lumOff val="15000"/>
                  </a:prstClr>
                </a:solidFill>
                <a:latin typeface="微软雅黑" pitchFamily="34" charset="-122"/>
                <a:ea typeface="微软雅黑" pitchFamily="34" charset="-122"/>
              </a:rPr>
              <a:t>和预测和选择</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973597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4"/>
                                        </p:tgtEl>
                                        <p:attrNameLst>
                                          <p:attrName>ppt_y</p:attrName>
                                        </p:attrNameLst>
                                      </p:cBhvr>
                                      <p:tavLst>
                                        <p:tav tm="0">
                                          <p:val>
                                            <p:strVal val="#ppt_y"/>
                                          </p:val>
                                        </p:tav>
                                        <p:tav tm="100000">
                                          <p:val>
                                            <p:strVal val="#ppt_y"/>
                                          </p:val>
                                        </p:tav>
                                      </p:tavLst>
                                    </p:anim>
                                    <p:anim calcmode="lin" valueType="num">
                                      <p:cBhvr>
                                        <p:cTn id="9"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4"/>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left)">
                                      <p:cBhvr>
                                        <p:cTn id="15" dur="500"/>
                                        <p:tgtEl>
                                          <p:spTgt spid="73"/>
                                        </p:tgtEl>
                                      </p:cBhvr>
                                    </p:animEffect>
                                  </p:childTnLst>
                                </p:cTn>
                              </p:par>
                            </p:childTnLst>
                          </p:cTn>
                        </p:par>
                        <p:par>
                          <p:cTn id="16" fill="hold">
                            <p:stCondLst>
                              <p:cond delay="1300"/>
                            </p:stCondLst>
                            <p:childTnLst>
                              <p:par>
                                <p:cTn id="17" presetID="2" presetClass="entr" presetSubtype="8"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additive="base">
                                        <p:cTn id="19" dur="500" fill="hold"/>
                                        <p:tgtEl>
                                          <p:spTgt spid="77"/>
                                        </p:tgtEl>
                                        <p:attrNameLst>
                                          <p:attrName>ppt_x</p:attrName>
                                        </p:attrNameLst>
                                      </p:cBhvr>
                                      <p:tavLst>
                                        <p:tav tm="0">
                                          <p:val>
                                            <p:strVal val="0-#ppt_w/2"/>
                                          </p:val>
                                        </p:tav>
                                        <p:tav tm="100000">
                                          <p:val>
                                            <p:strVal val="#ppt_x"/>
                                          </p:val>
                                        </p:tav>
                                      </p:tavLst>
                                    </p:anim>
                                    <p:anim calcmode="lin" valueType="num">
                                      <p:cBhvr additive="base">
                                        <p:cTn id="20" dur="500" fill="hold"/>
                                        <p:tgtEl>
                                          <p:spTgt spid="7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0-#ppt_w/2"/>
                                          </p:val>
                                        </p:tav>
                                        <p:tav tm="100000">
                                          <p:val>
                                            <p:strVal val="#ppt_x"/>
                                          </p:val>
                                        </p:tav>
                                      </p:tavLst>
                                    </p:anim>
                                    <p:anim calcmode="lin" valueType="num">
                                      <p:cBhvr additive="base">
                                        <p:cTn id="24" dur="500" fill="hold"/>
                                        <p:tgtEl>
                                          <p:spTgt spid="7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anim calcmode="lin" valueType="num">
                                      <p:cBhvr additive="base">
                                        <p:cTn id="27" dur="500" fill="hold"/>
                                        <p:tgtEl>
                                          <p:spTgt spid="82"/>
                                        </p:tgtEl>
                                        <p:attrNameLst>
                                          <p:attrName>ppt_x</p:attrName>
                                        </p:attrNameLst>
                                      </p:cBhvr>
                                      <p:tavLst>
                                        <p:tav tm="0">
                                          <p:val>
                                            <p:strVal val="0-#ppt_w/2"/>
                                          </p:val>
                                        </p:tav>
                                        <p:tav tm="100000">
                                          <p:val>
                                            <p:strVal val="#ppt_x"/>
                                          </p:val>
                                        </p:tav>
                                      </p:tavLst>
                                    </p:anim>
                                    <p:anim calcmode="lin" valueType="num">
                                      <p:cBhvr additive="base">
                                        <p:cTn id="28" dur="500" fill="hold"/>
                                        <p:tgtEl>
                                          <p:spTgt spid="8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500" fill="hold"/>
                                        <p:tgtEl>
                                          <p:spTgt spid="83"/>
                                        </p:tgtEl>
                                        <p:attrNameLst>
                                          <p:attrName>ppt_x</p:attrName>
                                        </p:attrNameLst>
                                      </p:cBhvr>
                                      <p:tavLst>
                                        <p:tav tm="0">
                                          <p:val>
                                            <p:strVal val="0-#ppt_w/2"/>
                                          </p:val>
                                        </p:tav>
                                        <p:tav tm="100000">
                                          <p:val>
                                            <p:strVal val="#ppt_x"/>
                                          </p:val>
                                        </p:tav>
                                      </p:tavLst>
                                    </p:anim>
                                    <p:anim calcmode="lin" valueType="num">
                                      <p:cBhvr additive="base">
                                        <p:cTn id="32" dur="500" fill="hold"/>
                                        <p:tgtEl>
                                          <p:spTgt spid="83"/>
                                        </p:tgtEl>
                                        <p:attrNameLst>
                                          <p:attrName>ppt_y</p:attrName>
                                        </p:attrNameLst>
                                      </p:cBhvr>
                                      <p:tavLst>
                                        <p:tav tm="0">
                                          <p:val>
                                            <p:strVal val="#ppt_y"/>
                                          </p:val>
                                        </p:tav>
                                        <p:tav tm="100000">
                                          <p:val>
                                            <p:strVal val="#ppt_y"/>
                                          </p:val>
                                        </p:tav>
                                      </p:tavLst>
                                    </p:anim>
                                  </p:childTnLst>
                                </p:cTn>
                              </p:par>
                            </p:childTnLst>
                          </p:cTn>
                        </p:par>
                        <p:par>
                          <p:cTn id="33" fill="hold">
                            <p:stCondLst>
                              <p:cond delay="1800"/>
                            </p:stCondLst>
                            <p:childTnLst>
                              <p:par>
                                <p:cTn id="34" presetID="2" presetClass="entr" presetSubtype="2" fill="hold" grpId="0" nodeType="afterEffect">
                                  <p:stCondLst>
                                    <p:cond delay="0"/>
                                  </p:stCondLst>
                                  <p:childTnLst>
                                    <p:set>
                                      <p:cBhvr>
                                        <p:cTn id="35" dur="1" fill="hold">
                                          <p:stCondLst>
                                            <p:cond delay="0"/>
                                          </p:stCondLst>
                                        </p:cTn>
                                        <p:tgtEl>
                                          <p:spTgt spid="94"/>
                                        </p:tgtEl>
                                        <p:attrNameLst>
                                          <p:attrName>style.visibility</p:attrName>
                                        </p:attrNameLst>
                                      </p:cBhvr>
                                      <p:to>
                                        <p:strVal val="visible"/>
                                      </p:to>
                                    </p:set>
                                    <p:anim calcmode="lin" valueType="num">
                                      <p:cBhvr additive="base">
                                        <p:cTn id="36" dur="500" fill="hold"/>
                                        <p:tgtEl>
                                          <p:spTgt spid="94"/>
                                        </p:tgtEl>
                                        <p:attrNameLst>
                                          <p:attrName>ppt_x</p:attrName>
                                        </p:attrNameLst>
                                      </p:cBhvr>
                                      <p:tavLst>
                                        <p:tav tm="0">
                                          <p:val>
                                            <p:strVal val="1+#ppt_w/2"/>
                                          </p:val>
                                        </p:tav>
                                        <p:tav tm="100000">
                                          <p:val>
                                            <p:strVal val="#ppt_x"/>
                                          </p:val>
                                        </p:tav>
                                      </p:tavLst>
                                    </p:anim>
                                    <p:anim calcmode="lin" valueType="num">
                                      <p:cBhvr additive="base">
                                        <p:cTn id="37" dur="500" fill="hold"/>
                                        <p:tgtEl>
                                          <p:spTgt spid="94"/>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95"/>
                                        </p:tgtEl>
                                        <p:attrNameLst>
                                          <p:attrName>style.visibility</p:attrName>
                                        </p:attrNameLst>
                                      </p:cBhvr>
                                      <p:to>
                                        <p:strVal val="visible"/>
                                      </p:to>
                                    </p:set>
                                    <p:anim calcmode="lin" valueType="num">
                                      <p:cBhvr additive="base">
                                        <p:cTn id="40" dur="500" fill="hold"/>
                                        <p:tgtEl>
                                          <p:spTgt spid="95"/>
                                        </p:tgtEl>
                                        <p:attrNameLst>
                                          <p:attrName>ppt_x</p:attrName>
                                        </p:attrNameLst>
                                      </p:cBhvr>
                                      <p:tavLst>
                                        <p:tav tm="0">
                                          <p:val>
                                            <p:strVal val="1+#ppt_w/2"/>
                                          </p:val>
                                        </p:tav>
                                        <p:tav tm="100000">
                                          <p:val>
                                            <p:strVal val="#ppt_x"/>
                                          </p:val>
                                        </p:tav>
                                      </p:tavLst>
                                    </p:anim>
                                    <p:anim calcmode="lin" valueType="num">
                                      <p:cBhvr additive="base">
                                        <p:cTn id="41" dur="500" fill="hold"/>
                                        <p:tgtEl>
                                          <p:spTgt spid="9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99"/>
                                        </p:tgtEl>
                                        <p:attrNameLst>
                                          <p:attrName>style.visibility</p:attrName>
                                        </p:attrNameLst>
                                      </p:cBhvr>
                                      <p:to>
                                        <p:strVal val="visible"/>
                                      </p:to>
                                    </p:set>
                                    <p:anim calcmode="lin" valueType="num">
                                      <p:cBhvr additive="base">
                                        <p:cTn id="44" dur="500" fill="hold"/>
                                        <p:tgtEl>
                                          <p:spTgt spid="99"/>
                                        </p:tgtEl>
                                        <p:attrNameLst>
                                          <p:attrName>ppt_x</p:attrName>
                                        </p:attrNameLst>
                                      </p:cBhvr>
                                      <p:tavLst>
                                        <p:tav tm="0">
                                          <p:val>
                                            <p:strVal val="1+#ppt_w/2"/>
                                          </p:val>
                                        </p:tav>
                                        <p:tav tm="100000">
                                          <p:val>
                                            <p:strVal val="#ppt_x"/>
                                          </p:val>
                                        </p:tav>
                                      </p:tavLst>
                                    </p:anim>
                                    <p:anim calcmode="lin" valueType="num">
                                      <p:cBhvr additive="base">
                                        <p:cTn id="45" dur="500" fill="hold"/>
                                        <p:tgtEl>
                                          <p:spTgt spid="99"/>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00"/>
                                        </p:tgtEl>
                                        <p:attrNameLst>
                                          <p:attrName>style.visibility</p:attrName>
                                        </p:attrNameLst>
                                      </p:cBhvr>
                                      <p:to>
                                        <p:strVal val="visible"/>
                                      </p:to>
                                    </p:set>
                                    <p:anim calcmode="lin" valueType="num">
                                      <p:cBhvr additive="base">
                                        <p:cTn id="48" dur="500" fill="hold"/>
                                        <p:tgtEl>
                                          <p:spTgt spid="100"/>
                                        </p:tgtEl>
                                        <p:attrNameLst>
                                          <p:attrName>ppt_x</p:attrName>
                                        </p:attrNameLst>
                                      </p:cBhvr>
                                      <p:tavLst>
                                        <p:tav tm="0">
                                          <p:val>
                                            <p:strVal val="1+#ppt_w/2"/>
                                          </p:val>
                                        </p:tav>
                                        <p:tav tm="100000">
                                          <p:val>
                                            <p:strVal val="#ppt_x"/>
                                          </p:val>
                                        </p:tav>
                                      </p:tavLst>
                                    </p:anim>
                                    <p:anim calcmode="lin" valueType="num">
                                      <p:cBhvr additive="base">
                                        <p:cTn id="49" dur="500" fill="hold"/>
                                        <p:tgtEl>
                                          <p:spTgt spid="100"/>
                                        </p:tgtEl>
                                        <p:attrNameLst>
                                          <p:attrName>ppt_y</p:attrName>
                                        </p:attrNameLst>
                                      </p:cBhvr>
                                      <p:tavLst>
                                        <p:tav tm="0">
                                          <p:val>
                                            <p:strVal val="#ppt_y"/>
                                          </p:val>
                                        </p:tav>
                                        <p:tav tm="100000">
                                          <p:val>
                                            <p:strVal val="#ppt_y"/>
                                          </p:val>
                                        </p:tav>
                                      </p:tavLst>
                                    </p:anim>
                                  </p:childTnLst>
                                </p:cTn>
                              </p:par>
                            </p:childTnLst>
                          </p:cTn>
                        </p:par>
                        <p:par>
                          <p:cTn id="50" fill="hold">
                            <p:stCondLst>
                              <p:cond delay="2300"/>
                            </p:stCondLst>
                            <p:childTnLst>
                              <p:par>
                                <p:cTn id="51" presetID="2" presetClass="entr" presetSubtype="8" fill="hold" grpId="0" nodeType="afterEffect">
                                  <p:stCondLst>
                                    <p:cond delay="0"/>
                                  </p:stCondLst>
                                  <p:childTnLst>
                                    <p:set>
                                      <p:cBhvr>
                                        <p:cTn id="52" dur="1" fill="hold">
                                          <p:stCondLst>
                                            <p:cond delay="0"/>
                                          </p:stCondLst>
                                        </p:cTn>
                                        <p:tgtEl>
                                          <p:spTgt spid="104"/>
                                        </p:tgtEl>
                                        <p:attrNameLst>
                                          <p:attrName>style.visibility</p:attrName>
                                        </p:attrNameLst>
                                      </p:cBhvr>
                                      <p:to>
                                        <p:strVal val="visible"/>
                                      </p:to>
                                    </p:set>
                                    <p:anim calcmode="lin" valueType="num">
                                      <p:cBhvr additive="base">
                                        <p:cTn id="53" dur="500" fill="hold"/>
                                        <p:tgtEl>
                                          <p:spTgt spid="104"/>
                                        </p:tgtEl>
                                        <p:attrNameLst>
                                          <p:attrName>ppt_x</p:attrName>
                                        </p:attrNameLst>
                                      </p:cBhvr>
                                      <p:tavLst>
                                        <p:tav tm="0">
                                          <p:val>
                                            <p:strVal val="0-#ppt_w/2"/>
                                          </p:val>
                                        </p:tav>
                                        <p:tav tm="100000">
                                          <p:val>
                                            <p:strVal val="#ppt_x"/>
                                          </p:val>
                                        </p:tav>
                                      </p:tavLst>
                                    </p:anim>
                                    <p:anim calcmode="lin" valueType="num">
                                      <p:cBhvr additive="base">
                                        <p:cTn id="54" dur="500" fill="hold"/>
                                        <p:tgtEl>
                                          <p:spTgt spid="104"/>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105"/>
                                        </p:tgtEl>
                                        <p:attrNameLst>
                                          <p:attrName>style.visibility</p:attrName>
                                        </p:attrNameLst>
                                      </p:cBhvr>
                                      <p:to>
                                        <p:strVal val="visible"/>
                                      </p:to>
                                    </p:set>
                                    <p:anim calcmode="lin" valueType="num">
                                      <p:cBhvr additive="base">
                                        <p:cTn id="57" dur="500" fill="hold"/>
                                        <p:tgtEl>
                                          <p:spTgt spid="105"/>
                                        </p:tgtEl>
                                        <p:attrNameLst>
                                          <p:attrName>ppt_x</p:attrName>
                                        </p:attrNameLst>
                                      </p:cBhvr>
                                      <p:tavLst>
                                        <p:tav tm="0">
                                          <p:val>
                                            <p:strVal val="1+#ppt_w/2"/>
                                          </p:val>
                                        </p:tav>
                                        <p:tav tm="100000">
                                          <p:val>
                                            <p:strVal val="#ppt_x"/>
                                          </p:val>
                                        </p:tav>
                                      </p:tavLst>
                                    </p:anim>
                                    <p:anim calcmode="lin" valueType="num">
                                      <p:cBhvr additive="base">
                                        <p:cTn id="58" dur="500" fill="hold"/>
                                        <p:tgtEl>
                                          <p:spTgt spid="105"/>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09"/>
                                        </p:tgtEl>
                                        <p:attrNameLst>
                                          <p:attrName>style.visibility</p:attrName>
                                        </p:attrNameLst>
                                      </p:cBhvr>
                                      <p:to>
                                        <p:strVal val="visible"/>
                                      </p:to>
                                    </p:set>
                                    <p:anim calcmode="lin" valueType="num">
                                      <p:cBhvr additive="base">
                                        <p:cTn id="61" dur="500" fill="hold"/>
                                        <p:tgtEl>
                                          <p:spTgt spid="109"/>
                                        </p:tgtEl>
                                        <p:attrNameLst>
                                          <p:attrName>ppt_x</p:attrName>
                                        </p:attrNameLst>
                                      </p:cBhvr>
                                      <p:tavLst>
                                        <p:tav tm="0">
                                          <p:val>
                                            <p:strVal val="0-#ppt_w/2"/>
                                          </p:val>
                                        </p:tav>
                                        <p:tav tm="100000">
                                          <p:val>
                                            <p:strVal val="#ppt_x"/>
                                          </p:val>
                                        </p:tav>
                                      </p:tavLst>
                                    </p:anim>
                                    <p:anim calcmode="lin" valueType="num">
                                      <p:cBhvr additive="base">
                                        <p:cTn id="62" dur="500" fill="hold"/>
                                        <p:tgtEl>
                                          <p:spTgt spid="109"/>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10"/>
                                        </p:tgtEl>
                                        <p:attrNameLst>
                                          <p:attrName>style.visibility</p:attrName>
                                        </p:attrNameLst>
                                      </p:cBhvr>
                                      <p:to>
                                        <p:strVal val="visible"/>
                                      </p:to>
                                    </p:set>
                                    <p:anim calcmode="lin" valueType="num">
                                      <p:cBhvr additive="base">
                                        <p:cTn id="65" dur="500" fill="hold"/>
                                        <p:tgtEl>
                                          <p:spTgt spid="110"/>
                                        </p:tgtEl>
                                        <p:attrNameLst>
                                          <p:attrName>ppt_x</p:attrName>
                                        </p:attrNameLst>
                                      </p:cBhvr>
                                      <p:tavLst>
                                        <p:tav tm="0">
                                          <p:val>
                                            <p:strVal val="1+#ppt_w/2"/>
                                          </p:val>
                                        </p:tav>
                                        <p:tav tm="100000">
                                          <p:val>
                                            <p:strVal val="#ppt_x"/>
                                          </p:val>
                                        </p:tav>
                                      </p:tavLst>
                                    </p:anim>
                                    <p:anim calcmode="lin" valueType="num">
                                      <p:cBhvr additive="base">
                                        <p:cTn id="66"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7" grpId="0" animBg="1"/>
      <p:bldP spid="82" grpId="0"/>
      <p:bldP spid="83" grpId="0"/>
      <p:bldP spid="94" grpId="0" animBg="1"/>
      <p:bldP spid="99" grpId="0"/>
      <p:bldP spid="100" grpId="0"/>
      <p:bldP spid="104" grpId="0" animBg="1"/>
      <p:bldP spid="109" grpId="0"/>
      <p:bldP spid="1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9"/>
          <p:cNvSpPr txBox="1"/>
          <p:nvPr/>
        </p:nvSpPr>
        <p:spPr>
          <a:xfrm>
            <a:off x="1762283" y="1523643"/>
            <a:ext cx="1251206" cy="323037"/>
          </a:xfrm>
          <a:prstGeom prst="rect">
            <a:avLst/>
          </a:prstGeom>
          <a:noFill/>
        </p:spPr>
        <p:txBody>
          <a:bodyPr wrap="square" rtlCol="0">
            <a:spAutoFit/>
          </a:bodyPr>
          <a:lstStyle/>
          <a:p>
            <a:pPr algn="ctr"/>
            <a:r>
              <a:rPr lang="zh-CN" altLang="en-US" sz="1499" dirty="0">
                <a:solidFill>
                  <a:schemeClr val="bg1"/>
                </a:solidFill>
                <a:latin typeface="微软雅黑" panose="020B0503020204020204" pitchFamily="34" charset="-122"/>
                <a:ea typeface="微软雅黑" panose="020B0503020204020204" pitchFamily="34" charset="-122"/>
              </a:rPr>
              <a:t>计划一</a:t>
            </a:r>
          </a:p>
        </p:txBody>
      </p:sp>
      <p:sp>
        <p:nvSpPr>
          <p:cNvPr id="22" name="文本框 30"/>
          <p:cNvSpPr txBox="1"/>
          <p:nvPr/>
        </p:nvSpPr>
        <p:spPr>
          <a:xfrm>
            <a:off x="5524998" y="1489542"/>
            <a:ext cx="1251206" cy="323037"/>
          </a:xfrm>
          <a:prstGeom prst="rect">
            <a:avLst/>
          </a:prstGeom>
          <a:noFill/>
        </p:spPr>
        <p:txBody>
          <a:bodyPr wrap="square" rtlCol="0">
            <a:spAutoFit/>
          </a:bodyPr>
          <a:lstStyle/>
          <a:p>
            <a:pPr algn="ctr"/>
            <a:r>
              <a:rPr lang="zh-CN" altLang="en-US" sz="1499" dirty="0">
                <a:solidFill>
                  <a:schemeClr val="bg1"/>
                </a:solidFill>
                <a:latin typeface="微软雅黑" panose="020B0503020204020204" pitchFamily="34" charset="-122"/>
                <a:ea typeface="微软雅黑" panose="020B0503020204020204" pitchFamily="34" charset="-122"/>
              </a:rPr>
              <a:t>计划二</a:t>
            </a:r>
          </a:p>
        </p:txBody>
      </p:sp>
      <p:sp>
        <p:nvSpPr>
          <p:cNvPr id="29" name="文本框 2"/>
          <p:cNvSpPr txBox="1"/>
          <p:nvPr/>
        </p:nvSpPr>
        <p:spPr>
          <a:xfrm>
            <a:off x="0" y="195486"/>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未来规划</a:t>
            </a:r>
          </a:p>
        </p:txBody>
      </p:sp>
      <p:grpSp>
        <p:nvGrpSpPr>
          <p:cNvPr id="5" name="组合 4">
            <a:extLst>
              <a:ext uri="{FF2B5EF4-FFF2-40B4-BE49-F238E27FC236}">
                <a16:creationId xmlns:a16="http://schemas.microsoft.com/office/drawing/2014/main" xmlns="" id="{815E6AC0-84B0-4BE7-89C9-F813A5490A6C}"/>
              </a:ext>
            </a:extLst>
          </p:cNvPr>
          <p:cNvGrpSpPr/>
          <p:nvPr/>
        </p:nvGrpSpPr>
        <p:grpSpPr>
          <a:xfrm>
            <a:off x="2465430" y="1504425"/>
            <a:ext cx="4122794" cy="2437007"/>
            <a:chOff x="1827008" y="2120901"/>
            <a:chExt cx="2298700" cy="2736849"/>
          </a:xfrm>
        </p:grpSpPr>
        <p:sp>
          <p:nvSpPr>
            <p:cNvPr id="6" name="矩形 5">
              <a:extLst>
                <a:ext uri="{FF2B5EF4-FFF2-40B4-BE49-F238E27FC236}">
                  <a16:creationId xmlns:a16="http://schemas.microsoft.com/office/drawing/2014/main" xmlns="" id="{2E01E57D-2519-4D72-9E8D-E26013D40338}"/>
                </a:ext>
              </a:extLst>
            </p:cNvPr>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算法调参</a:t>
              </a:r>
            </a:p>
          </p:txBody>
        </p:sp>
        <p:sp>
          <p:nvSpPr>
            <p:cNvPr id="7" name="矩形 6">
              <a:extLst>
                <a:ext uri="{FF2B5EF4-FFF2-40B4-BE49-F238E27FC236}">
                  <a16:creationId xmlns:a16="http://schemas.microsoft.com/office/drawing/2014/main" xmlns="" id="{248BA93B-7E10-4302-9FFF-269804FE3779}"/>
                </a:ext>
              </a:extLst>
            </p:cNvPr>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根据目前的最优值跑循环调参</a:t>
              </a:r>
            </a:p>
          </p:txBody>
        </p:sp>
      </p:grpSp>
    </p:spTree>
    <p:extLst>
      <p:ext uri="{BB962C8B-B14F-4D97-AF65-F5344CB8AC3E}">
        <p14:creationId xmlns:p14="http://schemas.microsoft.com/office/powerpoint/2010/main" val="3038124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65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18302" t="33795" r="20451" b="31234"/>
          <a:stretch/>
        </p:blipFill>
        <p:spPr bwMode="auto">
          <a:xfrm>
            <a:off x="28694" y="-15235"/>
            <a:ext cx="9150159" cy="515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2053276" y="-2565772"/>
            <a:ext cx="8173756" cy="9073008"/>
            <a:chOff x="-2734216" y="-2756842"/>
            <a:chExt cx="8173756" cy="9073008"/>
          </a:xfrm>
        </p:grpSpPr>
        <p:grpSp>
          <p:nvGrpSpPr>
            <p:cNvPr id="6" name="Group 10"/>
            <p:cNvGrpSpPr>
              <a:grpSpLocks noChangeAspect="1"/>
            </p:cNvGrpSpPr>
            <p:nvPr/>
          </p:nvGrpSpPr>
          <p:grpSpPr bwMode="auto">
            <a:xfrm>
              <a:off x="-2734216" y="-2756842"/>
              <a:ext cx="5965245" cy="9073008"/>
              <a:chOff x="-1211" y="-2198"/>
              <a:chExt cx="4743" cy="7214"/>
            </a:xfrm>
          </p:grpSpPr>
          <p:sp>
            <p:nvSpPr>
              <p:cNvPr id="8" name="Freeform 11"/>
              <p:cNvSpPr>
                <a:spLocks noEditPoints="1"/>
              </p:cNvSpPr>
              <p:nvPr/>
            </p:nvSpPr>
            <p:spPr bwMode="auto">
              <a:xfrm>
                <a:off x="773" y="1036"/>
                <a:ext cx="1628" cy="1625"/>
              </a:xfrm>
              <a:custGeom>
                <a:avLst/>
                <a:gdLst>
                  <a:gd name="T0" fmla="*/ 647 w 689"/>
                  <a:gd name="T1" fmla="*/ 267 h 688"/>
                  <a:gd name="T2" fmla="*/ 421 w 689"/>
                  <a:gd name="T3" fmla="*/ 646 h 688"/>
                  <a:gd name="T4" fmla="*/ 43 w 689"/>
                  <a:gd name="T5" fmla="*/ 420 h 688"/>
                  <a:gd name="T6" fmla="*/ 268 w 689"/>
                  <a:gd name="T7" fmla="*/ 42 h 688"/>
                  <a:gd name="T8" fmla="*/ 647 w 689"/>
                  <a:gd name="T9" fmla="*/ 267 h 688"/>
                  <a:gd name="T10" fmla="*/ 503 w 689"/>
                  <a:gd name="T11" fmla="*/ 78 h 688"/>
                  <a:gd name="T12" fmla="*/ 269 w 689"/>
                  <a:gd name="T13" fmla="*/ 44 h 688"/>
                  <a:gd name="T14" fmla="*/ 79 w 689"/>
                  <a:gd name="T15" fmla="*/ 185 h 688"/>
                  <a:gd name="T16" fmla="*/ 44 w 689"/>
                  <a:gd name="T17" fmla="*/ 420 h 688"/>
                  <a:gd name="T18" fmla="*/ 186 w 689"/>
                  <a:gd name="T19" fmla="*/ 610 h 688"/>
                  <a:gd name="T20" fmla="*/ 421 w 689"/>
                  <a:gd name="T21" fmla="*/ 644 h 688"/>
                  <a:gd name="T22" fmla="*/ 611 w 689"/>
                  <a:gd name="T23" fmla="*/ 502 h 688"/>
                  <a:gd name="T24" fmla="*/ 645 w 689"/>
                  <a:gd name="T25" fmla="*/ 268 h 688"/>
                  <a:gd name="T26" fmla="*/ 503 w 689"/>
                  <a:gd name="T27" fmla="*/ 7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9" h="688">
                    <a:moveTo>
                      <a:pt x="647" y="267"/>
                    </a:moveTo>
                    <a:cubicBezTo>
                      <a:pt x="689" y="434"/>
                      <a:pt x="588" y="603"/>
                      <a:pt x="421" y="646"/>
                    </a:cubicBezTo>
                    <a:cubicBezTo>
                      <a:pt x="254" y="688"/>
                      <a:pt x="85" y="587"/>
                      <a:pt x="43" y="420"/>
                    </a:cubicBezTo>
                    <a:cubicBezTo>
                      <a:pt x="0" y="253"/>
                      <a:pt x="101" y="84"/>
                      <a:pt x="268" y="42"/>
                    </a:cubicBezTo>
                    <a:cubicBezTo>
                      <a:pt x="435" y="0"/>
                      <a:pt x="604" y="101"/>
                      <a:pt x="647" y="267"/>
                    </a:cubicBezTo>
                    <a:moveTo>
                      <a:pt x="503" y="78"/>
                    </a:moveTo>
                    <a:cubicBezTo>
                      <a:pt x="435" y="37"/>
                      <a:pt x="352" y="23"/>
                      <a:pt x="269" y="44"/>
                    </a:cubicBezTo>
                    <a:cubicBezTo>
                      <a:pt x="186" y="65"/>
                      <a:pt x="119" y="117"/>
                      <a:pt x="79" y="185"/>
                    </a:cubicBezTo>
                    <a:cubicBezTo>
                      <a:pt x="38" y="253"/>
                      <a:pt x="23" y="337"/>
                      <a:pt x="44" y="420"/>
                    </a:cubicBezTo>
                    <a:cubicBezTo>
                      <a:pt x="65" y="503"/>
                      <a:pt x="118" y="569"/>
                      <a:pt x="186" y="610"/>
                    </a:cubicBezTo>
                    <a:cubicBezTo>
                      <a:pt x="254" y="650"/>
                      <a:pt x="338" y="665"/>
                      <a:pt x="421" y="644"/>
                    </a:cubicBezTo>
                    <a:cubicBezTo>
                      <a:pt x="504" y="623"/>
                      <a:pt x="570" y="570"/>
                      <a:pt x="611" y="502"/>
                    </a:cubicBezTo>
                    <a:cubicBezTo>
                      <a:pt x="651" y="434"/>
                      <a:pt x="666" y="351"/>
                      <a:pt x="645" y="268"/>
                    </a:cubicBezTo>
                    <a:cubicBezTo>
                      <a:pt x="624" y="185"/>
                      <a:pt x="571" y="118"/>
                      <a:pt x="503" y="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434" y="-70"/>
                <a:ext cx="2135" cy="2136"/>
              </a:xfrm>
              <a:custGeom>
                <a:avLst/>
                <a:gdLst>
                  <a:gd name="T0" fmla="*/ 55 w 904"/>
                  <a:gd name="T1" fmla="*/ 553 h 904"/>
                  <a:gd name="T2" fmla="*/ 553 w 904"/>
                  <a:gd name="T3" fmla="*/ 849 h 904"/>
                  <a:gd name="T4" fmla="*/ 849 w 904"/>
                  <a:gd name="T5" fmla="*/ 352 h 904"/>
                  <a:gd name="T6" fmla="*/ 352 w 904"/>
                  <a:gd name="T7" fmla="*/ 55 h 904"/>
                  <a:gd name="T8" fmla="*/ 55 w 904"/>
                  <a:gd name="T9" fmla="*/ 553 h 904"/>
                </a:gdLst>
                <a:ahLst/>
                <a:cxnLst>
                  <a:cxn ang="0">
                    <a:pos x="T0" y="T1"/>
                  </a:cxn>
                  <a:cxn ang="0">
                    <a:pos x="T2" y="T3"/>
                  </a:cxn>
                  <a:cxn ang="0">
                    <a:pos x="T4" y="T5"/>
                  </a:cxn>
                  <a:cxn ang="0">
                    <a:pos x="T6" y="T7"/>
                  </a:cxn>
                  <a:cxn ang="0">
                    <a:pos x="T8" y="T9"/>
                  </a:cxn>
                </a:cxnLst>
                <a:rect l="0" t="0" r="r" b="b"/>
                <a:pathLst>
                  <a:path w="904" h="904">
                    <a:moveTo>
                      <a:pt x="55" y="553"/>
                    </a:moveTo>
                    <a:cubicBezTo>
                      <a:pt x="111" y="772"/>
                      <a:pt x="333" y="904"/>
                      <a:pt x="553" y="849"/>
                    </a:cubicBezTo>
                    <a:cubicBezTo>
                      <a:pt x="772" y="793"/>
                      <a:pt x="904" y="571"/>
                      <a:pt x="849" y="352"/>
                    </a:cubicBezTo>
                    <a:cubicBezTo>
                      <a:pt x="793" y="132"/>
                      <a:pt x="571" y="0"/>
                      <a:pt x="352" y="55"/>
                    </a:cubicBezTo>
                    <a:cubicBezTo>
                      <a:pt x="132" y="111"/>
                      <a:pt x="0" y="333"/>
                      <a:pt x="55" y="553"/>
                    </a:cubicBezTo>
                    <a:close/>
                  </a:path>
                </a:pathLst>
              </a:custGeom>
              <a:noFill/>
              <a:ln w="9"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noEditPoints="1"/>
              </p:cNvSpPr>
              <p:nvPr/>
            </p:nvSpPr>
            <p:spPr bwMode="auto">
              <a:xfrm>
                <a:off x="267" y="1893"/>
                <a:ext cx="3038" cy="3040"/>
              </a:xfrm>
              <a:custGeom>
                <a:avLst/>
                <a:gdLst>
                  <a:gd name="T0" fmla="*/ 1208 w 1286"/>
                  <a:gd name="T1" fmla="*/ 501 h 1287"/>
                  <a:gd name="T2" fmla="*/ 786 w 1286"/>
                  <a:gd name="T3" fmla="*/ 1208 h 1287"/>
                  <a:gd name="T4" fmla="*/ 79 w 1286"/>
                  <a:gd name="T5" fmla="*/ 786 h 1287"/>
                  <a:gd name="T6" fmla="*/ 500 w 1286"/>
                  <a:gd name="T7" fmla="*/ 79 h 1287"/>
                  <a:gd name="T8" fmla="*/ 1208 w 1286"/>
                  <a:gd name="T9" fmla="*/ 501 h 1287"/>
                  <a:gd name="T10" fmla="*/ 940 w 1286"/>
                  <a:gd name="T11" fmla="*/ 145 h 1287"/>
                  <a:gd name="T12" fmla="*/ 501 w 1286"/>
                  <a:gd name="T13" fmla="*/ 81 h 1287"/>
                  <a:gd name="T14" fmla="*/ 144 w 1286"/>
                  <a:gd name="T15" fmla="*/ 346 h 1287"/>
                  <a:gd name="T16" fmla="*/ 80 w 1286"/>
                  <a:gd name="T17" fmla="*/ 786 h 1287"/>
                  <a:gd name="T18" fmla="*/ 346 w 1286"/>
                  <a:gd name="T19" fmla="*/ 1142 h 1287"/>
                  <a:gd name="T20" fmla="*/ 786 w 1286"/>
                  <a:gd name="T21" fmla="*/ 1206 h 1287"/>
                  <a:gd name="T22" fmla="*/ 1142 w 1286"/>
                  <a:gd name="T23" fmla="*/ 941 h 1287"/>
                  <a:gd name="T24" fmla="*/ 1206 w 1286"/>
                  <a:gd name="T25" fmla="*/ 501 h 1287"/>
                  <a:gd name="T26" fmla="*/ 940 w 1286"/>
                  <a:gd name="T27" fmla="*/ 145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6" h="1287">
                    <a:moveTo>
                      <a:pt x="1208" y="501"/>
                    </a:moveTo>
                    <a:cubicBezTo>
                      <a:pt x="1286" y="812"/>
                      <a:pt x="1098" y="1129"/>
                      <a:pt x="786" y="1208"/>
                    </a:cubicBezTo>
                    <a:cubicBezTo>
                      <a:pt x="474" y="1287"/>
                      <a:pt x="158" y="1098"/>
                      <a:pt x="79" y="786"/>
                    </a:cubicBezTo>
                    <a:cubicBezTo>
                      <a:pt x="0" y="475"/>
                      <a:pt x="188" y="158"/>
                      <a:pt x="500" y="79"/>
                    </a:cubicBezTo>
                    <a:cubicBezTo>
                      <a:pt x="812" y="0"/>
                      <a:pt x="1129" y="189"/>
                      <a:pt x="1208" y="501"/>
                    </a:cubicBezTo>
                    <a:moveTo>
                      <a:pt x="940" y="145"/>
                    </a:moveTo>
                    <a:cubicBezTo>
                      <a:pt x="813" y="69"/>
                      <a:pt x="656" y="41"/>
                      <a:pt x="501" y="81"/>
                    </a:cubicBezTo>
                    <a:cubicBezTo>
                      <a:pt x="345" y="120"/>
                      <a:pt x="221" y="219"/>
                      <a:pt x="144" y="346"/>
                    </a:cubicBezTo>
                    <a:cubicBezTo>
                      <a:pt x="68" y="474"/>
                      <a:pt x="41" y="631"/>
                      <a:pt x="80" y="786"/>
                    </a:cubicBezTo>
                    <a:cubicBezTo>
                      <a:pt x="120" y="941"/>
                      <a:pt x="218" y="1066"/>
                      <a:pt x="346" y="1142"/>
                    </a:cubicBezTo>
                    <a:cubicBezTo>
                      <a:pt x="474" y="1218"/>
                      <a:pt x="630" y="1245"/>
                      <a:pt x="786" y="1206"/>
                    </a:cubicBezTo>
                    <a:cubicBezTo>
                      <a:pt x="941" y="1167"/>
                      <a:pt x="1066" y="1068"/>
                      <a:pt x="1142" y="941"/>
                    </a:cubicBezTo>
                    <a:cubicBezTo>
                      <a:pt x="1218" y="813"/>
                      <a:pt x="1245" y="656"/>
                      <a:pt x="1206" y="501"/>
                    </a:cubicBezTo>
                    <a:cubicBezTo>
                      <a:pt x="1166" y="346"/>
                      <a:pt x="1068" y="221"/>
                      <a:pt x="940" y="1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noEditPoints="1"/>
              </p:cNvSpPr>
              <p:nvPr/>
            </p:nvSpPr>
            <p:spPr bwMode="auto">
              <a:xfrm>
                <a:off x="-436" y="-72"/>
                <a:ext cx="3741" cy="5005"/>
              </a:xfrm>
              <a:custGeom>
                <a:avLst/>
                <a:gdLst>
                  <a:gd name="T0" fmla="*/ 1506 w 1584"/>
                  <a:gd name="T1" fmla="*/ 1333 h 2119"/>
                  <a:gd name="T2" fmla="*/ 1084 w 1584"/>
                  <a:gd name="T3" fmla="*/ 2040 h 2119"/>
                  <a:gd name="T4" fmla="*/ 377 w 1584"/>
                  <a:gd name="T5" fmla="*/ 1618 h 2119"/>
                  <a:gd name="T6" fmla="*/ 607 w 1584"/>
                  <a:gd name="T7" fmla="*/ 999 h 2119"/>
                  <a:gd name="T8" fmla="*/ 555 w 1584"/>
                  <a:gd name="T9" fmla="*/ 889 h 2119"/>
                  <a:gd name="T10" fmla="*/ 548 w 1584"/>
                  <a:gd name="T11" fmla="*/ 852 h 2119"/>
                  <a:gd name="T12" fmla="*/ 55 w 1584"/>
                  <a:gd name="T13" fmla="*/ 554 h 2119"/>
                  <a:gd name="T14" fmla="*/ 352 w 1584"/>
                  <a:gd name="T15" fmla="*/ 55 h 2119"/>
                  <a:gd name="T16" fmla="*/ 851 w 1584"/>
                  <a:gd name="T17" fmla="*/ 352 h 2119"/>
                  <a:gd name="T18" fmla="*/ 861 w 1584"/>
                  <a:gd name="T19" fmla="*/ 501 h 2119"/>
                  <a:gd name="T20" fmla="*/ 1159 w 1584"/>
                  <a:gd name="T21" fmla="*/ 736 h 2119"/>
                  <a:gd name="T22" fmla="*/ 1145 w 1584"/>
                  <a:gd name="T23" fmla="*/ 930 h 2119"/>
                  <a:gd name="T24" fmla="*/ 1506 w 1584"/>
                  <a:gd name="T25" fmla="*/ 1333 h 2119"/>
                  <a:gd name="T26" fmla="*/ 662 w 1584"/>
                  <a:gd name="T27" fmla="*/ 102 h 2119"/>
                  <a:gd name="T28" fmla="*/ 353 w 1584"/>
                  <a:gd name="T29" fmla="*/ 57 h 2119"/>
                  <a:gd name="T30" fmla="*/ 102 w 1584"/>
                  <a:gd name="T31" fmla="*/ 244 h 2119"/>
                  <a:gd name="T32" fmla="*/ 57 w 1584"/>
                  <a:gd name="T33" fmla="*/ 553 h 2119"/>
                  <a:gd name="T34" fmla="*/ 548 w 1584"/>
                  <a:gd name="T35" fmla="*/ 850 h 2119"/>
                  <a:gd name="T36" fmla="*/ 549 w 1584"/>
                  <a:gd name="T37" fmla="*/ 850 h 2119"/>
                  <a:gd name="T38" fmla="*/ 549 w 1584"/>
                  <a:gd name="T39" fmla="*/ 851 h 2119"/>
                  <a:gd name="T40" fmla="*/ 556 w 1584"/>
                  <a:gd name="T41" fmla="*/ 889 h 2119"/>
                  <a:gd name="T42" fmla="*/ 609 w 1584"/>
                  <a:gd name="T43" fmla="*/ 998 h 2119"/>
                  <a:gd name="T44" fmla="*/ 609 w 1584"/>
                  <a:gd name="T45" fmla="*/ 999 h 2119"/>
                  <a:gd name="T46" fmla="*/ 609 w 1584"/>
                  <a:gd name="T47" fmla="*/ 1000 h 2119"/>
                  <a:gd name="T48" fmla="*/ 608 w 1584"/>
                  <a:gd name="T49" fmla="*/ 999 h 2119"/>
                  <a:gd name="T50" fmla="*/ 607 w 1584"/>
                  <a:gd name="T51" fmla="*/ 999 h 2119"/>
                  <a:gd name="T52" fmla="*/ 608 w 1584"/>
                  <a:gd name="T53" fmla="*/ 999 h 2119"/>
                  <a:gd name="T54" fmla="*/ 609 w 1584"/>
                  <a:gd name="T55" fmla="*/ 1000 h 2119"/>
                  <a:gd name="T56" fmla="*/ 378 w 1584"/>
                  <a:gd name="T57" fmla="*/ 1618 h 2119"/>
                  <a:gd name="T58" fmla="*/ 644 w 1584"/>
                  <a:gd name="T59" fmla="*/ 1974 h 2119"/>
                  <a:gd name="T60" fmla="*/ 1084 w 1584"/>
                  <a:gd name="T61" fmla="*/ 2038 h 2119"/>
                  <a:gd name="T62" fmla="*/ 1440 w 1584"/>
                  <a:gd name="T63" fmla="*/ 1773 h 2119"/>
                  <a:gd name="T64" fmla="*/ 1504 w 1584"/>
                  <a:gd name="T65" fmla="*/ 1333 h 2119"/>
                  <a:gd name="T66" fmla="*/ 1144 w 1584"/>
                  <a:gd name="T67" fmla="*/ 931 h 2119"/>
                  <a:gd name="T68" fmla="*/ 1143 w 1584"/>
                  <a:gd name="T69" fmla="*/ 931 h 2119"/>
                  <a:gd name="T70" fmla="*/ 1143 w 1584"/>
                  <a:gd name="T71" fmla="*/ 930 h 2119"/>
                  <a:gd name="T72" fmla="*/ 1157 w 1584"/>
                  <a:gd name="T73" fmla="*/ 737 h 2119"/>
                  <a:gd name="T74" fmla="*/ 860 w 1584"/>
                  <a:gd name="T75" fmla="*/ 503 h 2119"/>
                  <a:gd name="T76" fmla="*/ 859 w 1584"/>
                  <a:gd name="T77" fmla="*/ 503 h 2119"/>
                  <a:gd name="T78" fmla="*/ 859 w 1584"/>
                  <a:gd name="T79" fmla="*/ 502 h 2119"/>
                  <a:gd name="T80" fmla="*/ 849 w 1584"/>
                  <a:gd name="T81" fmla="*/ 353 h 2119"/>
                  <a:gd name="T82" fmla="*/ 662 w 1584"/>
                  <a:gd name="T83" fmla="*/ 10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4" h="2119">
                    <a:moveTo>
                      <a:pt x="1506" y="1333"/>
                    </a:moveTo>
                    <a:cubicBezTo>
                      <a:pt x="1584" y="1644"/>
                      <a:pt x="1396" y="1961"/>
                      <a:pt x="1084" y="2040"/>
                    </a:cubicBezTo>
                    <a:cubicBezTo>
                      <a:pt x="772" y="2119"/>
                      <a:pt x="456" y="1930"/>
                      <a:pt x="377" y="1618"/>
                    </a:cubicBezTo>
                    <a:cubicBezTo>
                      <a:pt x="316" y="1377"/>
                      <a:pt x="415" y="1133"/>
                      <a:pt x="607" y="999"/>
                    </a:cubicBezTo>
                    <a:cubicBezTo>
                      <a:pt x="583" y="967"/>
                      <a:pt x="565" y="930"/>
                      <a:pt x="555" y="889"/>
                    </a:cubicBezTo>
                    <a:cubicBezTo>
                      <a:pt x="552" y="877"/>
                      <a:pt x="549" y="865"/>
                      <a:pt x="548" y="852"/>
                    </a:cubicBezTo>
                    <a:cubicBezTo>
                      <a:pt x="330" y="904"/>
                      <a:pt x="111" y="771"/>
                      <a:pt x="55" y="554"/>
                    </a:cubicBezTo>
                    <a:cubicBezTo>
                      <a:pt x="0" y="334"/>
                      <a:pt x="133" y="111"/>
                      <a:pt x="352" y="55"/>
                    </a:cubicBezTo>
                    <a:cubicBezTo>
                      <a:pt x="572" y="0"/>
                      <a:pt x="795" y="133"/>
                      <a:pt x="851" y="352"/>
                    </a:cubicBezTo>
                    <a:cubicBezTo>
                      <a:pt x="864" y="402"/>
                      <a:pt x="866" y="453"/>
                      <a:pt x="861" y="501"/>
                    </a:cubicBezTo>
                    <a:cubicBezTo>
                      <a:pt x="998" y="503"/>
                      <a:pt x="1123" y="596"/>
                      <a:pt x="1159" y="736"/>
                    </a:cubicBezTo>
                    <a:cubicBezTo>
                      <a:pt x="1175" y="803"/>
                      <a:pt x="1169" y="871"/>
                      <a:pt x="1145" y="930"/>
                    </a:cubicBezTo>
                    <a:cubicBezTo>
                      <a:pt x="1318" y="995"/>
                      <a:pt x="1457" y="1140"/>
                      <a:pt x="1506" y="1333"/>
                    </a:cubicBezTo>
                    <a:moveTo>
                      <a:pt x="662" y="102"/>
                    </a:moveTo>
                    <a:cubicBezTo>
                      <a:pt x="572" y="49"/>
                      <a:pt x="462" y="29"/>
                      <a:pt x="353" y="57"/>
                    </a:cubicBezTo>
                    <a:cubicBezTo>
                      <a:pt x="244" y="85"/>
                      <a:pt x="156" y="154"/>
                      <a:pt x="102" y="244"/>
                    </a:cubicBezTo>
                    <a:cubicBezTo>
                      <a:pt x="49" y="334"/>
                      <a:pt x="30" y="444"/>
                      <a:pt x="57" y="553"/>
                    </a:cubicBezTo>
                    <a:cubicBezTo>
                      <a:pt x="112" y="770"/>
                      <a:pt x="331" y="902"/>
                      <a:pt x="548" y="850"/>
                    </a:cubicBezTo>
                    <a:cubicBezTo>
                      <a:pt x="549" y="850"/>
                      <a:pt x="549" y="850"/>
                      <a:pt x="549" y="850"/>
                    </a:cubicBezTo>
                    <a:cubicBezTo>
                      <a:pt x="549" y="851"/>
                      <a:pt x="549" y="851"/>
                      <a:pt x="549" y="851"/>
                    </a:cubicBezTo>
                    <a:cubicBezTo>
                      <a:pt x="551" y="864"/>
                      <a:pt x="553" y="876"/>
                      <a:pt x="556" y="889"/>
                    </a:cubicBezTo>
                    <a:cubicBezTo>
                      <a:pt x="567" y="930"/>
                      <a:pt x="585" y="967"/>
                      <a:pt x="609" y="998"/>
                    </a:cubicBezTo>
                    <a:cubicBezTo>
                      <a:pt x="609" y="999"/>
                      <a:pt x="609" y="999"/>
                      <a:pt x="609" y="999"/>
                    </a:cubicBezTo>
                    <a:cubicBezTo>
                      <a:pt x="609" y="1000"/>
                      <a:pt x="609" y="1000"/>
                      <a:pt x="609" y="1000"/>
                    </a:cubicBezTo>
                    <a:cubicBezTo>
                      <a:pt x="608" y="999"/>
                      <a:pt x="608" y="999"/>
                      <a:pt x="608" y="999"/>
                    </a:cubicBezTo>
                    <a:cubicBezTo>
                      <a:pt x="607" y="999"/>
                      <a:pt x="607" y="999"/>
                      <a:pt x="607" y="999"/>
                    </a:cubicBezTo>
                    <a:cubicBezTo>
                      <a:pt x="608" y="999"/>
                      <a:pt x="608" y="999"/>
                      <a:pt x="608" y="999"/>
                    </a:cubicBezTo>
                    <a:cubicBezTo>
                      <a:pt x="609" y="1000"/>
                      <a:pt x="609" y="1000"/>
                      <a:pt x="609" y="1000"/>
                    </a:cubicBezTo>
                    <a:cubicBezTo>
                      <a:pt x="417" y="1134"/>
                      <a:pt x="318" y="1377"/>
                      <a:pt x="378" y="1618"/>
                    </a:cubicBezTo>
                    <a:cubicBezTo>
                      <a:pt x="418" y="1773"/>
                      <a:pt x="516" y="1898"/>
                      <a:pt x="644" y="1974"/>
                    </a:cubicBezTo>
                    <a:cubicBezTo>
                      <a:pt x="772" y="2050"/>
                      <a:pt x="928" y="2077"/>
                      <a:pt x="1084" y="2038"/>
                    </a:cubicBezTo>
                    <a:cubicBezTo>
                      <a:pt x="1239" y="1999"/>
                      <a:pt x="1364" y="1900"/>
                      <a:pt x="1440" y="1773"/>
                    </a:cubicBezTo>
                    <a:cubicBezTo>
                      <a:pt x="1516" y="1645"/>
                      <a:pt x="1543" y="1488"/>
                      <a:pt x="1504" y="1333"/>
                    </a:cubicBezTo>
                    <a:cubicBezTo>
                      <a:pt x="1455" y="1141"/>
                      <a:pt x="1316" y="996"/>
                      <a:pt x="1144" y="931"/>
                    </a:cubicBezTo>
                    <a:cubicBezTo>
                      <a:pt x="1143" y="931"/>
                      <a:pt x="1143" y="931"/>
                      <a:pt x="1143" y="931"/>
                    </a:cubicBezTo>
                    <a:cubicBezTo>
                      <a:pt x="1143" y="930"/>
                      <a:pt x="1143" y="930"/>
                      <a:pt x="1143" y="930"/>
                    </a:cubicBezTo>
                    <a:cubicBezTo>
                      <a:pt x="1167" y="871"/>
                      <a:pt x="1174" y="804"/>
                      <a:pt x="1157" y="737"/>
                    </a:cubicBezTo>
                    <a:cubicBezTo>
                      <a:pt x="1121" y="597"/>
                      <a:pt x="997" y="504"/>
                      <a:pt x="860" y="503"/>
                    </a:cubicBezTo>
                    <a:cubicBezTo>
                      <a:pt x="859" y="503"/>
                      <a:pt x="859" y="503"/>
                      <a:pt x="859" y="503"/>
                    </a:cubicBezTo>
                    <a:cubicBezTo>
                      <a:pt x="859" y="502"/>
                      <a:pt x="859" y="502"/>
                      <a:pt x="859" y="502"/>
                    </a:cubicBezTo>
                    <a:cubicBezTo>
                      <a:pt x="865" y="453"/>
                      <a:pt x="862" y="403"/>
                      <a:pt x="849" y="353"/>
                    </a:cubicBezTo>
                    <a:cubicBezTo>
                      <a:pt x="821" y="243"/>
                      <a:pt x="752" y="156"/>
                      <a:pt x="662" y="10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
              <p:cNvSpPr>
                <a:spLocks/>
              </p:cNvSpPr>
              <p:nvPr/>
            </p:nvSpPr>
            <p:spPr bwMode="auto">
              <a:xfrm>
                <a:off x="-446" y="-332"/>
                <a:ext cx="3721" cy="4982"/>
              </a:xfrm>
              <a:custGeom>
                <a:avLst/>
                <a:gdLst>
                  <a:gd name="T0" fmla="*/ 1324 w 1575"/>
                  <a:gd name="T1" fmla="*/ 1978 h 2109"/>
                  <a:gd name="T2" fmla="*/ 1482 w 1575"/>
                  <a:gd name="T3" fmla="*/ 1801 h 2109"/>
                  <a:gd name="T4" fmla="*/ 1562 w 1575"/>
                  <a:gd name="T5" fmla="*/ 1578 h 2109"/>
                  <a:gd name="T6" fmla="*/ 1550 w 1575"/>
                  <a:gd name="T7" fmla="*/ 1332 h 2109"/>
                  <a:gd name="T8" fmla="*/ 1200 w 1575"/>
                  <a:gd name="T9" fmla="*/ 918 h 2109"/>
                  <a:gd name="T10" fmla="*/ 1203 w 1575"/>
                  <a:gd name="T11" fmla="*/ 736 h 2109"/>
                  <a:gd name="T12" fmla="*/ 909 w 1575"/>
                  <a:gd name="T13" fmla="*/ 476 h 2109"/>
                  <a:gd name="T14" fmla="*/ 895 w 1575"/>
                  <a:gd name="T15" fmla="*/ 352 h 2109"/>
                  <a:gd name="T16" fmla="*/ 691 w 1575"/>
                  <a:gd name="T17" fmla="*/ 78 h 2109"/>
                  <a:gd name="T18" fmla="*/ 352 w 1575"/>
                  <a:gd name="T19" fmla="*/ 29 h 2109"/>
                  <a:gd name="T20" fmla="*/ 78 w 1575"/>
                  <a:gd name="T21" fmla="*/ 233 h 2109"/>
                  <a:gd name="T22" fmla="*/ 29 w 1575"/>
                  <a:gd name="T23" fmla="*/ 572 h 2109"/>
                  <a:gd name="T24" fmla="*/ 231 w 1575"/>
                  <a:gd name="T25" fmla="*/ 845 h 2109"/>
                  <a:gd name="T26" fmla="*/ 528 w 1575"/>
                  <a:gd name="T27" fmla="*/ 904 h 2109"/>
                  <a:gd name="T28" fmla="*/ 528 w 1575"/>
                  <a:gd name="T29" fmla="*/ 907 h 2109"/>
                  <a:gd name="T30" fmla="*/ 566 w 1575"/>
                  <a:gd name="T31" fmla="*/ 999 h 2109"/>
                  <a:gd name="T32" fmla="*/ 372 w 1575"/>
                  <a:gd name="T33" fmla="*/ 1264 h 2109"/>
                  <a:gd name="T34" fmla="*/ 350 w 1575"/>
                  <a:gd name="T35" fmla="*/ 1636 h 2109"/>
                  <a:gd name="T36" fmla="*/ 457 w 1575"/>
                  <a:gd name="T37" fmla="*/ 1858 h 2109"/>
                  <a:gd name="T38" fmla="*/ 633 w 1575"/>
                  <a:gd name="T39" fmla="*/ 2016 h 2109"/>
                  <a:gd name="T40" fmla="*/ 857 w 1575"/>
                  <a:gd name="T41" fmla="*/ 2096 h 2109"/>
                  <a:gd name="T42" fmla="*/ 1102 w 1575"/>
                  <a:gd name="T43" fmla="*/ 2084 h 2109"/>
                  <a:gd name="T44" fmla="*/ 1102 w 1575"/>
                  <a:gd name="T45" fmla="*/ 2083 h 2109"/>
                  <a:gd name="T46" fmla="*/ 1102 w 1575"/>
                  <a:gd name="T47" fmla="*/ 2083 h 2109"/>
                  <a:gd name="T48" fmla="*/ 857 w 1575"/>
                  <a:gd name="T49" fmla="*/ 2095 h 2109"/>
                  <a:gd name="T50" fmla="*/ 634 w 1575"/>
                  <a:gd name="T51" fmla="*/ 2014 h 2109"/>
                  <a:gd name="T52" fmla="*/ 458 w 1575"/>
                  <a:gd name="T53" fmla="*/ 1857 h 2109"/>
                  <a:gd name="T54" fmla="*/ 352 w 1575"/>
                  <a:gd name="T55" fmla="*/ 1636 h 2109"/>
                  <a:gd name="T56" fmla="*/ 373 w 1575"/>
                  <a:gd name="T57" fmla="*/ 1265 h 2109"/>
                  <a:gd name="T58" fmla="*/ 568 w 1575"/>
                  <a:gd name="T59" fmla="*/ 1000 h 2109"/>
                  <a:gd name="T60" fmla="*/ 568 w 1575"/>
                  <a:gd name="T61" fmla="*/ 999 h 2109"/>
                  <a:gd name="T62" fmla="*/ 568 w 1575"/>
                  <a:gd name="T63" fmla="*/ 999 h 2109"/>
                  <a:gd name="T64" fmla="*/ 530 w 1575"/>
                  <a:gd name="T65" fmla="*/ 907 h 2109"/>
                  <a:gd name="T66" fmla="*/ 529 w 1575"/>
                  <a:gd name="T67" fmla="*/ 903 h 2109"/>
                  <a:gd name="T68" fmla="*/ 529 w 1575"/>
                  <a:gd name="T69" fmla="*/ 902 h 2109"/>
                  <a:gd name="T70" fmla="*/ 528 w 1575"/>
                  <a:gd name="T71" fmla="*/ 902 h 2109"/>
                  <a:gd name="T72" fmla="*/ 232 w 1575"/>
                  <a:gd name="T73" fmla="*/ 843 h 2109"/>
                  <a:gd name="T74" fmla="*/ 31 w 1575"/>
                  <a:gd name="T75" fmla="*/ 571 h 2109"/>
                  <a:gd name="T76" fmla="*/ 80 w 1575"/>
                  <a:gd name="T77" fmla="*/ 234 h 2109"/>
                  <a:gd name="T78" fmla="*/ 353 w 1575"/>
                  <a:gd name="T79" fmla="*/ 31 h 2109"/>
                  <a:gd name="T80" fmla="*/ 690 w 1575"/>
                  <a:gd name="T81" fmla="*/ 80 h 2109"/>
                  <a:gd name="T82" fmla="*/ 894 w 1575"/>
                  <a:gd name="T83" fmla="*/ 353 h 2109"/>
                  <a:gd name="T84" fmla="*/ 907 w 1575"/>
                  <a:gd name="T85" fmla="*/ 477 h 2109"/>
                  <a:gd name="T86" fmla="*/ 907 w 1575"/>
                  <a:gd name="T87" fmla="*/ 478 h 2109"/>
                  <a:gd name="T88" fmla="*/ 908 w 1575"/>
                  <a:gd name="T89" fmla="*/ 478 h 2109"/>
                  <a:gd name="T90" fmla="*/ 1201 w 1575"/>
                  <a:gd name="T91" fmla="*/ 737 h 2109"/>
                  <a:gd name="T92" fmla="*/ 1198 w 1575"/>
                  <a:gd name="T93" fmla="*/ 919 h 2109"/>
                  <a:gd name="T94" fmla="*/ 1198 w 1575"/>
                  <a:gd name="T95" fmla="*/ 919 h 2109"/>
                  <a:gd name="T96" fmla="*/ 1199 w 1575"/>
                  <a:gd name="T97" fmla="*/ 920 h 2109"/>
                  <a:gd name="T98" fmla="*/ 1548 w 1575"/>
                  <a:gd name="T99" fmla="*/ 1333 h 2109"/>
                  <a:gd name="T100" fmla="*/ 1560 w 1575"/>
                  <a:gd name="T101" fmla="*/ 1578 h 2109"/>
                  <a:gd name="T102" fmla="*/ 1480 w 1575"/>
                  <a:gd name="T103" fmla="*/ 1800 h 2109"/>
                  <a:gd name="T104" fmla="*/ 1323 w 1575"/>
                  <a:gd name="T105" fmla="*/ 1977 h 2109"/>
                  <a:gd name="T106" fmla="*/ 1102 w 1575"/>
                  <a:gd name="T107" fmla="*/ 2083 h 2109"/>
                  <a:gd name="T108" fmla="*/ 1102 w 1575"/>
                  <a:gd name="T109" fmla="*/ 2083 h 2109"/>
                  <a:gd name="T110" fmla="*/ 1102 w 1575"/>
                  <a:gd name="T111" fmla="*/ 2084 h 2109"/>
                  <a:gd name="T112" fmla="*/ 1324 w 1575"/>
                  <a:gd name="T113" fmla="*/ 1978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5" h="2109">
                    <a:moveTo>
                      <a:pt x="1324" y="1978"/>
                    </a:moveTo>
                    <a:cubicBezTo>
                      <a:pt x="1387" y="1930"/>
                      <a:pt x="1441" y="1870"/>
                      <a:pt x="1482" y="1801"/>
                    </a:cubicBezTo>
                    <a:cubicBezTo>
                      <a:pt x="1523" y="1732"/>
                      <a:pt x="1550" y="1657"/>
                      <a:pt x="1562" y="1578"/>
                    </a:cubicBezTo>
                    <a:cubicBezTo>
                      <a:pt x="1575" y="1496"/>
                      <a:pt x="1571" y="1413"/>
                      <a:pt x="1550" y="1332"/>
                    </a:cubicBezTo>
                    <a:cubicBezTo>
                      <a:pt x="1503" y="1147"/>
                      <a:pt x="1374" y="995"/>
                      <a:pt x="1200" y="918"/>
                    </a:cubicBezTo>
                    <a:cubicBezTo>
                      <a:pt x="1217" y="859"/>
                      <a:pt x="1218" y="797"/>
                      <a:pt x="1203" y="736"/>
                    </a:cubicBezTo>
                    <a:cubicBezTo>
                      <a:pt x="1168" y="596"/>
                      <a:pt x="1050" y="494"/>
                      <a:pt x="909" y="476"/>
                    </a:cubicBezTo>
                    <a:cubicBezTo>
                      <a:pt x="910" y="435"/>
                      <a:pt x="906" y="393"/>
                      <a:pt x="895" y="352"/>
                    </a:cubicBezTo>
                    <a:cubicBezTo>
                      <a:pt x="866" y="237"/>
                      <a:pt x="793" y="139"/>
                      <a:pt x="691" y="78"/>
                    </a:cubicBezTo>
                    <a:cubicBezTo>
                      <a:pt x="588" y="17"/>
                      <a:pt x="468" y="0"/>
                      <a:pt x="352" y="29"/>
                    </a:cubicBezTo>
                    <a:cubicBezTo>
                      <a:pt x="237" y="58"/>
                      <a:pt x="139" y="131"/>
                      <a:pt x="78" y="233"/>
                    </a:cubicBezTo>
                    <a:cubicBezTo>
                      <a:pt x="17" y="336"/>
                      <a:pt x="0" y="456"/>
                      <a:pt x="29" y="572"/>
                    </a:cubicBezTo>
                    <a:cubicBezTo>
                      <a:pt x="58" y="686"/>
                      <a:pt x="130" y="783"/>
                      <a:pt x="231" y="845"/>
                    </a:cubicBezTo>
                    <a:cubicBezTo>
                      <a:pt x="321" y="899"/>
                      <a:pt x="425" y="919"/>
                      <a:pt x="528" y="904"/>
                    </a:cubicBezTo>
                    <a:cubicBezTo>
                      <a:pt x="528" y="905"/>
                      <a:pt x="528" y="906"/>
                      <a:pt x="528" y="907"/>
                    </a:cubicBezTo>
                    <a:cubicBezTo>
                      <a:pt x="537" y="940"/>
                      <a:pt x="549" y="971"/>
                      <a:pt x="566" y="999"/>
                    </a:cubicBezTo>
                    <a:cubicBezTo>
                      <a:pt x="479" y="1068"/>
                      <a:pt x="412" y="1159"/>
                      <a:pt x="372" y="1264"/>
                    </a:cubicBezTo>
                    <a:cubicBezTo>
                      <a:pt x="326" y="1383"/>
                      <a:pt x="319" y="1512"/>
                      <a:pt x="350" y="1636"/>
                    </a:cubicBezTo>
                    <a:cubicBezTo>
                      <a:pt x="371" y="1717"/>
                      <a:pt x="406" y="1792"/>
                      <a:pt x="457" y="1858"/>
                    </a:cubicBezTo>
                    <a:cubicBezTo>
                      <a:pt x="505" y="1922"/>
                      <a:pt x="564" y="1975"/>
                      <a:pt x="633" y="2016"/>
                    </a:cubicBezTo>
                    <a:cubicBezTo>
                      <a:pt x="702" y="2057"/>
                      <a:pt x="777" y="2084"/>
                      <a:pt x="857" y="2096"/>
                    </a:cubicBezTo>
                    <a:cubicBezTo>
                      <a:pt x="938" y="2109"/>
                      <a:pt x="1021" y="2105"/>
                      <a:pt x="1102" y="2084"/>
                    </a:cubicBezTo>
                    <a:cubicBezTo>
                      <a:pt x="1102" y="2083"/>
                      <a:pt x="1102" y="2083"/>
                      <a:pt x="1102" y="2083"/>
                    </a:cubicBezTo>
                    <a:cubicBezTo>
                      <a:pt x="1102" y="2083"/>
                      <a:pt x="1102" y="2083"/>
                      <a:pt x="1102" y="2083"/>
                    </a:cubicBezTo>
                    <a:cubicBezTo>
                      <a:pt x="1021" y="2103"/>
                      <a:pt x="939" y="2107"/>
                      <a:pt x="857" y="2095"/>
                    </a:cubicBezTo>
                    <a:cubicBezTo>
                      <a:pt x="778" y="2082"/>
                      <a:pt x="703" y="2055"/>
                      <a:pt x="634" y="2014"/>
                    </a:cubicBezTo>
                    <a:cubicBezTo>
                      <a:pt x="565" y="1973"/>
                      <a:pt x="506" y="1920"/>
                      <a:pt x="458" y="1857"/>
                    </a:cubicBezTo>
                    <a:cubicBezTo>
                      <a:pt x="408" y="1791"/>
                      <a:pt x="372" y="1717"/>
                      <a:pt x="352" y="1636"/>
                    </a:cubicBezTo>
                    <a:cubicBezTo>
                      <a:pt x="321" y="1512"/>
                      <a:pt x="328" y="1384"/>
                      <a:pt x="373" y="1265"/>
                    </a:cubicBezTo>
                    <a:cubicBezTo>
                      <a:pt x="414" y="1160"/>
                      <a:pt x="480" y="1069"/>
                      <a:pt x="568" y="1000"/>
                    </a:cubicBezTo>
                    <a:cubicBezTo>
                      <a:pt x="568" y="999"/>
                      <a:pt x="568" y="999"/>
                      <a:pt x="568" y="999"/>
                    </a:cubicBezTo>
                    <a:cubicBezTo>
                      <a:pt x="568" y="999"/>
                      <a:pt x="568" y="999"/>
                      <a:pt x="568" y="999"/>
                    </a:cubicBezTo>
                    <a:cubicBezTo>
                      <a:pt x="551" y="970"/>
                      <a:pt x="538" y="939"/>
                      <a:pt x="530" y="907"/>
                    </a:cubicBezTo>
                    <a:cubicBezTo>
                      <a:pt x="530" y="905"/>
                      <a:pt x="529" y="904"/>
                      <a:pt x="529" y="903"/>
                    </a:cubicBezTo>
                    <a:cubicBezTo>
                      <a:pt x="529" y="902"/>
                      <a:pt x="529" y="902"/>
                      <a:pt x="529" y="902"/>
                    </a:cubicBezTo>
                    <a:cubicBezTo>
                      <a:pt x="528" y="902"/>
                      <a:pt x="528" y="902"/>
                      <a:pt x="528" y="902"/>
                    </a:cubicBezTo>
                    <a:cubicBezTo>
                      <a:pt x="426" y="918"/>
                      <a:pt x="322" y="897"/>
                      <a:pt x="232" y="843"/>
                    </a:cubicBezTo>
                    <a:cubicBezTo>
                      <a:pt x="131" y="782"/>
                      <a:pt x="60" y="686"/>
                      <a:pt x="31" y="571"/>
                    </a:cubicBezTo>
                    <a:cubicBezTo>
                      <a:pt x="2" y="456"/>
                      <a:pt x="19" y="336"/>
                      <a:pt x="80" y="234"/>
                    </a:cubicBezTo>
                    <a:cubicBezTo>
                      <a:pt x="141" y="132"/>
                      <a:pt x="238" y="60"/>
                      <a:pt x="353" y="31"/>
                    </a:cubicBezTo>
                    <a:cubicBezTo>
                      <a:pt x="468" y="1"/>
                      <a:pt x="588" y="19"/>
                      <a:pt x="690" y="80"/>
                    </a:cubicBezTo>
                    <a:cubicBezTo>
                      <a:pt x="792" y="141"/>
                      <a:pt x="864" y="238"/>
                      <a:pt x="894" y="353"/>
                    </a:cubicBezTo>
                    <a:cubicBezTo>
                      <a:pt x="904" y="394"/>
                      <a:pt x="908" y="435"/>
                      <a:pt x="907" y="477"/>
                    </a:cubicBezTo>
                    <a:cubicBezTo>
                      <a:pt x="907" y="478"/>
                      <a:pt x="907" y="478"/>
                      <a:pt x="907" y="478"/>
                    </a:cubicBezTo>
                    <a:cubicBezTo>
                      <a:pt x="908" y="478"/>
                      <a:pt x="908" y="478"/>
                      <a:pt x="908" y="478"/>
                    </a:cubicBezTo>
                    <a:cubicBezTo>
                      <a:pt x="1048" y="495"/>
                      <a:pt x="1166" y="597"/>
                      <a:pt x="1201" y="737"/>
                    </a:cubicBezTo>
                    <a:cubicBezTo>
                      <a:pt x="1217" y="797"/>
                      <a:pt x="1215" y="859"/>
                      <a:pt x="1198" y="919"/>
                    </a:cubicBezTo>
                    <a:cubicBezTo>
                      <a:pt x="1198" y="919"/>
                      <a:pt x="1198" y="919"/>
                      <a:pt x="1198" y="919"/>
                    </a:cubicBezTo>
                    <a:cubicBezTo>
                      <a:pt x="1199" y="920"/>
                      <a:pt x="1199" y="920"/>
                      <a:pt x="1199" y="920"/>
                    </a:cubicBezTo>
                    <a:cubicBezTo>
                      <a:pt x="1372" y="996"/>
                      <a:pt x="1502" y="1148"/>
                      <a:pt x="1548" y="1333"/>
                    </a:cubicBezTo>
                    <a:cubicBezTo>
                      <a:pt x="1569" y="1414"/>
                      <a:pt x="1573" y="1496"/>
                      <a:pt x="1560" y="1578"/>
                    </a:cubicBezTo>
                    <a:cubicBezTo>
                      <a:pt x="1548" y="1657"/>
                      <a:pt x="1521" y="1731"/>
                      <a:pt x="1480" y="1800"/>
                    </a:cubicBezTo>
                    <a:cubicBezTo>
                      <a:pt x="1439" y="1869"/>
                      <a:pt x="1386" y="1928"/>
                      <a:pt x="1323" y="1977"/>
                    </a:cubicBezTo>
                    <a:cubicBezTo>
                      <a:pt x="1257" y="2026"/>
                      <a:pt x="1182" y="2062"/>
                      <a:pt x="1102" y="2083"/>
                    </a:cubicBezTo>
                    <a:cubicBezTo>
                      <a:pt x="1102" y="2083"/>
                      <a:pt x="1102" y="2083"/>
                      <a:pt x="1102" y="2083"/>
                    </a:cubicBezTo>
                    <a:cubicBezTo>
                      <a:pt x="1102" y="2084"/>
                      <a:pt x="1102" y="2084"/>
                      <a:pt x="1102" y="2084"/>
                    </a:cubicBezTo>
                    <a:cubicBezTo>
                      <a:pt x="1183" y="2064"/>
                      <a:pt x="1258" y="2028"/>
                      <a:pt x="1324" y="19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p:cNvSpPr>
                <a:spLocks noEditPoints="1"/>
              </p:cNvSpPr>
              <p:nvPr/>
            </p:nvSpPr>
            <p:spPr bwMode="auto">
              <a:xfrm>
                <a:off x="-210" y="10"/>
                <a:ext cx="3742" cy="5006"/>
              </a:xfrm>
              <a:custGeom>
                <a:avLst/>
                <a:gdLst>
                  <a:gd name="T0" fmla="*/ 1505 w 1584"/>
                  <a:gd name="T1" fmla="*/ 1333 h 2119"/>
                  <a:gd name="T2" fmla="*/ 1084 w 1584"/>
                  <a:gd name="T3" fmla="*/ 2040 h 2119"/>
                  <a:gd name="T4" fmla="*/ 376 w 1584"/>
                  <a:gd name="T5" fmla="*/ 1619 h 2119"/>
                  <a:gd name="T6" fmla="*/ 606 w 1584"/>
                  <a:gd name="T7" fmla="*/ 999 h 2119"/>
                  <a:gd name="T8" fmla="*/ 554 w 1584"/>
                  <a:gd name="T9" fmla="*/ 890 h 2119"/>
                  <a:gd name="T10" fmla="*/ 547 w 1584"/>
                  <a:gd name="T11" fmla="*/ 853 h 2119"/>
                  <a:gd name="T12" fmla="*/ 55 w 1584"/>
                  <a:gd name="T13" fmla="*/ 554 h 2119"/>
                  <a:gd name="T14" fmla="*/ 352 w 1584"/>
                  <a:gd name="T15" fmla="*/ 56 h 2119"/>
                  <a:gd name="T16" fmla="*/ 851 w 1584"/>
                  <a:gd name="T17" fmla="*/ 353 h 2119"/>
                  <a:gd name="T18" fmla="*/ 860 w 1584"/>
                  <a:gd name="T19" fmla="*/ 502 h 2119"/>
                  <a:gd name="T20" fmla="*/ 1158 w 1584"/>
                  <a:gd name="T21" fmla="*/ 737 h 2119"/>
                  <a:gd name="T22" fmla="*/ 1145 w 1584"/>
                  <a:gd name="T23" fmla="*/ 931 h 2119"/>
                  <a:gd name="T24" fmla="*/ 1505 w 1584"/>
                  <a:gd name="T25" fmla="*/ 1333 h 2119"/>
                  <a:gd name="T26" fmla="*/ 662 w 1584"/>
                  <a:gd name="T27" fmla="*/ 103 h 2119"/>
                  <a:gd name="T28" fmla="*/ 353 w 1584"/>
                  <a:gd name="T29" fmla="*/ 58 h 2119"/>
                  <a:gd name="T30" fmla="*/ 102 w 1584"/>
                  <a:gd name="T31" fmla="*/ 244 h 2119"/>
                  <a:gd name="T32" fmla="*/ 57 w 1584"/>
                  <a:gd name="T33" fmla="*/ 554 h 2119"/>
                  <a:gd name="T34" fmla="*/ 548 w 1584"/>
                  <a:gd name="T35" fmla="*/ 851 h 2119"/>
                  <a:gd name="T36" fmla="*/ 549 w 1584"/>
                  <a:gd name="T37" fmla="*/ 850 h 2119"/>
                  <a:gd name="T38" fmla="*/ 549 w 1584"/>
                  <a:gd name="T39" fmla="*/ 851 h 2119"/>
                  <a:gd name="T40" fmla="*/ 556 w 1584"/>
                  <a:gd name="T41" fmla="*/ 889 h 2119"/>
                  <a:gd name="T42" fmla="*/ 608 w 1584"/>
                  <a:gd name="T43" fmla="*/ 999 h 2119"/>
                  <a:gd name="T44" fmla="*/ 609 w 1584"/>
                  <a:gd name="T45" fmla="*/ 1000 h 2119"/>
                  <a:gd name="T46" fmla="*/ 608 w 1584"/>
                  <a:gd name="T47" fmla="*/ 1000 h 2119"/>
                  <a:gd name="T48" fmla="*/ 608 w 1584"/>
                  <a:gd name="T49" fmla="*/ 999 h 2119"/>
                  <a:gd name="T50" fmla="*/ 607 w 1584"/>
                  <a:gd name="T51" fmla="*/ 1000 h 2119"/>
                  <a:gd name="T52" fmla="*/ 608 w 1584"/>
                  <a:gd name="T53" fmla="*/ 999 h 2119"/>
                  <a:gd name="T54" fmla="*/ 608 w 1584"/>
                  <a:gd name="T55" fmla="*/ 1000 h 2119"/>
                  <a:gd name="T56" fmla="*/ 378 w 1584"/>
                  <a:gd name="T57" fmla="*/ 1618 h 2119"/>
                  <a:gd name="T58" fmla="*/ 644 w 1584"/>
                  <a:gd name="T59" fmla="*/ 1975 h 2119"/>
                  <a:gd name="T60" fmla="*/ 1083 w 1584"/>
                  <a:gd name="T61" fmla="*/ 2039 h 2119"/>
                  <a:gd name="T62" fmla="*/ 1439 w 1584"/>
                  <a:gd name="T63" fmla="*/ 1773 h 2119"/>
                  <a:gd name="T64" fmla="*/ 1503 w 1584"/>
                  <a:gd name="T65" fmla="*/ 1333 h 2119"/>
                  <a:gd name="T66" fmla="*/ 1143 w 1584"/>
                  <a:gd name="T67" fmla="*/ 932 h 2119"/>
                  <a:gd name="T68" fmla="*/ 1142 w 1584"/>
                  <a:gd name="T69" fmla="*/ 932 h 2119"/>
                  <a:gd name="T70" fmla="*/ 1143 w 1584"/>
                  <a:gd name="T71" fmla="*/ 931 h 2119"/>
                  <a:gd name="T72" fmla="*/ 1156 w 1584"/>
                  <a:gd name="T73" fmla="*/ 737 h 2119"/>
                  <a:gd name="T74" fmla="*/ 859 w 1584"/>
                  <a:gd name="T75" fmla="*/ 504 h 2119"/>
                  <a:gd name="T76" fmla="*/ 858 w 1584"/>
                  <a:gd name="T77" fmla="*/ 503 h 2119"/>
                  <a:gd name="T78" fmla="*/ 858 w 1584"/>
                  <a:gd name="T79" fmla="*/ 502 h 2119"/>
                  <a:gd name="T80" fmla="*/ 849 w 1584"/>
                  <a:gd name="T81" fmla="*/ 353 h 2119"/>
                  <a:gd name="T82" fmla="*/ 662 w 1584"/>
                  <a:gd name="T83" fmla="*/ 103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4" h="2119">
                    <a:moveTo>
                      <a:pt x="1505" y="1333"/>
                    </a:moveTo>
                    <a:cubicBezTo>
                      <a:pt x="1584" y="1645"/>
                      <a:pt x="1395" y="1961"/>
                      <a:pt x="1084" y="2040"/>
                    </a:cubicBezTo>
                    <a:cubicBezTo>
                      <a:pt x="772" y="2119"/>
                      <a:pt x="455" y="1931"/>
                      <a:pt x="376" y="1619"/>
                    </a:cubicBezTo>
                    <a:cubicBezTo>
                      <a:pt x="315" y="1378"/>
                      <a:pt x="414" y="1134"/>
                      <a:pt x="606" y="999"/>
                    </a:cubicBezTo>
                    <a:cubicBezTo>
                      <a:pt x="583" y="967"/>
                      <a:pt x="565" y="930"/>
                      <a:pt x="554" y="890"/>
                    </a:cubicBezTo>
                    <a:cubicBezTo>
                      <a:pt x="551" y="877"/>
                      <a:pt x="549" y="865"/>
                      <a:pt x="547" y="853"/>
                    </a:cubicBezTo>
                    <a:cubicBezTo>
                      <a:pt x="330" y="904"/>
                      <a:pt x="110" y="772"/>
                      <a:pt x="55" y="554"/>
                    </a:cubicBezTo>
                    <a:cubicBezTo>
                      <a:pt x="0" y="335"/>
                      <a:pt x="132" y="111"/>
                      <a:pt x="352" y="56"/>
                    </a:cubicBezTo>
                    <a:cubicBezTo>
                      <a:pt x="572" y="0"/>
                      <a:pt x="795" y="133"/>
                      <a:pt x="851" y="353"/>
                    </a:cubicBezTo>
                    <a:cubicBezTo>
                      <a:pt x="863" y="403"/>
                      <a:pt x="866" y="453"/>
                      <a:pt x="860" y="502"/>
                    </a:cubicBezTo>
                    <a:cubicBezTo>
                      <a:pt x="998" y="503"/>
                      <a:pt x="1123" y="597"/>
                      <a:pt x="1158" y="737"/>
                    </a:cubicBezTo>
                    <a:cubicBezTo>
                      <a:pt x="1175" y="804"/>
                      <a:pt x="1169" y="871"/>
                      <a:pt x="1145" y="931"/>
                    </a:cubicBezTo>
                    <a:cubicBezTo>
                      <a:pt x="1317" y="995"/>
                      <a:pt x="1457" y="1141"/>
                      <a:pt x="1505" y="1333"/>
                    </a:cubicBezTo>
                    <a:moveTo>
                      <a:pt x="662" y="103"/>
                    </a:moveTo>
                    <a:cubicBezTo>
                      <a:pt x="572" y="49"/>
                      <a:pt x="462" y="30"/>
                      <a:pt x="353" y="58"/>
                    </a:cubicBezTo>
                    <a:cubicBezTo>
                      <a:pt x="243" y="85"/>
                      <a:pt x="155" y="155"/>
                      <a:pt x="102" y="244"/>
                    </a:cubicBezTo>
                    <a:cubicBezTo>
                      <a:pt x="48" y="334"/>
                      <a:pt x="29" y="444"/>
                      <a:pt x="57" y="554"/>
                    </a:cubicBezTo>
                    <a:cubicBezTo>
                      <a:pt x="112" y="771"/>
                      <a:pt x="331" y="903"/>
                      <a:pt x="548" y="851"/>
                    </a:cubicBezTo>
                    <a:cubicBezTo>
                      <a:pt x="549" y="850"/>
                      <a:pt x="549" y="850"/>
                      <a:pt x="549" y="850"/>
                    </a:cubicBezTo>
                    <a:cubicBezTo>
                      <a:pt x="549" y="851"/>
                      <a:pt x="549" y="851"/>
                      <a:pt x="549" y="851"/>
                    </a:cubicBezTo>
                    <a:cubicBezTo>
                      <a:pt x="551" y="864"/>
                      <a:pt x="553" y="877"/>
                      <a:pt x="556" y="889"/>
                    </a:cubicBezTo>
                    <a:cubicBezTo>
                      <a:pt x="567" y="930"/>
                      <a:pt x="585" y="967"/>
                      <a:pt x="608" y="999"/>
                    </a:cubicBezTo>
                    <a:cubicBezTo>
                      <a:pt x="609" y="1000"/>
                      <a:pt x="609" y="1000"/>
                      <a:pt x="609" y="1000"/>
                    </a:cubicBezTo>
                    <a:cubicBezTo>
                      <a:pt x="608" y="1000"/>
                      <a:pt x="608" y="1000"/>
                      <a:pt x="608" y="1000"/>
                    </a:cubicBezTo>
                    <a:cubicBezTo>
                      <a:pt x="608" y="999"/>
                      <a:pt x="608" y="999"/>
                      <a:pt x="608" y="999"/>
                    </a:cubicBezTo>
                    <a:cubicBezTo>
                      <a:pt x="607" y="1000"/>
                      <a:pt x="607" y="1000"/>
                      <a:pt x="607" y="1000"/>
                    </a:cubicBezTo>
                    <a:cubicBezTo>
                      <a:pt x="608" y="999"/>
                      <a:pt x="608" y="999"/>
                      <a:pt x="608" y="999"/>
                    </a:cubicBezTo>
                    <a:cubicBezTo>
                      <a:pt x="608" y="1000"/>
                      <a:pt x="608" y="1000"/>
                      <a:pt x="608" y="1000"/>
                    </a:cubicBezTo>
                    <a:cubicBezTo>
                      <a:pt x="416" y="1134"/>
                      <a:pt x="317" y="1378"/>
                      <a:pt x="378" y="1618"/>
                    </a:cubicBezTo>
                    <a:cubicBezTo>
                      <a:pt x="417" y="1774"/>
                      <a:pt x="516" y="1898"/>
                      <a:pt x="644" y="1975"/>
                    </a:cubicBezTo>
                    <a:cubicBezTo>
                      <a:pt x="771" y="2051"/>
                      <a:pt x="928" y="2078"/>
                      <a:pt x="1083" y="2039"/>
                    </a:cubicBezTo>
                    <a:cubicBezTo>
                      <a:pt x="1239" y="1999"/>
                      <a:pt x="1363" y="1901"/>
                      <a:pt x="1439" y="1773"/>
                    </a:cubicBezTo>
                    <a:cubicBezTo>
                      <a:pt x="1515" y="1645"/>
                      <a:pt x="1543" y="1489"/>
                      <a:pt x="1503" y="1333"/>
                    </a:cubicBezTo>
                    <a:cubicBezTo>
                      <a:pt x="1455" y="1141"/>
                      <a:pt x="1316" y="996"/>
                      <a:pt x="1143" y="932"/>
                    </a:cubicBezTo>
                    <a:cubicBezTo>
                      <a:pt x="1142" y="932"/>
                      <a:pt x="1142" y="932"/>
                      <a:pt x="1142" y="932"/>
                    </a:cubicBezTo>
                    <a:cubicBezTo>
                      <a:pt x="1143" y="931"/>
                      <a:pt x="1143" y="931"/>
                      <a:pt x="1143" y="931"/>
                    </a:cubicBezTo>
                    <a:cubicBezTo>
                      <a:pt x="1167" y="871"/>
                      <a:pt x="1173" y="804"/>
                      <a:pt x="1156" y="737"/>
                    </a:cubicBezTo>
                    <a:cubicBezTo>
                      <a:pt x="1121" y="598"/>
                      <a:pt x="997" y="505"/>
                      <a:pt x="859" y="504"/>
                    </a:cubicBezTo>
                    <a:cubicBezTo>
                      <a:pt x="858" y="503"/>
                      <a:pt x="858" y="503"/>
                      <a:pt x="858" y="503"/>
                    </a:cubicBezTo>
                    <a:cubicBezTo>
                      <a:pt x="858" y="502"/>
                      <a:pt x="858" y="502"/>
                      <a:pt x="858" y="502"/>
                    </a:cubicBezTo>
                    <a:cubicBezTo>
                      <a:pt x="864" y="454"/>
                      <a:pt x="862" y="404"/>
                      <a:pt x="849" y="353"/>
                    </a:cubicBezTo>
                    <a:cubicBezTo>
                      <a:pt x="821" y="244"/>
                      <a:pt x="752" y="156"/>
                      <a:pt x="662" y="10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noEditPoints="1"/>
              </p:cNvSpPr>
              <p:nvPr/>
            </p:nvSpPr>
            <p:spPr bwMode="auto">
              <a:xfrm>
                <a:off x="-1211" y="-2198"/>
                <a:ext cx="3744" cy="5005"/>
              </a:xfrm>
              <a:custGeom>
                <a:avLst/>
                <a:gdLst>
                  <a:gd name="T0" fmla="*/ 1506 w 1585"/>
                  <a:gd name="T1" fmla="*/ 1333 h 2119"/>
                  <a:gd name="T2" fmla="*/ 1084 w 1585"/>
                  <a:gd name="T3" fmla="*/ 2040 h 2119"/>
                  <a:gd name="T4" fmla="*/ 377 w 1585"/>
                  <a:gd name="T5" fmla="*/ 1619 h 2119"/>
                  <a:gd name="T6" fmla="*/ 607 w 1585"/>
                  <a:gd name="T7" fmla="*/ 999 h 2119"/>
                  <a:gd name="T8" fmla="*/ 555 w 1585"/>
                  <a:gd name="T9" fmla="*/ 889 h 2119"/>
                  <a:gd name="T10" fmla="*/ 548 w 1585"/>
                  <a:gd name="T11" fmla="*/ 853 h 2119"/>
                  <a:gd name="T12" fmla="*/ 55 w 1585"/>
                  <a:gd name="T13" fmla="*/ 554 h 2119"/>
                  <a:gd name="T14" fmla="*/ 352 w 1585"/>
                  <a:gd name="T15" fmla="*/ 56 h 2119"/>
                  <a:gd name="T16" fmla="*/ 851 w 1585"/>
                  <a:gd name="T17" fmla="*/ 353 h 2119"/>
                  <a:gd name="T18" fmla="*/ 861 w 1585"/>
                  <a:gd name="T19" fmla="*/ 501 h 2119"/>
                  <a:gd name="T20" fmla="*/ 1159 w 1585"/>
                  <a:gd name="T21" fmla="*/ 737 h 2119"/>
                  <a:gd name="T22" fmla="*/ 1145 w 1585"/>
                  <a:gd name="T23" fmla="*/ 930 h 2119"/>
                  <a:gd name="T24" fmla="*/ 1506 w 1585"/>
                  <a:gd name="T25" fmla="*/ 1333 h 2119"/>
                  <a:gd name="T26" fmla="*/ 662 w 1585"/>
                  <a:gd name="T27" fmla="*/ 102 h 2119"/>
                  <a:gd name="T28" fmla="*/ 353 w 1585"/>
                  <a:gd name="T29" fmla="*/ 57 h 2119"/>
                  <a:gd name="T30" fmla="*/ 102 w 1585"/>
                  <a:gd name="T31" fmla="*/ 244 h 2119"/>
                  <a:gd name="T32" fmla="*/ 57 w 1585"/>
                  <a:gd name="T33" fmla="*/ 554 h 2119"/>
                  <a:gd name="T34" fmla="*/ 548 w 1585"/>
                  <a:gd name="T35" fmla="*/ 851 h 2119"/>
                  <a:gd name="T36" fmla="*/ 549 w 1585"/>
                  <a:gd name="T37" fmla="*/ 850 h 2119"/>
                  <a:gd name="T38" fmla="*/ 549 w 1585"/>
                  <a:gd name="T39" fmla="*/ 851 h 2119"/>
                  <a:gd name="T40" fmla="*/ 557 w 1585"/>
                  <a:gd name="T41" fmla="*/ 889 h 2119"/>
                  <a:gd name="T42" fmla="*/ 609 w 1585"/>
                  <a:gd name="T43" fmla="*/ 999 h 2119"/>
                  <a:gd name="T44" fmla="*/ 609 w 1585"/>
                  <a:gd name="T45" fmla="*/ 999 h 2119"/>
                  <a:gd name="T46" fmla="*/ 609 w 1585"/>
                  <a:gd name="T47" fmla="*/ 1000 h 2119"/>
                  <a:gd name="T48" fmla="*/ 608 w 1585"/>
                  <a:gd name="T49" fmla="*/ 999 h 2119"/>
                  <a:gd name="T50" fmla="*/ 607 w 1585"/>
                  <a:gd name="T51" fmla="*/ 1000 h 2119"/>
                  <a:gd name="T52" fmla="*/ 608 w 1585"/>
                  <a:gd name="T53" fmla="*/ 999 h 2119"/>
                  <a:gd name="T54" fmla="*/ 609 w 1585"/>
                  <a:gd name="T55" fmla="*/ 1000 h 2119"/>
                  <a:gd name="T56" fmla="*/ 378 w 1585"/>
                  <a:gd name="T57" fmla="*/ 1618 h 2119"/>
                  <a:gd name="T58" fmla="*/ 644 w 1585"/>
                  <a:gd name="T59" fmla="*/ 1974 h 2119"/>
                  <a:gd name="T60" fmla="*/ 1084 w 1585"/>
                  <a:gd name="T61" fmla="*/ 2038 h 2119"/>
                  <a:gd name="T62" fmla="*/ 1440 w 1585"/>
                  <a:gd name="T63" fmla="*/ 1773 h 2119"/>
                  <a:gd name="T64" fmla="*/ 1504 w 1585"/>
                  <a:gd name="T65" fmla="*/ 1333 h 2119"/>
                  <a:gd name="T66" fmla="*/ 1144 w 1585"/>
                  <a:gd name="T67" fmla="*/ 932 h 2119"/>
                  <a:gd name="T68" fmla="*/ 1143 w 1585"/>
                  <a:gd name="T69" fmla="*/ 931 h 2119"/>
                  <a:gd name="T70" fmla="*/ 1143 w 1585"/>
                  <a:gd name="T71" fmla="*/ 931 h 2119"/>
                  <a:gd name="T72" fmla="*/ 1157 w 1585"/>
                  <a:gd name="T73" fmla="*/ 737 h 2119"/>
                  <a:gd name="T74" fmla="*/ 860 w 1585"/>
                  <a:gd name="T75" fmla="*/ 503 h 2119"/>
                  <a:gd name="T76" fmla="*/ 859 w 1585"/>
                  <a:gd name="T77" fmla="*/ 503 h 2119"/>
                  <a:gd name="T78" fmla="*/ 859 w 1585"/>
                  <a:gd name="T79" fmla="*/ 502 h 2119"/>
                  <a:gd name="T80" fmla="*/ 849 w 1585"/>
                  <a:gd name="T81" fmla="*/ 353 h 2119"/>
                  <a:gd name="T82" fmla="*/ 662 w 1585"/>
                  <a:gd name="T83" fmla="*/ 10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5" h="2119">
                    <a:moveTo>
                      <a:pt x="1506" y="1333"/>
                    </a:moveTo>
                    <a:cubicBezTo>
                      <a:pt x="1585" y="1644"/>
                      <a:pt x="1396" y="1961"/>
                      <a:pt x="1084" y="2040"/>
                    </a:cubicBezTo>
                    <a:cubicBezTo>
                      <a:pt x="772" y="2119"/>
                      <a:pt x="456" y="1930"/>
                      <a:pt x="377" y="1619"/>
                    </a:cubicBezTo>
                    <a:cubicBezTo>
                      <a:pt x="316" y="1378"/>
                      <a:pt x="415" y="1134"/>
                      <a:pt x="607" y="999"/>
                    </a:cubicBezTo>
                    <a:cubicBezTo>
                      <a:pt x="583" y="967"/>
                      <a:pt x="565" y="930"/>
                      <a:pt x="555" y="889"/>
                    </a:cubicBezTo>
                    <a:cubicBezTo>
                      <a:pt x="552" y="877"/>
                      <a:pt x="549" y="865"/>
                      <a:pt x="548" y="853"/>
                    </a:cubicBezTo>
                    <a:cubicBezTo>
                      <a:pt x="330" y="904"/>
                      <a:pt x="111" y="772"/>
                      <a:pt x="55" y="554"/>
                    </a:cubicBezTo>
                    <a:cubicBezTo>
                      <a:pt x="0" y="334"/>
                      <a:pt x="133" y="111"/>
                      <a:pt x="352" y="56"/>
                    </a:cubicBezTo>
                    <a:cubicBezTo>
                      <a:pt x="572" y="0"/>
                      <a:pt x="795" y="133"/>
                      <a:pt x="851" y="353"/>
                    </a:cubicBezTo>
                    <a:cubicBezTo>
                      <a:pt x="864" y="403"/>
                      <a:pt x="866" y="453"/>
                      <a:pt x="861" y="501"/>
                    </a:cubicBezTo>
                    <a:cubicBezTo>
                      <a:pt x="998" y="503"/>
                      <a:pt x="1123" y="597"/>
                      <a:pt x="1159" y="737"/>
                    </a:cubicBezTo>
                    <a:cubicBezTo>
                      <a:pt x="1176" y="803"/>
                      <a:pt x="1169" y="871"/>
                      <a:pt x="1145" y="930"/>
                    </a:cubicBezTo>
                    <a:cubicBezTo>
                      <a:pt x="1318" y="995"/>
                      <a:pt x="1457" y="1141"/>
                      <a:pt x="1506" y="1333"/>
                    </a:cubicBezTo>
                    <a:moveTo>
                      <a:pt x="662" y="102"/>
                    </a:moveTo>
                    <a:cubicBezTo>
                      <a:pt x="572" y="49"/>
                      <a:pt x="462" y="30"/>
                      <a:pt x="353" y="57"/>
                    </a:cubicBezTo>
                    <a:cubicBezTo>
                      <a:pt x="244" y="85"/>
                      <a:pt x="156" y="154"/>
                      <a:pt x="102" y="244"/>
                    </a:cubicBezTo>
                    <a:cubicBezTo>
                      <a:pt x="49" y="334"/>
                      <a:pt x="30" y="444"/>
                      <a:pt x="57" y="554"/>
                    </a:cubicBezTo>
                    <a:cubicBezTo>
                      <a:pt x="112" y="771"/>
                      <a:pt x="331" y="903"/>
                      <a:pt x="548" y="851"/>
                    </a:cubicBezTo>
                    <a:cubicBezTo>
                      <a:pt x="549" y="850"/>
                      <a:pt x="549" y="850"/>
                      <a:pt x="549" y="850"/>
                    </a:cubicBezTo>
                    <a:cubicBezTo>
                      <a:pt x="549" y="851"/>
                      <a:pt x="549" y="851"/>
                      <a:pt x="549" y="851"/>
                    </a:cubicBezTo>
                    <a:cubicBezTo>
                      <a:pt x="551" y="864"/>
                      <a:pt x="553" y="876"/>
                      <a:pt x="557" y="889"/>
                    </a:cubicBezTo>
                    <a:cubicBezTo>
                      <a:pt x="567" y="930"/>
                      <a:pt x="585" y="967"/>
                      <a:pt x="609" y="999"/>
                    </a:cubicBezTo>
                    <a:cubicBezTo>
                      <a:pt x="609" y="999"/>
                      <a:pt x="609" y="999"/>
                      <a:pt x="609" y="999"/>
                    </a:cubicBezTo>
                    <a:cubicBezTo>
                      <a:pt x="609" y="1000"/>
                      <a:pt x="609" y="1000"/>
                      <a:pt x="609" y="1000"/>
                    </a:cubicBezTo>
                    <a:cubicBezTo>
                      <a:pt x="608" y="999"/>
                      <a:pt x="608" y="999"/>
                      <a:pt x="608" y="999"/>
                    </a:cubicBezTo>
                    <a:cubicBezTo>
                      <a:pt x="607" y="1000"/>
                      <a:pt x="607" y="1000"/>
                      <a:pt x="607" y="1000"/>
                    </a:cubicBezTo>
                    <a:cubicBezTo>
                      <a:pt x="608" y="999"/>
                      <a:pt x="608" y="999"/>
                      <a:pt x="608" y="999"/>
                    </a:cubicBezTo>
                    <a:cubicBezTo>
                      <a:pt x="609" y="1000"/>
                      <a:pt x="609" y="1000"/>
                      <a:pt x="609" y="1000"/>
                    </a:cubicBezTo>
                    <a:cubicBezTo>
                      <a:pt x="417" y="1134"/>
                      <a:pt x="318" y="1378"/>
                      <a:pt x="378" y="1618"/>
                    </a:cubicBezTo>
                    <a:cubicBezTo>
                      <a:pt x="418" y="1774"/>
                      <a:pt x="516" y="1898"/>
                      <a:pt x="644" y="1974"/>
                    </a:cubicBezTo>
                    <a:cubicBezTo>
                      <a:pt x="772" y="2050"/>
                      <a:pt x="928" y="2078"/>
                      <a:pt x="1084" y="2038"/>
                    </a:cubicBezTo>
                    <a:cubicBezTo>
                      <a:pt x="1239" y="1999"/>
                      <a:pt x="1364" y="1900"/>
                      <a:pt x="1440" y="1773"/>
                    </a:cubicBezTo>
                    <a:cubicBezTo>
                      <a:pt x="1516" y="1645"/>
                      <a:pt x="1543" y="1489"/>
                      <a:pt x="1504" y="1333"/>
                    </a:cubicBezTo>
                    <a:cubicBezTo>
                      <a:pt x="1455" y="1141"/>
                      <a:pt x="1316" y="996"/>
                      <a:pt x="1144" y="932"/>
                    </a:cubicBezTo>
                    <a:cubicBezTo>
                      <a:pt x="1143" y="931"/>
                      <a:pt x="1143" y="931"/>
                      <a:pt x="1143" y="931"/>
                    </a:cubicBezTo>
                    <a:cubicBezTo>
                      <a:pt x="1143" y="931"/>
                      <a:pt x="1143" y="931"/>
                      <a:pt x="1143" y="931"/>
                    </a:cubicBezTo>
                    <a:cubicBezTo>
                      <a:pt x="1167" y="871"/>
                      <a:pt x="1174" y="804"/>
                      <a:pt x="1157" y="737"/>
                    </a:cubicBezTo>
                    <a:cubicBezTo>
                      <a:pt x="1122" y="598"/>
                      <a:pt x="997" y="505"/>
                      <a:pt x="860" y="503"/>
                    </a:cubicBezTo>
                    <a:cubicBezTo>
                      <a:pt x="859" y="503"/>
                      <a:pt x="859" y="503"/>
                      <a:pt x="859" y="503"/>
                    </a:cubicBezTo>
                    <a:cubicBezTo>
                      <a:pt x="859" y="502"/>
                      <a:pt x="859" y="502"/>
                      <a:pt x="859" y="502"/>
                    </a:cubicBezTo>
                    <a:cubicBezTo>
                      <a:pt x="865" y="454"/>
                      <a:pt x="862" y="403"/>
                      <a:pt x="849" y="353"/>
                    </a:cubicBezTo>
                    <a:cubicBezTo>
                      <a:pt x="821" y="244"/>
                      <a:pt x="752" y="156"/>
                      <a:pt x="662" y="10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222"/>
            <p:cNvGrpSpPr>
              <a:grpSpLocks/>
            </p:cNvGrpSpPr>
            <p:nvPr/>
          </p:nvGrpSpPr>
          <p:grpSpPr bwMode="auto">
            <a:xfrm>
              <a:off x="-1538148" y="-282957"/>
              <a:ext cx="6977688" cy="6063345"/>
              <a:chOff x="-260" y="-231"/>
              <a:chExt cx="5548" cy="4821"/>
            </a:xfrm>
          </p:grpSpPr>
          <p:sp>
            <p:nvSpPr>
              <p:cNvPr id="2658" name="Freeform 22"/>
              <p:cNvSpPr>
                <a:spLocks/>
              </p:cNvSpPr>
              <p:nvPr/>
            </p:nvSpPr>
            <p:spPr bwMode="auto">
              <a:xfrm>
                <a:off x="4143" y="3116"/>
                <a:ext cx="28" cy="147"/>
              </a:xfrm>
              <a:custGeom>
                <a:avLst/>
                <a:gdLst>
                  <a:gd name="T0" fmla="*/ 5 w 12"/>
                  <a:gd name="T1" fmla="*/ 15 h 62"/>
                  <a:gd name="T2" fmla="*/ 0 w 12"/>
                  <a:gd name="T3" fmla="*/ 0 h 62"/>
                  <a:gd name="T4" fmla="*/ 9 w 12"/>
                  <a:gd name="T5" fmla="*/ 46 h 62"/>
                  <a:gd name="T6" fmla="*/ 12 w 12"/>
                  <a:gd name="T7" fmla="*/ 62 h 62"/>
                  <a:gd name="T8" fmla="*/ 5 w 12"/>
                  <a:gd name="T9" fmla="*/ 15 h 62"/>
                </a:gdLst>
                <a:ahLst/>
                <a:cxnLst>
                  <a:cxn ang="0">
                    <a:pos x="T0" y="T1"/>
                  </a:cxn>
                  <a:cxn ang="0">
                    <a:pos x="T2" y="T3"/>
                  </a:cxn>
                  <a:cxn ang="0">
                    <a:pos x="T4" y="T5"/>
                  </a:cxn>
                  <a:cxn ang="0">
                    <a:pos x="T6" y="T7"/>
                  </a:cxn>
                  <a:cxn ang="0">
                    <a:pos x="T8" y="T9"/>
                  </a:cxn>
                </a:cxnLst>
                <a:rect l="0" t="0" r="r" b="b"/>
                <a:pathLst>
                  <a:path w="12" h="62">
                    <a:moveTo>
                      <a:pt x="5" y="15"/>
                    </a:moveTo>
                    <a:cubicBezTo>
                      <a:pt x="1" y="2"/>
                      <a:pt x="5" y="21"/>
                      <a:pt x="0" y="0"/>
                    </a:cubicBezTo>
                    <a:cubicBezTo>
                      <a:pt x="1" y="6"/>
                      <a:pt x="6" y="27"/>
                      <a:pt x="9" y="46"/>
                    </a:cubicBezTo>
                    <a:cubicBezTo>
                      <a:pt x="10" y="51"/>
                      <a:pt x="11" y="57"/>
                      <a:pt x="12" y="62"/>
                    </a:cubicBezTo>
                    <a:cubicBezTo>
                      <a:pt x="10" y="46"/>
                      <a:pt x="10" y="37"/>
                      <a:pt x="5" y="1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9" name="Freeform 23"/>
              <p:cNvSpPr>
                <a:spLocks/>
              </p:cNvSpPr>
              <p:nvPr/>
            </p:nvSpPr>
            <p:spPr bwMode="auto">
              <a:xfrm>
                <a:off x="4124" y="3322"/>
                <a:ext cx="12" cy="220"/>
              </a:xfrm>
              <a:custGeom>
                <a:avLst/>
                <a:gdLst>
                  <a:gd name="T0" fmla="*/ 5 w 5"/>
                  <a:gd name="T1" fmla="*/ 45 h 93"/>
                  <a:gd name="T2" fmla="*/ 4 w 5"/>
                  <a:gd name="T3" fmla="*/ 6 h 93"/>
                  <a:gd name="T4" fmla="*/ 2 w 5"/>
                  <a:gd name="T5" fmla="*/ 54 h 93"/>
                  <a:gd name="T6" fmla="*/ 0 w 5"/>
                  <a:gd name="T7" fmla="*/ 76 h 93"/>
                  <a:gd name="T8" fmla="*/ 3 w 5"/>
                  <a:gd name="T9" fmla="*/ 72 h 93"/>
                  <a:gd name="T10" fmla="*/ 5 w 5"/>
                  <a:gd name="T11" fmla="*/ 45 h 93"/>
                </a:gdLst>
                <a:ahLst/>
                <a:cxnLst>
                  <a:cxn ang="0">
                    <a:pos x="T0" y="T1"/>
                  </a:cxn>
                  <a:cxn ang="0">
                    <a:pos x="T2" y="T3"/>
                  </a:cxn>
                  <a:cxn ang="0">
                    <a:pos x="T4" y="T5"/>
                  </a:cxn>
                  <a:cxn ang="0">
                    <a:pos x="T6" y="T7"/>
                  </a:cxn>
                  <a:cxn ang="0">
                    <a:pos x="T8" y="T9"/>
                  </a:cxn>
                  <a:cxn ang="0">
                    <a:pos x="T10" y="T11"/>
                  </a:cxn>
                </a:cxnLst>
                <a:rect l="0" t="0" r="r" b="b"/>
                <a:pathLst>
                  <a:path w="5" h="93">
                    <a:moveTo>
                      <a:pt x="5" y="45"/>
                    </a:moveTo>
                    <a:cubicBezTo>
                      <a:pt x="5" y="33"/>
                      <a:pt x="5" y="19"/>
                      <a:pt x="4" y="6"/>
                    </a:cubicBezTo>
                    <a:cubicBezTo>
                      <a:pt x="2" y="0"/>
                      <a:pt x="4" y="26"/>
                      <a:pt x="2" y="54"/>
                    </a:cubicBezTo>
                    <a:cubicBezTo>
                      <a:pt x="1" y="62"/>
                      <a:pt x="0" y="73"/>
                      <a:pt x="0" y="76"/>
                    </a:cubicBezTo>
                    <a:cubicBezTo>
                      <a:pt x="1" y="83"/>
                      <a:pt x="1" y="93"/>
                      <a:pt x="3" y="72"/>
                    </a:cubicBezTo>
                    <a:cubicBezTo>
                      <a:pt x="5" y="66"/>
                      <a:pt x="4" y="42"/>
                      <a:pt x="5" y="4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0" name="Freeform 24"/>
              <p:cNvSpPr>
                <a:spLocks/>
              </p:cNvSpPr>
              <p:nvPr/>
            </p:nvSpPr>
            <p:spPr bwMode="auto">
              <a:xfrm>
                <a:off x="3843" y="3360"/>
                <a:ext cx="245" cy="708"/>
              </a:xfrm>
              <a:custGeom>
                <a:avLst/>
                <a:gdLst>
                  <a:gd name="T0" fmla="*/ 53 w 104"/>
                  <a:gd name="T1" fmla="*/ 243 h 300"/>
                  <a:gd name="T2" fmla="*/ 55 w 104"/>
                  <a:gd name="T3" fmla="*/ 240 h 300"/>
                  <a:gd name="T4" fmla="*/ 61 w 104"/>
                  <a:gd name="T5" fmla="*/ 228 h 300"/>
                  <a:gd name="T6" fmla="*/ 70 w 104"/>
                  <a:gd name="T7" fmla="*/ 213 h 300"/>
                  <a:gd name="T8" fmla="*/ 71 w 104"/>
                  <a:gd name="T9" fmla="*/ 211 h 300"/>
                  <a:gd name="T10" fmla="*/ 100 w 104"/>
                  <a:gd name="T11" fmla="*/ 123 h 300"/>
                  <a:gd name="T12" fmla="*/ 97 w 104"/>
                  <a:gd name="T13" fmla="*/ 134 h 300"/>
                  <a:gd name="T14" fmla="*/ 104 w 104"/>
                  <a:gd name="T15" fmla="*/ 99 h 300"/>
                  <a:gd name="T16" fmla="*/ 103 w 104"/>
                  <a:gd name="T17" fmla="*/ 86 h 300"/>
                  <a:gd name="T18" fmla="*/ 97 w 104"/>
                  <a:gd name="T19" fmla="*/ 116 h 300"/>
                  <a:gd name="T20" fmla="*/ 101 w 104"/>
                  <a:gd name="T21" fmla="*/ 82 h 300"/>
                  <a:gd name="T22" fmla="*/ 99 w 104"/>
                  <a:gd name="T23" fmla="*/ 97 h 300"/>
                  <a:gd name="T24" fmla="*/ 101 w 104"/>
                  <a:gd name="T25" fmla="*/ 83 h 300"/>
                  <a:gd name="T26" fmla="*/ 98 w 104"/>
                  <a:gd name="T27" fmla="*/ 93 h 300"/>
                  <a:gd name="T28" fmla="*/ 104 w 104"/>
                  <a:gd name="T29" fmla="*/ 19 h 300"/>
                  <a:gd name="T30" fmla="*/ 102 w 104"/>
                  <a:gd name="T31" fmla="*/ 0 h 300"/>
                  <a:gd name="T32" fmla="*/ 100 w 104"/>
                  <a:gd name="T33" fmla="*/ 49 h 300"/>
                  <a:gd name="T34" fmla="*/ 96 w 104"/>
                  <a:gd name="T35" fmla="*/ 97 h 300"/>
                  <a:gd name="T36" fmla="*/ 91 w 104"/>
                  <a:gd name="T37" fmla="*/ 121 h 300"/>
                  <a:gd name="T38" fmla="*/ 96 w 104"/>
                  <a:gd name="T39" fmla="*/ 90 h 300"/>
                  <a:gd name="T40" fmla="*/ 81 w 104"/>
                  <a:gd name="T41" fmla="*/ 155 h 300"/>
                  <a:gd name="T42" fmla="*/ 82 w 104"/>
                  <a:gd name="T43" fmla="*/ 150 h 300"/>
                  <a:gd name="T44" fmla="*/ 43 w 104"/>
                  <a:gd name="T45" fmla="*/ 235 h 300"/>
                  <a:gd name="T46" fmla="*/ 5 w 104"/>
                  <a:gd name="T47" fmla="*/ 289 h 300"/>
                  <a:gd name="T48" fmla="*/ 8 w 104"/>
                  <a:gd name="T49" fmla="*/ 290 h 300"/>
                  <a:gd name="T50" fmla="*/ 20 w 104"/>
                  <a:gd name="T51" fmla="*/ 276 h 300"/>
                  <a:gd name="T52" fmla="*/ 0 w 104"/>
                  <a:gd name="T53" fmla="*/ 300 h 300"/>
                  <a:gd name="T54" fmla="*/ 16 w 104"/>
                  <a:gd name="T55" fmla="*/ 288 h 300"/>
                  <a:gd name="T56" fmla="*/ 42 w 104"/>
                  <a:gd name="T57" fmla="*/ 258 h 300"/>
                  <a:gd name="T58" fmla="*/ 39 w 104"/>
                  <a:gd name="T59" fmla="*/ 263 h 300"/>
                  <a:gd name="T60" fmla="*/ 53 w 104"/>
                  <a:gd name="T61" fmla="*/ 24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 h="300">
                    <a:moveTo>
                      <a:pt x="53" y="243"/>
                    </a:moveTo>
                    <a:cubicBezTo>
                      <a:pt x="55" y="240"/>
                      <a:pt x="55" y="240"/>
                      <a:pt x="55" y="240"/>
                    </a:cubicBezTo>
                    <a:cubicBezTo>
                      <a:pt x="58" y="235"/>
                      <a:pt x="56" y="237"/>
                      <a:pt x="61" y="228"/>
                    </a:cubicBezTo>
                    <a:cubicBezTo>
                      <a:pt x="64" y="223"/>
                      <a:pt x="67" y="218"/>
                      <a:pt x="70" y="213"/>
                    </a:cubicBezTo>
                    <a:cubicBezTo>
                      <a:pt x="75" y="204"/>
                      <a:pt x="71" y="210"/>
                      <a:pt x="71" y="211"/>
                    </a:cubicBezTo>
                    <a:cubicBezTo>
                      <a:pt x="87" y="176"/>
                      <a:pt x="91" y="163"/>
                      <a:pt x="100" y="123"/>
                    </a:cubicBezTo>
                    <a:cubicBezTo>
                      <a:pt x="99" y="127"/>
                      <a:pt x="98" y="131"/>
                      <a:pt x="97" y="134"/>
                    </a:cubicBezTo>
                    <a:cubicBezTo>
                      <a:pt x="99" y="124"/>
                      <a:pt x="103" y="107"/>
                      <a:pt x="104" y="99"/>
                    </a:cubicBezTo>
                    <a:cubicBezTo>
                      <a:pt x="98" y="125"/>
                      <a:pt x="104" y="87"/>
                      <a:pt x="103" y="86"/>
                    </a:cubicBezTo>
                    <a:cubicBezTo>
                      <a:pt x="103" y="92"/>
                      <a:pt x="101" y="99"/>
                      <a:pt x="97" y="116"/>
                    </a:cubicBezTo>
                    <a:cubicBezTo>
                      <a:pt x="99" y="104"/>
                      <a:pt x="101" y="92"/>
                      <a:pt x="101" y="82"/>
                    </a:cubicBezTo>
                    <a:cubicBezTo>
                      <a:pt x="101" y="87"/>
                      <a:pt x="100" y="92"/>
                      <a:pt x="99" y="97"/>
                    </a:cubicBezTo>
                    <a:cubicBezTo>
                      <a:pt x="98" y="101"/>
                      <a:pt x="99" y="94"/>
                      <a:pt x="101" y="83"/>
                    </a:cubicBezTo>
                    <a:cubicBezTo>
                      <a:pt x="99" y="96"/>
                      <a:pt x="99" y="88"/>
                      <a:pt x="98" y="93"/>
                    </a:cubicBezTo>
                    <a:cubicBezTo>
                      <a:pt x="101" y="69"/>
                      <a:pt x="104" y="46"/>
                      <a:pt x="104" y="19"/>
                    </a:cubicBezTo>
                    <a:cubicBezTo>
                      <a:pt x="104" y="7"/>
                      <a:pt x="103" y="7"/>
                      <a:pt x="102" y="0"/>
                    </a:cubicBezTo>
                    <a:cubicBezTo>
                      <a:pt x="103" y="22"/>
                      <a:pt x="101" y="36"/>
                      <a:pt x="100" y="49"/>
                    </a:cubicBezTo>
                    <a:cubicBezTo>
                      <a:pt x="100" y="62"/>
                      <a:pt x="96" y="96"/>
                      <a:pt x="96" y="97"/>
                    </a:cubicBezTo>
                    <a:cubicBezTo>
                      <a:pt x="95" y="105"/>
                      <a:pt x="92" y="115"/>
                      <a:pt x="91" y="121"/>
                    </a:cubicBezTo>
                    <a:cubicBezTo>
                      <a:pt x="92" y="115"/>
                      <a:pt x="95" y="96"/>
                      <a:pt x="96" y="90"/>
                    </a:cubicBezTo>
                    <a:cubicBezTo>
                      <a:pt x="91" y="116"/>
                      <a:pt x="89" y="129"/>
                      <a:pt x="81" y="155"/>
                    </a:cubicBezTo>
                    <a:cubicBezTo>
                      <a:pt x="82" y="150"/>
                      <a:pt x="82" y="150"/>
                      <a:pt x="82" y="150"/>
                    </a:cubicBezTo>
                    <a:cubicBezTo>
                      <a:pt x="75" y="178"/>
                      <a:pt x="53" y="221"/>
                      <a:pt x="43" y="235"/>
                    </a:cubicBezTo>
                    <a:cubicBezTo>
                      <a:pt x="28" y="261"/>
                      <a:pt x="9" y="284"/>
                      <a:pt x="5" y="289"/>
                    </a:cubicBezTo>
                    <a:cubicBezTo>
                      <a:pt x="23" y="271"/>
                      <a:pt x="6" y="291"/>
                      <a:pt x="8" y="290"/>
                    </a:cubicBezTo>
                    <a:cubicBezTo>
                      <a:pt x="14" y="284"/>
                      <a:pt x="22" y="273"/>
                      <a:pt x="20" y="276"/>
                    </a:cubicBezTo>
                    <a:cubicBezTo>
                      <a:pt x="12" y="287"/>
                      <a:pt x="3" y="295"/>
                      <a:pt x="0" y="300"/>
                    </a:cubicBezTo>
                    <a:cubicBezTo>
                      <a:pt x="18" y="281"/>
                      <a:pt x="9" y="293"/>
                      <a:pt x="16" y="288"/>
                    </a:cubicBezTo>
                    <a:cubicBezTo>
                      <a:pt x="22" y="283"/>
                      <a:pt x="44" y="254"/>
                      <a:pt x="42" y="258"/>
                    </a:cubicBezTo>
                    <a:cubicBezTo>
                      <a:pt x="30" y="274"/>
                      <a:pt x="41" y="259"/>
                      <a:pt x="39" y="263"/>
                    </a:cubicBezTo>
                    <a:cubicBezTo>
                      <a:pt x="43" y="258"/>
                      <a:pt x="47" y="252"/>
                      <a:pt x="53" y="24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1" name="Freeform 25"/>
              <p:cNvSpPr>
                <a:spLocks/>
              </p:cNvSpPr>
              <p:nvPr/>
            </p:nvSpPr>
            <p:spPr bwMode="auto">
              <a:xfrm>
                <a:off x="3966" y="2859"/>
                <a:ext cx="54" cy="116"/>
              </a:xfrm>
              <a:custGeom>
                <a:avLst/>
                <a:gdLst>
                  <a:gd name="T0" fmla="*/ 9 w 23"/>
                  <a:gd name="T1" fmla="*/ 14 h 49"/>
                  <a:gd name="T2" fmla="*/ 3 w 23"/>
                  <a:gd name="T3" fmla="*/ 4 h 49"/>
                  <a:gd name="T4" fmla="*/ 17 w 23"/>
                  <a:gd name="T5" fmla="*/ 36 h 49"/>
                  <a:gd name="T6" fmla="*/ 23 w 23"/>
                  <a:gd name="T7" fmla="*/ 48 h 49"/>
                  <a:gd name="T8" fmla="*/ 9 w 23"/>
                  <a:gd name="T9" fmla="*/ 14 h 49"/>
                </a:gdLst>
                <a:ahLst/>
                <a:cxnLst>
                  <a:cxn ang="0">
                    <a:pos x="T0" y="T1"/>
                  </a:cxn>
                  <a:cxn ang="0">
                    <a:pos x="T2" y="T3"/>
                  </a:cxn>
                  <a:cxn ang="0">
                    <a:pos x="T4" y="T5"/>
                  </a:cxn>
                  <a:cxn ang="0">
                    <a:pos x="T6" y="T7"/>
                  </a:cxn>
                  <a:cxn ang="0">
                    <a:pos x="T8" y="T9"/>
                  </a:cxn>
                </a:cxnLst>
                <a:rect l="0" t="0" r="r" b="b"/>
                <a:pathLst>
                  <a:path w="23" h="49">
                    <a:moveTo>
                      <a:pt x="9" y="14"/>
                    </a:moveTo>
                    <a:cubicBezTo>
                      <a:pt x="4" y="3"/>
                      <a:pt x="5" y="7"/>
                      <a:pt x="3" y="4"/>
                    </a:cubicBezTo>
                    <a:cubicBezTo>
                      <a:pt x="0" y="0"/>
                      <a:pt x="12" y="24"/>
                      <a:pt x="17" y="36"/>
                    </a:cubicBezTo>
                    <a:cubicBezTo>
                      <a:pt x="22" y="48"/>
                      <a:pt x="23" y="49"/>
                      <a:pt x="23" y="48"/>
                    </a:cubicBezTo>
                    <a:cubicBezTo>
                      <a:pt x="23" y="44"/>
                      <a:pt x="14" y="24"/>
                      <a:pt x="9" y="1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2" name="Freeform 26"/>
              <p:cNvSpPr>
                <a:spLocks/>
              </p:cNvSpPr>
              <p:nvPr/>
            </p:nvSpPr>
            <p:spPr bwMode="auto">
              <a:xfrm>
                <a:off x="4060" y="3197"/>
                <a:ext cx="24" cy="168"/>
              </a:xfrm>
              <a:custGeom>
                <a:avLst/>
                <a:gdLst>
                  <a:gd name="T0" fmla="*/ 7 w 10"/>
                  <a:gd name="T1" fmla="*/ 27 h 71"/>
                  <a:gd name="T2" fmla="*/ 1 w 10"/>
                  <a:gd name="T3" fmla="*/ 0 h 71"/>
                  <a:gd name="T4" fmla="*/ 2 w 10"/>
                  <a:gd name="T5" fmla="*/ 11 h 71"/>
                  <a:gd name="T6" fmla="*/ 8 w 10"/>
                  <a:gd name="T7" fmla="*/ 56 h 71"/>
                  <a:gd name="T8" fmla="*/ 7 w 10"/>
                  <a:gd name="T9" fmla="*/ 27 h 71"/>
                </a:gdLst>
                <a:ahLst/>
                <a:cxnLst>
                  <a:cxn ang="0">
                    <a:pos x="T0" y="T1"/>
                  </a:cxn>
                  <a:cxn ang="0">
                    <a:pos x="T2" y="T3"/>
                  </a:cxn>
                  <a:cxn ang="0">
                    <a:pos x="T4" y="T5"/>
                  </a:cxn>
                  <a:cxn ang="0">
                    <a:pos x="T6" y="T7"/>
                  </a:cxn>
                  <a:cxn ang="0">
                    <a:pos x="T8" y="T9"/>
                  </a:cxn>
                </a:cxnLst>
                <a:rect l="0" t="0" r="r" b="b"/>
                <a:pathLst>
                  <a:path w="10" h="71">
                    <a:moveTo>
                      <a:pt x="7" y="27"/>
                    </a:moveTo>
                    <a:cubicBezTo>
                      <a:pt x="5" y="17"/>
                      <a:pt x="3" y="5"/>
                      <a:pt x="1" y="0"/>
                    </a:cubicBezTo>
                    <a:cubicBezTo>
                      <a:pt x="1" y="0"/>
                      <a:pt x="0" y="0"/>
                      <a:pt x="2" y="11"/>
                    </a:cubicBezTo>
                    <a:cubicBezTo>
                      <a:pt x="5" y="29"/>
                      <a:pt x="6" y="42"/>
                      <a:pt x="8" y="56"/>
                    </a:cubicBezTo>
                    <a:cubicBezTo>
                      <a:pt x="9" y="71"/>
                      <a:pt x="10" y="53"/>
                      <a:pt x="7" y="2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3" name="Freeform 27"/>
              <p:cNvSpPr>
                <a:spLocks/>
              </p:cNvSpPr>
              <p:nvPr/>
            </p:nvSpPr>
            <p:spPr bwMode="auto">
              <a:xfrm>
                <a:off x="3314" y="2139"/>
                <a:ext cx="222" cy="155"/>
              </a:xfrm>
              <a:custGeom>
                <a:avLst/>
                <a:gdLst>
                  <a:gd name="T0" fmla="*/ 45 w 94"/>
                  <a:gd name="T1" fmla="*/ 26 h 66"/>
                  <a:gd name="T2" fmla="*/ 17 w 94"/>
                  <a:gd name="T3" fmla="*/ 9 h 66"/>
                  <a:gd name="T4" fmla="*/ 28 w 94"/>
                  <a:gd name="T5" fmla="*/ 19 h 66"/>
                  <a:gd name="T6" fmla="*/ 50 w 94"/>
                  <a:gd name="T7" fmla="*/ 34 h 66"/>
                  <a:gd name="T8" fmla="*/ 78 w 94"/>
                  <a:gd name="T9" fmla="*/ 52 h 66"/>
                  <a:gd name="T10" fmla="*/ 45 w 94"/>
                  <a:gd name="T11" fmla="*/ 26 h 66"/>
                </a:gdLst>
                <a:ahLst/>
                <a:cxnLst>
                  <a:cxn ang="0">
                    <a:pos x="T0" y="T1"/>
                  </a:cxn>
                  <a:cxn ang="0">
                    <a:pos x="T2" y="T3"/>
                  </a:cxn>
                  <a:cxn ang="0">
                    <a:pos x="T4" y="T5"/>
                  </a:cxn>
                  <a:cxn ang="0">
                    <a:pos x="T6" y="T7"/>
                  </a:cxn>
                  <a:cxn ang="0">
                    <a:pos x="T8" y="T9"/>
                  </a:cxn>
                  <a:cxn ang="0">
                    <a:pos x="T10" y="T11"/>
                  </a:cxn>
                </a:cxnLst>
                <a:rect l="0" t="0" r="r" b="b"/>
                <a:pathLst>
                  <a:path w="94" h="66">
                    <a:moveTo>
                      <a:pt x="45" y="26"/>
                    </a:moveTo>
                    <a:cubicBezTo>
                      <a:pt x="17" y="7"/>
                      <a:pt x="24" y="13"/>
                      <a:pt x="17" y="9"/>
                    </a:cubicBezTo>
                    <a:cubicBezTo>
                      <a:pt x="49" y="31"/>
                      <a:pt x="0" y="0"/>
                      <a:pt x="28" y="19"/>
                    </a:cubicBezTo>
                    <a:cubicBezTo>
                      <a:pt x="35" y="23"/>
                      <a:pt x="44" y="30"/>
                      <a:pt x="50" y="34"/>
                    </a:cubicBezTo>
                    <a:cubicBezTo>
                      <a:pt x="37" y="23"/>
                      <a:pt x="94" y="66"/>
                      <a:pt x="78" y="52"/>
                    </a:cubicBezTo>
                    <a:cubicBezTo>
                      <a:pt x="76" y="49"/>
                      <a:pt x="58" y="35"/>
                      <a:pt x="45" y="2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4" name="Freeform 28"/>
              <p:cNvSpPr>
                <a:spLocks/>
              </p:cNvSpPr>
              <p:nvPr/>
            </p:nvSpPr>
            <p:spPr bwMode="auto">
              <a:xfrm>
                <a:off x="3708" y="2479"/>
                <a:ext cx="85" cy="99"/>
              </a:xfrm>
              <a:custGeom>
                <a:avLst/>
                <a:gdLst>
                  <a:gd name="T0" fmla="*/ 13 w 36"/>
                  <a:gd name="T1" fmla="*/ 13 h 42"/>
                  <a:gd name="T2" fmla="*/ 3 w 36"/>
                  <a:gd name="T3" fmla="*/ 4 h 42"/>
                  <a:gd name="T4" fmla="*/ 24 w 36"/>
                  <a:gd name="T5" fmla="*/ 28 h 42"/>
                  <a:gd name="T6" fmla="*/ 31 w 36"/>
                  <a:gd name="T7" fmla="*/ 35 h 42"/>
                  <a:gd name="T8" fmla="*/ 13 w 36"/>
                  <a:gd name="T9" fmla="*/ 13 h 42"/>
                </a:gdLst>
                <a:ahLst/>
                <a:cxnLst>
                  <a:cxn ang="0">
                    <a:pos x="T0" y="T1"/>
                  </a:cxn>
                  <a:cxn ang="0">
                    <a:pos x="T2" y="T3"/>
                  </a:cxn>
                  <a:cxn ang="0">
                    <a:pos x="T4" y="T5"/>
                  </a:cxn>
                  <a:cxn ang="0">
                    <a:pos x="T6" y="T7"/>
                  </a:cxn>
                  <a:cxn ang="0">
                    <a:pos x="T8" y="T9"/>
                  </a:cxn>
                </a:cxnLst>
                <a:rect l="0" t="0" r="r" b="b"/>
                <a:pathLst>
                  <a:path w="36" h="42">
                    <a:moveTo>
                      <a:pt x="13" y="13"/>
                    </a:moveTo>
                    <a:cubicBezTo>
                      <a:pt x="5" y="4"/>
                      <a:pt x="0" y="0"/>
                      <a:pt x="3" y="4"/>
                    </a:cubicBezTo>
                    <a:cubicBezTo>
                      <a:pt x="6" y="7"/>
                      <a:pt x="17" y="20"/>
                      <a:pt x="24" y="28"/>
                    </a:cubicBezTo>
                    <a:cubicBezTo>
                      <a:pt x="31" y="37"/>
                      <a:pt x="36" y="42"/>
                      <a:pt x="31" y="35"/>
                    </a:cubicBezTo>
                    <a:cubicBezTo>
                      <a:pt x="27" y="29"/>
                      <a:pt x="20" y="21"/>
                      <a:pt x="13" y="1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5" name="Freeform 29"/>
              <p:cNvSpPr>
                <a:spLocks/>
              </p:cNvSpPr>
              <p:nvPr/>
            </p:nvSpPr>
            <p:spPr bwMode="auto">
              <a:xfrm>
                <a:off x="3836" y="2654"/>
                <a:ext cx="47" cy="70"/>
              </a:xfrm>
              <a:custGeom>
                <a:avLst/>
                <a:gdLst>
                  <a:gd name="T0" fmla="*/ 4 w 20"/>
                  <a:gd name="T1" fmla="*/ 5 h 30"/>
                  <a:gd name="T2" fmla="*/ 1 w 20"/>
                  <a:gd name="T3" fmla="*/ 1 h 30"/>
                  <a:gd name="T4" fmla="*/ 15 w 20"/>
                  <a:gd name="T5" fmla="*/ 22 h 30"/>
                  <a:gd name="T6" fmla="*/ 20 w 20"/>
                  <a:gd name="T7" fmla="*/ 30 h 30"/>
                  <a:gd name="T8" fmla="*/ 4 w 20"/>
                  <a:gd name="T9" fmla="*/ 5 h 30"/>
                </a:gdLst>
                <a:ahLst/>
                <a:cxnLst>
                  <a:cxn ang="0">
                    <a:pos x="T0" y="T1"/>
                  </a:cxn>
                  <a:cxn ang="0">
                    <a:pos x="T2" y="T3"/>
                  </a:cxn>
                  <a:cxn ang="0">
                    <a:pos x="T4" y="T5"/>
                  </a:cxn>
                  <a:cxn ang="0">
                    <a:pos x="T6" y="T7"/>
                  </a:cxn>
                  <a:cxn ang="0">
                    <a:pos x="T8" y="T9"/>
                  </a:cxn>
                </a:cxnLst>
                <a:rect l="0" t="0" r="r" b="b"/>
                <a:pathLst>
                  <a:path w="20" h="30">
                    <a:moveTo>
                      <a:pt x="4" y="5"/>
                    </a:moveTo>
                    <a:cubicBezTo>
                      <a:pt x="0" y="0"/>
                      <a:pt x="3" y="4"/>
                      <a:pt x="1" y="1"/>
                    </a:cubicBezTo>
                    <a:cubicBezTo>
                      <a:pt x="3" y="6"/>
                      <a:pt x="11" y="16"/>
                      <a:pt x="15" y="22"/>
                    </a:cubicBezTo>
                    <a:cubicBezTo>
                      <a:pt x="17" y="25"/>
                      <a:pt x="18" y="27"/>
                      <a:pt x="20" y="30"/>
                    </a:cubicBezTo>
                    <a:cubicBezTo>
                      <a:pt x="15" y="22"/>
                      <a:pt x="11" y="15"/>
                      <a:pt x="4" y="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6" name="Freeform 30"/>
              <p:cNvSpPr>
                <a:spLocks/>
              </p:cNvSpPr>
              <p:nvPr/>
            </p:nvSpPr>
            <p:spPr bwMode="auto">
              <a:xfrm>
                <a:off x="3658" y="2431"/>
                <a:ext cx="81" cy="88"/>
              </a:xfrm>
              <a:custGeom>
                <a:avLst/>
                <a:gdLst>
                  <a:gd name="T0" fmla="*/ 7 w 34"/>
                  <a:gd name="T1" fmla="*/ 6 h 37"/>
                  <a:gd name="T2" fmla="*/ 1 w 34"/>
                  <a:gd name="T3" fmla="*/ 2 h 37"/>
                  <a:gd name="T4" fmla="*/ 28 w 34"/>
                  <a:gd name="T5" fmla="*/ 30 h 37"/>
                  <a:gd name="T6" fmla="*/ 31 w 34"/>
                  <a:gd name="T7" fmla="*/ 33 h 37"/>
                  <a:gd name="T8" fmla="*/ 7 w 34"/>
                  <a:gd name="T9" fmla="*/ 6 h 37"/>
                </a:gdLst>
                <a:ahLst/>
                <a:cxnLst>
                  <a:cxn ang="0">
                    <a:pos x="T0" y="T1"/>
                  </a:cxn>
                  <a:cxn ang="0">
                    <a:pos x="T2" y="T3"/>
                  </a:cxn>
                  <a:cxn ang="0">
                    <a:pos x="T4" y="T5"/>
                  </a:cxn>
                  <a:cxn ang="0">
                    <a:pos x="T6" y="T7"/>
                  </a:cxn>
                  <a:cxn ang="0">
                    <a:pos x="T8" y="T9"/>
                  </a:cxn>
                </a:cxnLst>
                <a:rect l="0" t="0" r="r" b="b"/>
                <a:pathLst>
                  <a:path w="34" h="37">
                    <a:moveTo>
                      <a:pt x="7" y="6"/>
                    </a:moveTo>
                    <a:cubicBezTo>
                      <a:pt x="2" y="2"/>
                      <a:pt x="0" y="0"/>
                      <a:pt x="1" y="2"/>
                    </a:cubicBezTo>
                    <a:cubicBezTo>
                      <a:pt x="11" y="12"/>
                      <a:pt x="20" y="22"/>
                      <a:pt x="28" y="30"/>
                    </a:cubicBezTo>
                    <a:cubicBezTo>
                      <a:pt x="34" y="37"/>
                      <a:pt x="30" y="32"/>
                      <a:pt x="31" y="33"/>
                    </a:cubicBezTo>
                    <a:cubicBezTo>
                      <a:pt x="24" y="24"/>
                      <a:pt x="15" y="14"/>
                      <a:pt x="7" y="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7" name="Freeform 31"/>
              <p:cNvSpPr>
                <a:spLocks/>
              </p:cNvSpPr>
              <p:nvPr/>
            </p:nvSpPr>
            <p:spPr bwMode="auto">
              <a:xfrm>
                <a:off x="3689" y="2483"/>
                <a:ext cx="180" cy="222"/>
              </a:xfrm>
              <a:custGeom>
                <a:avLst/>
                <a:gdLst>
                  <a:gd name="T0" fmla="*/ 43 w 76"/>
                  <a:gd name="T1" fmla="*/ 49 h 94"/>
                  <a:gd name="T2" fmla="*/ 22 w 76"/>
                  <a:gd name="T3" fmla="*/ 22 h 94"/>
                  <a:gd name="T4" fmla="*/ 0 w 76"/>
                  <a:gd name="T5" fmla="*/ 0 h 94"/>
                  <a:gd name="T6" fmla="*/ 8 w 76"/>
                  <a:gd name="T7" fmla="*/ 11 h 94"/>
                  <a:gd name="T8" fmla="*/ 61 w 76"/>
                  <a:gd name="T9" fmla="*/ 77 h 94"/>
                  <a:gd name="T10" fmla="*/ 56 w 76"/>
                  <a:gd name="T11" fmla="*/ 66 h 94"/>
                  <a:gd name="T12" fmla="*/ 43 w 76"/>
                  <a:gd name="T13" fmla="*/ 49 h 94"/>
                </a:gdLst>
                <a:ahLst/>
                <a:cxnLst>
                  <a:cxn ang="0">
                    <a:pos x="T0" y="T1"/>
                  </a:cxn>
                  <a:cxn ang="0">
                    <a:pos x="T2" y="T3"/>
                  </a:cxn>
                  <a:cxn ang="0">
                    <a:pos x="T4" y="T5"/>
                  </a:cxn>
                  <a:cxn ang="0">
                    <a:pos x="T6" y="T7"/>
                  </a:cxn>
                  <a:cxn ang="0">
                    <a:pos x="T8" y="T9"/>
                  </a:cxn>
                  <a:cxn ang="0">
                    <a:pos x="T10" y="T11"/>
                  </a:cxn>
                  <a:cxn ang="0">
                    <a:pos x="T12" y="T13"/>
                  </a:cxn>
                </a:cxnLst>
                <a:rect l="0" t="0" r="r" b="b"/>
                <a:pathLst>
                  <a:path w="76" h="94">
                    <a:moveTo>
                      <a:pt x="43" y="49"/>
                    </a:moveTo>
                    <a:cubicBezTo>
                      <a:pt x="36" y="39"/>
                      <a:pt x="29" y="31"/>
                      <a:pt x="22" y="22"/>
                    </a:cubicBezTo>
                    <a:cubicBezTo>
                      <a:pt x="21" y="22"/>
                      <a:pt x="5" y="4"/>
                      <a:pt x="0" y="0"/>
                    </a:cubicBezTo>
                    <a:cubicBezTo>
                      <a:pt x="14" y="15"/>
                      <a:pt x="4" y="6"/>
                      <a:pt x="8" y="11"/>
                    </a:cubicBezTo>
                    <a:cubicBezTo>
                      <a:pt x="22" y="27"/>
                      <a:pt x="49" y="61"/>
                      <a:pt x="61" y="77"/>
                    </a:cubicBezTo>
                    <a:cubicBezTo>
                      <a:pt x="59" y="73"/>
                      <a:pt x="76" y="94"/>
                      <a:pt x="56" y="66"/>
                    </a:cubicBezTo>
                    <a:cubicBezTo>
                      <a:pt x="51" y="59"/>
                      <a:pt x="45" y="51"/>
                      <a:pt x="43" y="4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8" name="Freeform 32"/>
              <p:cNvSpPr>
                <a:spLocks/>
              </p:cNvSpPr>
              <p:nvPr/>
            </p:nvSpPr>
            <p:spPr bwMode="auto">
              <a:xfrm>
                <a:off x="3916" y="2838"/>
                <a:ext cx="123" cy="302"/>
              </a:xfrm>
              <a:custGeom>
                <a:avLst/>
                <a:gdLst>
                  <a:gd name="T0" fmla="*/ 26 w 52"/>
                  <a:gd name="T1" fmla="*/ 50 h 128"/>
                  <a:gd name="T2" fmla="*/ 7 w 52"/>
                  <a:gd name="T3" fmla="*/ 11 h 128"/>
                  <a:gd name="T4" fmla="*/ 4 w 52"/>
                  <a:gd name="T5" fmla="*/ 10 h 128"/>
                  <a:gd name="T6" fmla="*/ 25 w 52"/>
                  <a:gd name="T7" fmla="*/ 58 h 128"/>
                  <a:gd name="T8" fmla="*/ 45 w 52"/>
                  <a:gd name="T9" fmla="*/ 113 h 128"/>
                  <a:gd name="T10" fmla="*/ 38 w 52"/>
                  <a:gd name="T11" fmla="*/ 82 h 128"/>
                  <a:gd name="T12" fmla="*/ 26 w 52"/>
                  <a:gd name="T13" fmla="*/ 50 h 128"/>
                </a:gdLst>
                <a:ahLst/>
                <a:cxnLst>
                  <a:cxn ang="0">
                    <a:pos x="T0" y="T1"/>
                  </a:cxn>
                  <a:cxn ang="0">
                    <a:pos x="T2" y="T3"/>
                  </a:cxn>
                  <a:cxn ang="0">
                    <a:pos x="T4" y="T5"/>
                  </a:cxn>
                  <a:cxn ang="0">
                    <a:pos x="T6" y="T7"/>
                  </a:cxn>
                  <a:cxn ang="0">
                    <a:pos x="T8" y="T9"/>
                  </a:cxn>
                  <a:cxn ang="0">
                    <a:pos x="T10" y="T11"/>
                  </a:cxn>
                  <a:cxn ang="0">
                    <a:pos x="T12" y="T13"/>
                  </a:cxn>
                </a:cxnLst>
                <a:rect l="0" t="0" r="r" b="b"/>
                <a:pathLst>
                  <a:path w="52" h="128">
                    <a:moveTo>
                      <a:pt x="26" y="50"/>
                    </a:moveTo>
                    <a:cubicBezTo>
                      <a:pt x="20" y="37"/>
                      <a:pt x="14" y="24"/>
                      <a:pt x="7" y="11"/>
                    </a:cubicBezTo>
                    <a:cubicBezTo>
                      <a:pt x="0" y="0"/>
                      <a:pt x="8" y="16"/>
                      <a:pt x="4" y="10"/>
                    </a:cubicBezTo>
                    <a:cubicBezTo>
                      <a:pt x="11" y="24"/>
                      <a:pt x="27" y="58"/>
                      <a:pt x="25" y="58"/>
                    </a:cubicBezTo>
                    <a:cubicBezTo>
                      <a:pt x="32" y="75"/>
                      <a:pt x="40" y="97"/>
                      <a:pt x="45" y="113"/>
                    </a:cubicBezTo>
                    <a:cubicBezTo>
                      <a:pt x="52" y="128"/>
                      <a:pt x="28" y="56"/>
                      <a:pt x="38" y="82"/>
                    </a:cubicBezTo>
                    <a:cubicBezTo>
                      <a:pt x="35" y="73"/>
                      <a:pt x="31" y="62"/>
                      <a:pt x="26" y="5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9" name="Freeform 33"/>
              <p:cNvSpPr>
                <a:spLocks/>
              </p:cNvSpPr>
              <p:nvPr/>
            </p:nvSpPr>
            <p:spPr bwMode="auto">
              <a:xfrm>
                <a:off x="3559" y="2344"/>
                <a:ext cx="99" cy="90"/>
              </a:xfrm>
              <a:custGeom>
                <a:avLst/>
                <a:gdLst>
                  <a:gd name="T0" fmla="*/ 20 w 42"/>
                  <a:gd name="T1" fmla="*/ 16 h 38"/>
                  <a:gd name="T2" fmla="*/ 0 w 42"/>
                  <a:gd name="T3" fmla="*/ 0 h 38"/>
                  <a:gd name="T4" fmla="*/ 17 w 42"/>
                  <a:gd name="T5" fmla="*/ 16 h 38"/>
                  <a:gd name="T6" fmla="*/ 42 w 42"/>
                  <a:gd name="T7" fmla="*/ 38 h 38"/>
                  <a:gd name="T8" fmla="*/ 20 w 42"/>
                  <a:gd name="T9" fmla="*/ 16 h 38"/>
                </a:gdLst>
                <a:ahLst/>
                <a:cxnLst>
                  <a:cxn ang="0">
                    <a:pos x="T0" y="T1"/>
                  </a:cxn>
                  <a:cxn ang="0">
                    <a:pos x="T2" y="T3"/>
                  </a:cxn>
                  <a:cxn ang="0">
                    <a:pos x="T4" y="T5"/>
                  </a:cxn>
                  <a:cxn ang="0">
                    <a:pos x="T6" y="T7"/>
                  </a:cxn>
                  <a:cxn ang="0">
                    <a:pos x="T8" y="T9"/>
                  </a:cxn>
                </a:cxnLst>
                <a:rect l="0" t="0" r="r" b="b"/>
                <a:pathLst>
                  <a:path w="42" h="38">
                    <a:moveTo>
                      <a:pt x="20" y="16"/>
                    </a:moveTo>
                    <a:cubicBezTo>
                      <a:pt x="12" y="9"/>
                      <a:pt x="5" y="3"/>
                      <a:pt x="0" y="0"/>
                    </a:cubicBezTo>
                    <a:cubicBezTo>
                      <a:pt x="7" y="6"/>
                      <a:pt x="10" y="10"/>
                      <a:pt x="17" y="16"/>
                    </a:cubicBezTo>
                    <a:cubicBezTo>
                      <a:pt x="26" y="24"/>
                      <a:pt x="40" y="38"/>
                      <a:pt x="42" y="38"/>
                    </a:cubicBezTo>
                    <a:cubicBezTo>
                      <a:pt x="42" y="38"/>
                      <a:pt x="31" y="26"/>
                      <a:pt x="20" y="1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0" name="Freeform 34"/>
              <p:cNvSpPr>
                <a:spLocks/>
              </p:cNvSpPr>
              <p:nvPr/>
            </p:nvSpPr>
            <p:spPr bwMode="auto">
              <a:xfrm>
                <a:off x="3420" y="2235"/>
                <a:ext cx="123" cy="95"/>
              </a:xfrm>
              <a:custGeom>
                <a:avLst/>
                <a:gdLst>
                  <a:gd name="T0" fmla="*/ 4 w 52"/>
                  <a:gd name="T1" fmla="*/ 2 h 40"/>
                  <a:gd name="T2" fmla="*/ 30 w 52"/>
                  <a:gd name="T3" fmla="*/ 23 h 40"/>
                  <a:gd name="T4" fmla="*/ 48 w 52"/>
                  <a:gd name="T5" fmla="*/ 38 h 40"/>
                  <a:gd name="T6" fmla="*/ 43 w 52"/>
                  <a:gd name="T7" fmla="*/ 31 h 40"/>
                  <a:gd name="T8" fmla="*/ 4 w 52"/>
                  <a:gd name="T9" fmla="*/ 2 h 40"/>
                </a:gdLst>
                <a:ahLst/>
                <a:cxnLst>
                  <a:cxn ang="0">
                    <a:pos x="T0" y="T1"/>
                  </a:cxn>
                  <a:cxn ang="0">
                    <a:pos x="T2" y="T3"/>
                  </a:cxn>
                  <a:cxn ang="0">
                    <a:pos x="T4" y="T5"/>
                  </a:cxn>
                  <a:cxn ang="0">
                    <a:pos x="T6" y="T7"/>
                  </a:cxn>
                  <a:cxn ang="0">
                    <a:pos x="T8" y="T9"/>
                  </a:cxn>
                </a:cxnLst>
                <a:rect l="0" t="0" r="r" b="b"/>
                <a:pathLst>
                  <a:path w="52" h="40">
                    <a:moveTo>
                      <a:pt x="4" y="2"/>
                    </a:moveTo>
                    <a:cubicBezTo>
                      <a:pt x="0" y="0"/>
                      <a:pt x="20" y="15"/>
                      <a:pt x="30" y="23"/>
                    </a:cubicBezTo>
                    <a:cubicBezTo>
                      <a:pt x="37" y="29"/>
                      <a:pt x="43" y="33"/>
                      <a:pt x="48" y="38"/>
                    </a:cubicBezTo>
                    <a:cubicBezTo>
                      <a:pt x="52" y="40"/>
                      <a:pt x="50" y="38"/>
                      <a:pt x="43" y="31"/>
                    </a:cubicBezTo>
                    <a:cubicBezTo>
                      <a:pt x="28" y="19"/>
                      <a:pt x="19" y="13"/>
                      <a:pt x="4"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1" name="Freeform 35"/>
              <p:cNvSpPr>
                <a:spLocks/>
              </p:cNvSpPr>
              <p:nvPr/>
            </p:nvSpPr>
            <p:spPr bwMode="auto">
              <a:xfrm>
                <a:off x="2971" y="2004"/>
                <a:ext cx="125" cy="38"/>
              </a:xfrm>
              <a:custGeom>
                <a:avLst/>
                <a:gdLst>
                  <a:gd name="T0" fmla="*/ 16 w 53"/>
                  <a:gd name="T1" fmla="*/ 4 h 16"/>
                  <a:gd name="T2" fmla="*/ 7 w 53"/>
                  <a:gd name="T3" fmla="*/ 3 h 16"/>
                  <a:gd name="T4" fmla="*/ 36 w 53"/>
                  <a:gd name="T5" fmla="*/ 11 h 16"/>
                  <a:gd name="T6" fmla="*/ 16 w 53"/>
                  <a:gd name="T7" fmla="*/ 4 h 16"/>
                </a:gdLst>
                <a:ahLst/>
                <a:cxnLst>
                  <a:cxn ang="0">
                    <a:pos x="T0" y="T1"/>
                  </a:cxn>
                  <a:cxn ang="0">
                    <a:pos x="T2" y="T3"/>
                  </a:cxn>
                  <a:cxn ang="0">
                    <a:pos x="T4" y="T5"/>
                  </a:cxn>
                  <a:cxn ang="0">
                    <a:pos x="T6" y="T7"/>
                  </a:cxn>
                </a:cxnLst>
                <a:rect l="0" t="0" r="r" b="b"/>
                <a:pathLst>
                  <a:path w="53" h="16">
                    <a:moveTo>
                      <a:pt x="16" y="4"/>
                    </a:moveTo>
                    <a:cubicBezTo>
                      <a:pt x="0" y="0"/>
                      <a:pt x="8" y="3"/>
                      <a:pt x="7" y="3"/>
                    </a:cubicBezTo>
                    <a:cubicBezTo>
                      <a:pt x="15" y="5"/>
                      <a:pt x="26" y="8"/>
                      <a:pt x="36" y="11"/>
                    </a:cubicBezTo>
                    <a:cubicBezTo>
                      <a:pt x="53" y="16"/>
                      <a:pt x="39" y="10"/>
                      <a:pt x="16"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2" name="Freeform 36"/>
              <p:cNvSpPr>
                <a:spLocks/>
              </p:cNvSpPr>
              <p:nvPr/>
            </p:nvSpPr>
            <p:spPr bwMode="auto">
              <a:xfrm>
                <a:off x="3158" y="2098"/>
                <a:ext cx="68" cy="33"/>
              </a:xfrm>
              <a:custGeom>
                <a:avLst/>
                <a:gdLst>
                  <a:gd name="T0" fmla="*/ 8 w 29"/>
                  <a:gd name="T1" fmla="*/ 3 h 14"/>
                  <a:gd name="T2" fmla="*/ 17 w 29"/>
                  <a:gd name="T3" fmla="*/ 9 h 14"/>
                  <a:gd name="T4" fmla="*/ 29 w 29"/>
                  <a:gd name="T5" fmla="*/ 14 h 14"/>
                  <a:gd name="T6" fmla="*/ 8 w 29"/>
                  <a:gd name="T7" fmla="*/ 3 h 14"/>
                </a:gdLst>
                <a:ahLst/>
                <a:cxnLst>
                  <a:cxn ang="0">
                    <a:pos x="T0" y="T1"/>
                  </a:cxn>
                  <a:cxn ang="0">
                    <a:pos x="T2" y="T3"/>
                  </a:cxn>
                  <a:cxn ang="0">
                    <a:pos x="T4" y="T5"/>
                  </a:cxn>
                  <a:cxn ang="0">
                    <a:pos x="T6" y="T7"/>
                  </a:cxn>
                </a:cxnLst>
                <a:rect l="0" t="0" r="r" b="b"/>
                <a:pathLst>
                  <a:path w="29" h="14">
                    <a:moveTo>
                      <a:pt x="8" y="3"/>
                    </a:moveTo>
                    <a:cubicBezTo>
                      <a:pt x="0" y="0"/>
                      <a:pt x="5" y="3"/>
                      <a:pt x="17" y="9"/>
                    </a:cubicBezTo>
                    <a:cubicBezTo>
                      <a:pt x="21" y="10"/>
                      <a:pt x="25" y="12"/>
                      <a:pt x="29" y="14"/>
                    </a:cubicBezTo>
                    <a:cubicBezTo>
                      <a:pt x="22" y="10"/>
                      <a:pt x="17" y="7"/>
                      <a:pt x="8"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3" name="Freeform 37"/>
              <p:cNvSpPr>
                <a:spLocks/>
              </p:cNvSpPr>
              <p:nvPr/>
            </p:nvSpPr>
            <p:spPr bwMode="auto">
              <a:xfrm>
                <a:off x="1792" y="898"/>
                <a:ext cx="12" cy="5"/>
              </a:xfrm>
              <a:custGeom>
                <a:avLst/>
                <a:gdLst>
                  <a:gd name="T0" fmla="*/ 3 w 5"/>
                  <a:gd name="T1" fmla="*/ 1 h 2"/>
                  <a:gd name="T2" fmla="*/ 5 w 5"/>
                  <a:gd name="T3" fmla="*/ 0 h 2"/>
                  <a:gd name="T4" fmla="*/ 0 w 5"/>
                  <a:gd name="T5" fmla="*/ 2 h 2"/>
                  <a:gd name="T6" fmla="*/ 3 w 5"/>
                  <a:gd name="T7" fmla="*/ 1 h 2"/>
                </a:gdLst>
                <a:ahLst/>
                <a:cxnLst>
                  <a:cxn ang="0">
                    <a:pos x="T0" y="T1"/>
                  </a:cxn>
                  <a:cxn ang="0">
                    <a:pos x="T2" y="T3"/>
                  </a:cxn>
                  <a:cxn ang="0">
                    <a:pos x="T4" y="T5"/>
                  </a:cxn>
                  <a:cxn ang="0">
                    <a:pos x="T6" y="T7"/>
                  </a:cxn>
                </a:cxnLst>
                <a:rect l="0" t="0" r="r" b="b"/>
                <a:pathLst>
                  <a:path w="5" h="2">
                    <a:moveTo>
                      <a:pt x="3" y="1"/>
                    </a:moveTo>
                    <a:cubicBezTo>
                      <a:pt x="5" y="0"/>
                      <a:pt x="5" y="0"/>
                      <a:pt x="5" y="0"/>
                    </a:cubicBezTo>
                    <a:cubicBezTo>
                      <a:pt x="3" y="0"/>
                      <a:pt x="2" y="1"/>
                      <a:pt x="0" y="2"/>
                    </a:cubicBezTo>
                    <a:cubicBezTo>
                      <a:pt x="0" y="2"/>
                      <a:pt x="2" y="1"/>
                      <a:pt x="3"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4" name="Freeform 38"/>
              <p:cNvSpPr>
                <a:spLocks/>
              </p:cNvSpPr>
              <p:nvPr/>
            </p:nvSpPr>
            <p:spPr bwMode="auto">
              <a:xfrm>
                <a:off x="1261" y="1631"/>
                <a:ext cx="505" cy="274"/>
              </a:xfrm>
              <a:custGeom>
                <a:avLst/>
                <a:gdLst>
                  <a:gd name="T0" fmla="*/ 148 w 214"/>
                  <a:gd name="T1" fmla="*/ 99 h 116"/>
                  <a:gd name="T2" fmla="*/ 113 w 214"/>
                  <a:gd name="T3" fmla="*/ 92 h 116"/>
                  <a:gd name="T4" fmla="*/ 35 w 214"/>
                  <a:gd name="T5" fmla="*/ 43 h 116"/>
                  <a:gd name="T6" fmla="*/ 18 w 214"/>
                  <a:gd name="T7" fmla="*/ 24 h 116"/>
                  <a:gd name="T8" fmla="*/ 10 w 214"/>
                  <a:gd name="T9" fmla="*/ 12 h 116"/>
                  <a:gd name="T10" fmla="*/ 0 w 214"/>
                  <a:gd name="T11" fmla="*/ 0 h 116"/>
                  <a:gd name="T12" fmla="*/ 12 w 214"/>
                  <a:gd name="T13" fmla="*/ 25 h 116"/>
                  <a:gd name="T14" fmla="*/ 4 w 214"/>
                  <a:gd name="T15" fmla="*/ 14 h 116"/>
                  <a:gd name="T16" fmla="*/ 52 w 214"/>
                  <a:gd name="T17" fmla="*/ 67 h 116"/>
                  <a:gd name="T18" fmla="*/ 49 w 214"/>
                  <a:gd name="T19" fmla="*/ 65 h 116"/>
                  <a:gd name="T20" fmla="*/ 105 w 214"/>
                  <a:gd name="T21" fmla="*/ 96 h 116"/>
                  <a:gd name="T22" fmla="*/ 117 w 214"/>
                  <a:gd name="T23" fmla="*/ 101 h 116"/>
                  <a:gd name="T24" fmla="*/ 149 w 214"/>
                  <a:gd name="T25" fmla="*/ 108 h 116"/>
                  <a:gd name="T26" fmla="*/ 165 w 214"/>
                  <a:gd name="T27" fmla="*/ 112 h 116"/>
                  <a:gd name="T28" fmla="*/ 160 w 214"/>
                  <a:gd name="T29" fmla="*/ 110 h 116"/>
                  <a:gd name="T30" fmla="*/ 184 w 214"/>
                  <a:gd name="T31" fmla="*/ 114 h 116"/>
                  <a:gd name="T32" fmla="*/ 200 w 214"/>
                  <a:gd name="T33" fmla="*/ 113 h 116"/>
                  <a:gd name="T34" fmla="*/ 194 w 214"/>
                  <a:gd name="T35" fmla="*/ 111 h 116"/>
                  <a:gd name="T36" fmla="*/ 178 w 214"/>
                  <a:gd name="T37" fmla="*/ 109 h 116"/>
                  <a:gd name="T38" fmla="*/ 158 w 214"/>
                  <a:gd name="T39" fmla="*/ 103 h 116"/>
                  <a:gd name="T40" fmla="*/ 149 w 214"/>
                  <a:gd name="T41" fmla="*/ 102 h 116"/>
                  <a:gd name="T42" fmla="*/ 148 w 214"/>
                  <a:gd name="T43" fmla="*/ 9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4" h="116">
                    <a:moveTo>
                      <a:pt x="148" y="99"/>
                    </a:moveTo>
                    <a:cubicBezTo>
                      <a:pt x="138" y="97"/>
                      <a:pt x="142" y="101"/>
                      <a:pt x="113" y="92"/>
                    </a:cubicBezTo>
                    <a:cubicBezTo>
                      <a:pt x="84" y="79"/>
                      <a:pt x="59" y="67"/>
                      <a:pt x="35" y="43"/>
                    </a:cubicBezTo>
                    <a:cubicBezTo>
                      <a:pt x="37" y="45"/>
                      <a:pt x="29" y="40"/>
                      <a:pt x="18" y="24"/>
                    </a:cubicBezTo>
                    <a:cubicBezTo>
                      <a:pt x="14" y="19"/>
                      <a:pt x="11" y="14"/>
                      <a:pt x="10" y="12"/>
                    </a:cubicBezTo>
                    <a:cubicBezTo>
                      <a:pt x="8" y="9"/>
                      <a:pt x="9" y="16"/>
                      <a:pt x="0" y="0"/>
                    </a:cubicBezTo>
                    <a:cubicBezTo>
                      <a:pt x="3" y="9"/>
                      <a:pt x="12" y="24"/>
                      <a:pt x="12" y="25"/>
                    </a:cubicBezTo>
                    <a:cubicBezTo>
                      <a:pt x="9" y="22"/>
                      <a:pt x="7" y="17"/>
                      <a:pt x="4" y="14"/>
                    </a:cubicBezTo>
                    <a:cubicBezTo>
                      <a:pt x="15" y="32"/>
                      <a:pt x="33" y="53"/>
                      <a:pt x="52" y="67"/>
                    </a:cubicBezTo>
                    <a:cubicBezTo>
                      <a:pt x="49" y="65"/>
                      <a:pt x="49" y="65"/>
                      <a:pt x="49" y="65"/>
                    </a:cubicBezTo>
                    <a:cubicBezTo>
                      <a:pt x="63" y="77"/>
                      <a:pt x="88" y="90"/>
                      <a:pt x="105" y="96"/>
                    </a:cubicBezTo>
                    <a:cubicBezTo>
                      <a:pt x="115" y="100"/>
                      <a:pt x="113" y="99"/>
                      <a:pt x="117" y="101"/>
                    </a:cubicBezTo>
                    <a:cubicBezTo>
                      <a:pt x="122" y="103"/>
                      <a:pt x="125" y="102"/>
                      <a:pt x="149" y="108"/>
                    </a:cubicBezTo>
                    <a:cubicBezTo>
                      <a:pt x="165" y="112"/>
                      <a:pt x="165" y="112"/>
                      <a:pt x="165" y="112"/>
                    </a:cubicBezTo>
                    <a:cubicBezTo>
                      <a:pt x="165" y="112"/>
                      <a:pt x="147" y="108"/>
                      <a:pt x="160" y="110"/>
                    </a:cubicBezTo>
                    <a:cubicBezTo>
                      <a:pt x="170" y="112"/>
                      <a:pt x="180" y="113"/>
                      <a:pt x="184" y="114"/>
                    </a:cubicBezTo>
                    <a:cubicBezTo>
                      <a:pt x="173" y="111"/>
                      <a:pt x="214" y="116"/>
                      <a:pt x="200" y="113"/>
                    </a:cubicBezTo>
                    <a:cubicBezTo>
                      <a:pt x="174" y="110"/>
                      <a:pt x="189" y="111"/>
                      <a:pt x="194" y="111"/>
                    </a:cubicBezTo>
                    <a:cubicBezTo>
                      <a:pt x="178" y="109"/>
                      <a:pt x="178" y="109"/>
                      <a:pt x="178" y="109"/>
                    </a:cubicBezTo>
                    <a:cubicBezTo>
                      <a:pt x="183" y="109"/>
                      <a:pt x="169" y="106"/>
                      <a:pt x="158" y="103"/>
                    </a:cubicBezTo>
                    <a:cubicBezTo>
                      <a:pt x="155" y="103"/>
                      <a:pt x="152" y="102"/>
                      <a:pt x="149" y="102"/>
                    </a:cubicBezTo>
                    <a:cubicBezTo>
                      <a:pt x="129" y="96"/>
                      <a:pt x="154" y="101"/>
                      <a:pt x="148" y="9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5" name="Freeform 39"/>
              <p:cNvSpPr>
                <a:spLocks/>
              </p:cNvSpPr>
              <p:nvPr/>
            </p:nvSpPr>
            <p:spPr bwMode="auto">
              <a:xfrm>
                <a:off x="1641" y="1874"/>
                <a:ext cx="17" cy="2"/>
              </a:xfrm>
              <a:custGeom>
                <a:avLst/>
                <a:gdLst>
                  <a:gd name="T0" fmla="*/ 0 w 7"/>
                  <a:gd name="T1" fmla="*/ 0 h 1"/>
                  <a:gd name="T2" fmla="*/ 1 w 7"/>
                  <a:gd name="T3" fmla="*/ 1 h 1"/>
                  <a:gd name="T4" fmla="*/ 7 w 7"/>
                  <a:gd name="T5" fmla="*/ 1 h 1"/>
                  <a:gd name="T6" fmla="*/ 0 w 7"/>
                  <a:gd name="T7" fmla="*/ 0 h 1"/>
                </a:gdLst>
                <a:ahLst/>
                <a:cxnLst>
                  <a:cxn ang="0">
                    <a:pos x="T0" y="T1"/>
                  </a:cxn>
                  <a:cxn ang="0">
                    <a:pos x="T2" y="T3"/>
                  </a:cxn>
                  <a:cxn ang="0">
                    <a:pos x="T4" y="T5"/>
                  </a:cxn>
                  <a:cxn ang="0">
                    <a:pos x="T6" y="T7"/>
                  </a:cxn>
                </a:cxnLst>
                <a:rect l="0" t="0" r="r" b="b"/>
                <a:pathLst>
                  <a:path w="7" h="1">
                    <a:moveTo>
                      <a:pt x="0" y="0"/>
                    </a:moveTo>
                    <a:cubicBezTo>
                      <a:pt x="1" y="1"/>
                      <a:pt x="1" y="1"/>
                      <a:pt x="1" y="1"/>
                    </a:cubicBezTo>
                    <a:cubicBezTo>
                      <a:pt x="7" y="1"/>
                      <a:pt x="7" y="1"/>
                      <a:pt x="7" y="1"/>
                    </a:cubicBezTo>
                    <a:cubicBezTo>
                      <a:pt x="1" y="0"/>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6" name="Freeform 40"/>
              <p:cNvSpPr>
                <a:spLocks/>
              </p:cNvSpPr>
              <p:nvPr/>
            </p:nvSpPr>
            <p:spPr bwMode="auto">
              <a:xfrm>
                <a:off x="1752" y="1900"/>
                <a:ext cx="29" cy="5"/>
              </a:xfrm>
              <a:custGeom>
                <a:avLst/>
                <a:gdLst>
                  <a:gd name="T0" fmla="*/ 4 w 12"/>
                  <a:gd name="T1" fmla="*/ 1 h 2"/>
                  <a:gd name="T2" fmla="*/ 4 w 12"/>
                  <a:gd name="T3" fmla="*/ 1 h 2"/>
                  <a:gd name="T4" fmla="*/ 4 w 12"/>
                  <a:gd name="T5" fmla="*/ 1 h 2"/>
                </a:gdLst>
                <a:ahLst/>
                <a:cxnLst>
                  <a:cxn ang="0">
                    <a:pos x="T0" y="T1"/>
                  </a:cxn>
                  <a:cxn ang="0">
                    <a:pos x="T2" y="T3"/>
                  </a:cxn>
                  <a:cxn ang="0">
                    <a:pos x="T4" y="T5"/>
                  </a:cxn>
                </a:cxnLst>
                <a:rect l="0" t="0" r="r" b="b"/>
                <a:pathLst>
                  <a:path w="12" h="2">
                    <a:moveTo>
                      <a:pt x="4" y="1"/>
                    </a:moveTo>
                    <a:cubicBezTo>
                      <a:pt x="4" y="1"/>
                      <a:pt x="0" y="0"/>
                      <a:pt x="4" y="1"/>
                    </a:cubicBezTo>
                    <a:cubicBezTo>
                      <a:pt x="8" y="1"/>
                      <a:pt x="12" y="2"/>
                      <a:pt x="4"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7" name="Freeform 41"/>
              <p:cNvSpPr>
                <a:spLocks/>
              </p:cNvSpPr>
              <p:nvPr/>
            </p:nvSpPr>
            <p:spPr bwMode="auto">
              <a:xfrm>
                <a:off x="3658" y="2519"/>
                <a:ext cx="38" cy="40"/>
              </a:xfrm>
              <a:custGeom>
                <a:avLst/>
                <a:gdLst>
                  <a:gd name="T0" fmla="*/ 0 w 16"/>
                  <a:gd name="T1" fmla="*/ 0 h 17"/>
                  <a:gd name="T2" fmla="*/ 16 w 16"/>
                  <a:gd name="T3" fmla="*/ 17 h 17"/>
                  <a:gd name="T4" fmla="*/ 0 w 16"/>
                  <a:gd name="T5" fmla="*/ 0 h 17"/>
                </a:gdLst>
                <a:ahLst/>
                <a:cxnLst>
                  <a:cxn ang="0">
                    <a:pos x="T0" y="T1"/>
                  </a:cxn>
                  <a:cxn ang="0">
                    <a:pos x="T2" y="T3"/>
                  </a:cxn>
                  <a:cxn ang="0">
                    <a:pos x="T4" y="T5"/>
                  </a:cxn>
                </a:cxnLst>
                <a:rect l="0" t="0" r="r" b="b"/>
                <a:pathLst>
                  <a:path w="16" h="17">
                    <a:moveTo>
                      <a:pt x="0" y="0"/>
                    </a:moveTo>
                    <a:cubicBezTo>
                      <a:pt x="4" y="5"/>
                      <a:pt x="11" y="12"/>
                      <a:pt x="16" y="17"/>
                    </a:cubicBezTo>
                    <a:cubicBezTo>
                      <a:pt x="11" y="12"/>
                      <a:pt x="3" y="2"/>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8" name="Freeform 42"/>
              <p:cNvSpPr>
                <a:spLocks/>
              </p:cNvSpPr>
              <p:nvPr/>
            </p:nvSpPr>
            <p:spPr bwMode="auto">
              <a:xfrm>
                <a:off x="1712" y="1900"/>
                <a:ext cx="17" cy="2"/>
              </a:xfrm>
              <a:custGeom>
                <a:avLst/>
                <a:gdLst>
                  <a:gd name="T0" fmla="*/ 2 w 7"/>
                  <a:gd name="T1" fmla="*/ 0 h 1"/>
                  <a:gd name="T2" fmla="*/ 0 w 7"/>
                  <a:gd name="T3" fmla="*/ 0 h 1"/>
                  <a:gd name="T4" fmla="*/ 7 w 7"/>
                  <a:gd name="T5" fmla="*/ 1 h 1"/>
                  <a:gd name="T6" fmla="*/ 2 w 7"/>
                  <a:gd name="T7" fmla="*/ 0 h 1"/>
                </a:gdLst>
                <a:ahLst/>
                <a:cxnLst>
                  <a:cxn ang="0">
                    <a:pos x="T0" y="T1"/>
                  </a:cxn>
                  <a:cxn ang="0">
                    <a:pos x="T2" y="T3"/>
                  </a:cxn>
                  <a:cxn ang="0">
                    <a:pos x="T4" y="T5"/>
                  </a:cxn>
                  <a:cxn ang="0">
                    <a:pos x="T6" y="T7"/>
                  </a:cxn>
                </a:cxnLst>
                <a:rect l="0" t="0" r="r" b="b"/>
                <a:pathLst>
                  <a:path w="7" h="1">
                    <a:moveTo>
                      <a:pt x="2" y="0"/>
                    </a:moveTo>
                    <a:cubicBezTo>
                      <a:pt x="0" y="0"/>
                      <a:pt x="0" y="0"/>
                      <a:pt x="0" y="0"/>
                    </a:cubicBezTo>
                    <a:cubicBezTo>
                      <a:pt x="2" y="0"/>
                      <a:pt x="5" y="1"/>
                      <a:pt x="7" y="1"/>
                    </a:cubicBezTo>
                    <a:cubicBezTo>
                      <a:pt x="7" y="1"/>
                      <a:pt x="5" y="1"/>
                      <a:pt x="2"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9" name="Freeform 43"/>
              <p:cNvSpPr>
                <a:spLocks/>
              </p:cNvSpPr>
              <p:nvPr/>
            </p:nvSpPr>
            <p:spPr bwMode="auto">
              <a:xfrm>
                <a:off x="1311" y="1690"/>
                <a:ext cx="9" cy="16"/>
              </a:xfrm>
              <a:custGeom>
                <a:avLst/>
                <a:gdLst>
                  <a:gd name="T0" fmla="*/ 0 w 4"/>
                  <a:gd name="T1" fmla="*/ 0 h 7"/>
                  <a:gd name="T2" fmla="*/ 4 w 4"/>
                  <a:gd name="T3" fmla="*/ 7 h 7"/>
                  <a:gd name="T4" fmla="*/ 0 w 4"/>
                  <a:gd name="T5" fmla="*/ 0 h 7"/>
                </a:gdLst>
                <a:ahLst/>
                <a:cxnLst>
                  <a:cxn ang="0">
                    <a:pos x="T0" y="T1"/>
                  </a:cxn>
                  <a:cxn ang="0">
                    <a:pos x="T2" y="T3"/>
                  </a:cxn>
                  <a:cxn ang="0">
                    <a:pos x="T4" y="T5"/>
                  </a:cxn>
                </a:cxnLst>
                <a:rect l="0" t="0" r="r" b="b"/>
                <a:pathLst>
                  <a:path w="4" h="7">
                    <a:moveTo>
                      <a:pt x="0" y="0"/>
                    </a:moveTo>
                    <a:cubicBezTo>
                      <a:pt x="1" y="3"/>
                      <a:pt x="2" y="4"/>
                      <a:pt x="4" y="7"/>
                    </a:cubicBezTo>
                    <a:cubicBezTo>
                      <a:pt x="4" y="6"/>
                      <a:pt x="1" y="2"/>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0" name="Freeform 44"/>
              <p:cNvSpPr>
                <a:spLocks/>
              </p:cNvSpPr>
              <p:nvPr/>
            </p:nvSpPr>
            <p:spPr bwMode="auto">
              <a:xfrm>
                <a:off x="1230" y="1520"/>
                <a:ext cx="5" cy="19"/>
              </a:xfrm>
              <a:custGeom>
                <a:avLst/>
                <a:gdLst>
                  <a:gd name="T0" fmla="*/ 1 w 2"/>
                  <a:gd name="T1" fmla="*/ 4 h 8"/>
                  <a:gd name="T2" fmla="*/ 1 w 2"/>
                  <a:gd name="T3" fmla="*/ 1 h 8"/>
                  <a:gd name="T4" fmla="*/ 2 w 2"/>
                  <a:gd name="T5" fmla="*/ 7 h 8"/>
                  <a:gd name="T6" fmla="*/ 1 w 2"/>
                  <a:gd name="T7" fmla="*/ 4 h 8"/>
                </a:gdLst>
                <a:ahLst/>
                <a:cxnLst>
                  <a:cxn ang="0">
                    <a:pos x="T0" y="T1"/>
                  </a:cxn>
                  <a:cxn ang="0">
                    <a:pos x="T2" y="T3"/>
                  </a:cxn>
                  <a:cxn ang="0">
                    <a:pos x="T4" y="T5"/>
                  </a:cxn>
                  <a:cxn ang="0">
                    <a:pos x="T6" y="T7"/>
                  </a:cxn>
                </a:cxnLst>
                <a:rect l="0" t="0" r="r" b="b"/>
                <a:pathLst>
                  <a:path w="2" h="8">
                    <a:moveTo>
                      <a:pt x="1" y="4"/>
                    </a:moveTo>
                    <a:cubicBezTo>
                      <a:pt x="1" y="3"/>
                      <a:pt x="0" y="0"/>
                      <a:pt x="1" y="1"/>
                    </a:cubicBezTo>
                    <a:cubicBezTo>
                      <a:pt x="2" y="7"/>
                      <a:pt x="2" y="7"/>
                      <a:pt x="2" y="7"/>
                    </a:cubicBezTo>
                    <a:cubicBezTo>
                      <a:pt x="2" y="8"/>
                      <a:pt x="2" y="6"/>
                      <a:pt x="1"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1" name="Freeform 45"/>
              <p:cNvSpPr>
                <a:spLocks/>
              </p:cNvSpPr>
              <p:nvPr/>
            </p:nvSpPr>
            <p:spPr bwMode="auto">
              <a:xfrm>
                <a:off x="1230" y="1557"/>
                <a:ext cx="7" cy="22"/>
              </a:xfrm>
              <a:custGeom>
                <a:avLst/>
                <a:gdLst>
                  <a:gd name="T0" fmla="*/ 1 w 3"/>
                  <a:gd name="T1" fmla="*/ 2 h 9"/>
                  <a:gd name="T2" fmla="*/ 0 w 3"/>
                  <a:gd name="T3" fmla="*/ 0 h 9"/>
                  <a:gd name="T4" fmla="*/ 3 w 3"/>
                  <a:gd name="T5" fmla="*/ 9 h 9"/>
                  <a:gd name="T6" fmla="*/ 1 w 3"/>
                  <a:gd name="T7" fmla="*/ 2 h 9"/>
                </a:gdLst>
                <a:ahLst/>
                <a:cxnLst>
                  <a:cxn ang="0">
                    <a:pos x="T0" y="T1"/>
                  </a:cxn>
                  <a:cxn ang="0">
                    <a:pos x="T2" y="T3"/>
                  </a:cxn>
                  <a:cxn ang="0">
                    <a:pos x="T4" y="T5"/>
                  </a:cxn>
                  <a:cxn ang="0">
                    <a:pos x="T6" y="T7"/>
                  </a:cxn>
                </a:cxnLst>
                <a:rect l="0" t="0" r="r" b="b"/>
                <a:pathLst>
                  <a:path w="3" h="9">
                    <a:moveTo>
                      <a:pt x="1" y="2"/>
                    </a:moveTo>
                    <a:cubicBezTo>
                      <a:pt x="0" y="0"/>
                      <a:pt x="0" y="0"/>
                      <a:pt x="0" y="0"/>
                    </a:cubicBezTo>
                    <a:cubicBezTo>
                      <a:pt x="3" y="9"/>
                      <a:pt x="3" y="9"/>
                      <a:pt x="3" y="9"/>
                    </a:cubicBezTo>
                    <a:cubicBezTo>
                      <a:pt x="3" y="7"/>
                      <a:pt x="2" y="5"/>
                      <a:pt x="1"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2" name="Freeform 46"/>
              <p:cNvSpPr>
                <a:spLocks/>
              </p:cNvSpPr>
              <p:nvPr/>
            </p:nvSpPr>
            <p:spPr bwMode="auto">
              <a:xfrm>
                <a:off x="1214" y="1123"/>
                <a:ext cx="113" cy="224"/>
              </a:xfrm>
              <a:custGeom>
                <a:avLst/>
                <a:gdLst>
                  <a:gd name="T0" fmla="*/ 10 w 48"/>
                  <a:gd name="T1" fmla="*/ 66 h 95"/>
                  <a:gd name="T2" fmla="*/ 35 w 48"/>
                  <a:gd name="T3" fmla="*/ 19 h 95"/>
                  <a:gd name="T4" fmla="*/ 36 w 48"/>
                  <a:gd name="T5" fmla="*/ 15 h 95"/>
                  <a:gd name="T6" fmla="*/ 48 w 48"/>
                  <a:gd name="T7" fmla="*/ 0 h 95"/>
                  <a:gd name="T8" fmla="*/ 34 w 48"/>
                  <a:gd name="T9" fmla="*/ 17 h 95"/>
                  <a:gd name="T10" fmla="*/ 43 w 48"/>
                  <a:gd name="T11" fmla="*/ 5 h 95"/>
                  <a:gd name="T12" fmla="*/ 5 w 48"/>
                  <a:gd name="T13" fmla="*/ 75 h 95"/>
                  <a:gd name="T14" fmla="*/ 3 w 48"/>
                  <a:gd name="T15" fmla="*/ 87 h 95"/>
                  <a:gd name="T16" fmla="*/ 10 w 48"/>
                  <a:gd name="T17" fmla="*/ 6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95">
                    <a:moveTo>
                      <a:pt x="10" y="66"/>
                    </a:moveTo>
                    <a:cubicBezTo>
                      <a:pt x="13" y="59"/>
                      <a:pt x="24" y="34"/>
                      <a:pt x="35" y="19"/>
                    </a:cubicBezTo>
                    <a:cubicBezTo>
                      <a:pt x="33" y="22"/>
                      <a:pt x="27" y="30"/>
                      <a:pt x="36" y="15"/>
                    </a:cubicBezTo>
                    <a:cubicBezTo>
                      <a:pt x="45" y="3"/>
                      <a:pt x="41" y="9"/>
                      <a:pt x="48" y="0"/>
                    </a:cubicBezTo>
                    <a:cubicBezTo>
                      <a:pt x="38" y="12"/>
                      <a:pt x="33" y="19"/>
                      <a:pt x="34" y="17"/>
                    </a:cubicBezTo>
                    <a:cubicBezTo>
                      <a:pt x="37" y="13"/>
                      <a:pt x="40" y="9"/>
                      <a:pt x="43" y="5"/>
                    </a:cubicBezTo>
                    <a:cubicBezTo>
                      <a:pt x="27" y="25"/>
                      <a:pt x="12" y="51"/>
                      <a:pt x="5" y="75"/>
                    </a:cubicBezTo>
                    <a:cubicBezTo>
                      <a:pt x="0" y="95"/>
                      <a:pt x="6" y="73"/>
                      <a:pt x="3" y="87"/>
                    </a:cubicBezTo>
                    <a:cubicBezTo>
                      <a:pt x="7" y="73"/>
                      <a:pt x="7" y="76"/>
                      <a:pt x="10" y="6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3" name="Freeform 47"/>
              <p:cNvSpPr>
                <a:spLocks/>
              </p:cNvSpPr>
              <p:nvPr/>
            </p:nvSpPr>
            <p:spPr bwMode="auto">
              <a:xfrm>
                <a:off x="1325" y="1763"/>
                <a:ext cx="56" cy="50"/>
              </a:xfrm>
              <a:custGeom>
                <a:avLst/>
                <a:gdLst>
                  <a:gd name="T0" fmla="*/ 9 w 24"/>
                  <a:gd name="T1" fmla="*/ 9 h 21"/>
                  <a:gd name="T2" fmla="*/ 5 w 24"/>
                  <a:gd name="T3" fmla="*/ 5 h 21"/>
                  <a:gd name="T4" fmla="*/ 9 w 24"/>
                  <a:gd name="T5" fmla="*/ 9 h 21"/>
                </a:gdLst>
                <a:ahLst/>
                <a:cxnLst>
                  <a:cxn ang="0">
                    <a:pos x="T0" y="T1"/>
                  </a:cxn>
                  <a:cxn ang="0">
                    <a:pos x="T2" y="T3"/>
                  </a:cxn>
                  <a:cxn ang="0">
                    <a:pos x="T4" y="T5"/>
                  </a:cxn>
                </a:cxnLst>
                <a:rect l="0" t="0" r="r" b="b"/>
                <a:pathLst>
                  <a:path w="24" h="21">
                    <a:moveTo>
                      <a:pt x="9" y="9"/>
                    </a:moveTo>
                    <a:cubicBezTo>
                      <a:pt x="2" y="3"/>
                      <a:pt x="0" y="0"/>
                      <a:pt x="5" y="5"/>
                    </a:cubicBezTo>
                    <a:cubicBezTo>
                      <a:pt x="17" y="16"/>
                      <a:pt x="24" y="21"/>
                      <a:pt x="9"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4" name="Freeform 48"/>
              <p:cNvSpPr>
                <a:spLocks/>
              </p:cNvSpPr>
              <p:nvPr/>
            </p:nvSpPr>
            <p:spPr bwMode="auto">
              <a:xfrm>
                <a:off x="1377" y="1040"/>
                <a:ext cx="37" cy="38"/>
              </a:xfrm>
              <a:custGeom>
                <a:avLst/>
                <a:gdLst>
                  <a:gd name="T0" fmla="*/ 5 w 16"/>
                  <a:gd name="T1" fmla="*/ 11 h 16"/>
                  <a:gd name="T2" fmla="*/ 13 w 16"/>
                  <a:gd name="T3" fmla="*/ 2 h 16"/>
                  <a:gd name="T4" fmla="*/ 0 w 16"/>
                  <a:gd name="T5" fmla="*/ 16 h 16"/>
                  <a:gd name="T6" fmla="*/ 5 w 16"/>
                  <a:gd name="T7" fmla="*/ 11 h 16"/>
                </a:gdLst>
                <a:ahLst/>
                <a:cxnLst>
                  <a:cxn ang="0">
                    <a:pos x="T0" y="T1"/>
                  </a:cxn>
                  <a:cxn ang="0">
                    <a:pos x="T2" y="T3"/>
                  </a:cxn>
                  <a:cxn ang="0">
                    <a:pos x="T4" y="T5"/>
                  </a:cxn>
                  <a:cxn ang="0">
                    <a:pos x="T6" y="T7"/>
                  </a:cxn>
                </a:cxnLst>
                <a:rect l="0" t="0" r="r" b="b"/>
                <a:pathLst>
                  <a:path w="16" h="16">
                    <a:moveTo>
                      <a:pt x="5" y="11"/>
                    </a:moveTo>
                    <a:cubicBezTo>
                      <a:pt x="9" y="7"/>
                      <a:pt x="16" y="0"/>
                      <a:pt x="13" y="2"/>
                    </a:cubicBezTo>
                    <a:cubicBezTo>
                      <a:pt x="6" y="9"/>
                      <a:pt x="1" y="15"/>
                      <a:pt x="0" y="16"/>
                    </a:cubicBezTo>
                    <a:cubicBezTo>
                      <a:pt x="2" y="14"/>
                      <a:pt x="4" y="11"/>
                      <a:pt x="5" y="1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5" name="Freeform 49"/>
              <p:cNvSpPr>
                <a:spLocks/>
              </p:cNvSpPr>
              <p:nvPr/>
            </p:nvSpPr>
            <p:spPr bwMode="auto">
              <a:xfrm>
                <a:off x="2000" y="776"/>
                <a:ext cx="303" cy="179"/>
              </a:xfrm>
              <a:custGeom>
                <a:avLst/>
                <a:gdLst>
                  <a:gd name="T0" fmla="*/ 34 w 128"/>
                  <a:gd name="T1" fmla="*/ 13 h 76"/>
                  <a:gd name="T2" fmla="*/ 80 w 128"/>
                  <a:gd name="T3" fmla="*/ 41 h 76"/>
                  <a:gd name="T4" fmla="*/ 69 w 128"/>
                  <a:gd name="T5" fmla="*/ 32 h 76"/>
                  <a:gd name="T6" fmla="*/ 119 w 128"/>
                  <a:gd name="T7" fmla="*/ 72 h 76"/>
                  <a:gd name="T8" fmla="*/ 128 w 128"/>
                  <a:gd name="T9" fmla="*/ 76 h 76"/>
                  <a:gd name="T10" fmla="*/ 104 w 128"/>
                  <a:gd name="T11" fmla="*/ 53 h 76"/>
                  <a:gd name="T12" fmla="*/ 109 w 128"/>
                  <a:gd name="T13" fmla="*/ 57 h 76"/>
                  <a:gd name="T14" fmla="*/ 68 w 128"/>
                  <a:gd name="T15" fmla="*/ 26 h 76"/>
                  <a:gd name="T16" fmla="*/ 70 w 128"/>
                  <a:gd name="T17" fmla="*/ 27 h 76"/>
                  <a:gd name="T18" fmla="*/ 66 w 128"/>
                  <a:gd name="T19" fmla="*/ 25 h 76"/>
                  <a:gd name="T20" fmla="*/ 46 w 128"/>
                  <a:gd name="T21" fmla="*/ 15 h 76"/>
                  <a:gd name="T22" fmla="*/ 0 w 128"/>
                  <a:gd name="T23" fmla="*/ 0 h 76"/>
                  <a:gd name="T24" fmla="*/ 34 w 128"/>
                  <a:gd name="T25" fmla="*/ 1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6">
                    <a:moveTo>
                      <a:pt x="34" y="13"/>
                    </a:moveTo>
                    <a:cubicBezTo>
                      <a:pt x="38" y="14"/>
                      <a:pt x="77" y="36"/>
                      <a:pt x="80" y="41"/>
                    </a:cubicBezTo>
                    <a:cubicBezTo>
                      <a:pt x="73" y="36"/>
                      <a:pt x="81" y="40"/>
                      <a:pt x="69" y="32"/>
                    </a:cubicBezTo>
                    <a:cubicBezTo>
                      <a:pt x="83" y="42"/>
                      <a:pt x="99" y="51"/>
                      <a:pt x="119" y="72"/>
                    </a:cubicBezTo>
                    <a:cubicBezTo>
                      <a:pt x="121" y="72"/>
                      <a:pt x="120" y="71"/>
                      <a:pt x="128" y="76"/>
                    </a:cubicBezTo>
                    <a:cubicBezTo>
                      <a:pt x="117" y="66"/>
                      <a:pt x="107" y="56"/>
                      <a:pt x="104" y="53"/>
                    </a:cubicBezTo>
                    <a:cubicBezTo>
                      <a:pt x="109" y="57"/>
                      <a:pt x="109" y="57"/>
                      <a:pt x="109" y="57"/>
                    </a:cubicBezTo>
                    <a:cubicBezTo>
                      <a:pt x="90" y="40"/>
                      <a:pt x="78" y="33"/>
                      <a:pt x="68" y="26"/>
                    </a:cubicBezTo>
                    <a:cubicBezTo>
                      <a:pt x="70" y="27"/>
                      <a:pt x="70" y="27"/>
                      <a:pt x="70" y="27"/>
                    </a:cubicBezTo>
                    <a:cubicBezTo>
                      <a:pt x="61" y="22"/>
                      <a:pt x="70" y="28"/>
                      <a:pt x="66" y="25"/>
                    </a:cubicBezTo>
                    <a:cubicBezTo>
                      <a:pt x="60" y="21"/>
                      <a:pt x="48" y="16"/>
                      <a:pt x="46" y="15"/>
                    </a:cubicBezTo>
                    <a:cubicBezTo>
                      <a:pt x="32" y="9"/>
                      <a:pt x="23" y="5"/>
                      <a:pt x="0" y="0"/>
                    </a:cubicBezTo>
                    <a:cubicBezTo>
                      <a:pt x="37" y="11"/>
                      <a:pt x="1" y="2"/>
                      <a:pt x="34" y="1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6" name="Freeform 50"/>
              <p:cNvSpPr>
                <a:spLocks/>
              </p:cNvSpPr>
              <p:nvPr/>
            </p:nvSpPr>
            <p:spPr bwMode="auto">
              <a:xfrm>
                <a:off x="1899" y="761"/>
                <a:ext cx="45" cy="3"/>
              </a:xfrm>
              <a:custGeom>
                <a:avLst/>
                <a:gdLst>
                  <a:gd name="T0" fmla="*/ 19 w 19"/>
                  <a:gd name="T1" fmla="*/ 1 h 1"/>
                  <a:gd name="T2" fmla="*/ 6 w 19"/>
                  <a:gd name="T3" fmla="*/ 0 h 1"/>
                  <a:gd name="T4" fmla="*/ 5 w 19"/>
                  <a:gd name="T5" fmla="*/ 1 h 1"/>
                  <a:gd name="T6" fmla="*/ 19 w 19"/>
                  <a:gd name="T7" fmla="*/ 1 h 1"/>
                </a:gdLst>
                <a:ahLst/>
                <a:cxnLst>
                  <a:cxn ang="0">
                    <a:pos x="T0" y="T1"/>
                  </a:cxn>
                  <a:cxn ang="0">
                    <a:pos x="T2" y="T3"/>
                  </a:cxn>
                  <a:cxn ang="0">
                    <a:pos x="T4" y="T5"/>
                  </a:cxn>
                  <a:cxn ang="0">
                    <a:pos x="T6" y="T7"/>
                  </a:cxn>
                </a:cxnLst>
                <a:rect l="0" t="0" r="r" b="b"/>
                <a:pathLst>
                  <a:path w="19" h="1">
                    <a:moveTo>
                      <a:pt x="19" y="1"/>
                    </a:moveTo>
                    <a:cubicBezTo>
                      <a:pt x="19" y="1"/>
                      <a:pt x="14" y="0"/>
                      <a:pt x="6" y="0"/>
                    </a:cubicBezTo>
                    <a:cubicBezTo>
                      <a:pt x="0" y="0"/>
                      <a:pt x="0" y="0"/>
                      <a:pt x="5" y="1"/>
                    </a:cubicBezTo>
                    <a:cubicBezTo>
                      <a:pt x="10" y="0"/>
                      <a:pt x="16" y="1"/>
                      <a:pt x="19"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7" name="Freeform 51"/>
              <p:cNvSpPr>
                <a:spLocks/>
              </p:cNvSpPr>
              <p:nvPr/>
            </p:nvSpPr>
            <p:spPr bwMode="auto">
              <a:xfrm>
                <a:off x="2288" y="953"/>
                <a:ext cx="10" cy="9"/>
              </a:xfrm>
              <a:custGeom>
                <a:avLst/>
                <a:gdLst>
                  <a:gd name="T0" fmla="*/ 10 w 10"/>
                  <a:gd name="T1" fmla="*/ 9 h 9"/>
                  <a:gd name="T2" fmla="*/ 0 w 10"/>
                  <a:gd name="T3" fmla="*/ 0 h 9"/>
                  <a:gd name="T4" fmla="*/ 8 w 10"/>
                  <a:gd name="T5" fmla="*/ 7 h 9"/>
                  <a:gd name="T6" fmla="*/ 10 w 10"/>
                  <a:gd name="T7" fmla="*/ 9 h 9"/>
                </a:gdLst>
                <a:ahLst/>
                <a:cxnLst>
                  <a:cxn ang="0">
                    <a:pos x="T0" y="T1"/>
                  </a:cxn>
                  <a:cxn ang="0">
                    <a:pos x="T2" y="T3"/>
                  </a:cxn>
                  <a:cxn ang="0">
                    <a:pos x="T4" y="T5"/>
                  </a:cxn>
                  <a:cxn ang="0">
                    <a:pos x="T6" y="T7"/>
                  </a:cxn>
                </a:cxnLst>
                <a:rect l="0" t="0" r="r" b="b"/>
                <a:pathLst>
                  <a:path w="10" h="9">
                    <a:moveTo>
                      <a:pt x="10" y="9"/>
                    </a:moveTo>
                    <a:lnTo>
                      <a:pt x="0" y="0"/>
                    </a:lnTo>
                    <a:lnTo>
                      <a:pt x="8" y="7"/>
                    </a:lnTo>
                    <a:lnTo>
                      <a:pt x="10" y="9"/>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8" name="Freeform 52"/>
              <p:cNvSpPr>
                <a:spLocks/>
              </p:cNvSpPr>
              <p:nvPr/>
            </p:nvSpPr>
            <p:spPr bwMode="auto">
              <a:xfrm>
                <a:off x="2296" y="946"/>
                <a:ext cx="11" cy="12"/>
              </a:xfrm>
              <a:custGeom>
                <a:avLst/>
                <a:gdLst>
                  <a:gd name="T0" fmla="*/ 11 w 11"/>
                  <a:gd name="T1" fmla="*/ 12 h 12"/>
                  <a:gd name="T2" fmla="*/ 0 w 11"/>
                  <a:gd name="T3" fmla="*/ 0 h 12"/>
                  <a:gd name="T4" fmla="*/ 7 w 11"/>
                  <a:gd name="T5" fmla="*/ 7 h 12"/>
                  <a:gd name="T6" fmla="*/ 11 w 11"/>
                  <a:gd name="T7" fmla="*/ 12 h 12"/>
                </a:gdLst>
                <a:ahLst/>
                <a:cxnLst>
                  <a:cxn ang="0">
                    <a:pos x="T0" y="T1"/>
                  </a:cxn>
                  <a:cxn ang="0">
                    <a:pos x="T2" y="T3"/>
                  </a:cxn>
                  <a:cxn ang="0">
                    <a:pos x="T4" y="T5"/>
                  </a:cxn>
                  <a:cxn ang="0">
                    <a:pos x="T6" y="T7"/>
                  </a:cxn>
                </a:cxnLst>
                <a:rect l="0" t="0" r="r" b="b"/>
                <a:pathLst>
                  <a:path w="11" h="12">
                    <a:moveTo>
                      <a:pt x="11" y="12"/>
                    </a:moveTo>
                    <a:lnTo>
                      <a:pt x="0" y="0"/>
                    </a:lnTo>
                    <a:lnTo>
                      <a:pt x="7" y="7"/>
                    </a:lnTo>
                    <a:lnTo>
                      <a:pt x="11" y="1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9" name="Freeform 53"/>
              <p:cNvSpPr>
                <a:spLocks/>
              </p:cNvSpPr>
              <p:nvPr/>
            </p:nvSpPr>
            <p:spPr bwMode="auto">
              <a:xfrm>
                <a:off x="2444" y="1149"/>
                <a:ext cx="17" cy="31"/>
              </a:xfrm>
              <a:custGeom>
                <a:avLst/>
                <a:gdLst>
                  <a:gd name="T0" fmla="*/ 2 w 7"/>
                  <a:gd name="T1" fmla="*/ 4 h 13"/>
                  <a:gd name="T2" fmla="*/ 2 w 7"/>
                  <a:gd name="T3" fmla="*/ 2 h 13"/>
                  <a:gd name="T4" fmla="*/ 2 w 7"/>
                  <a:gd name="T5" fmla="*/ 4 h 13"/>
                </a:gdLst>
                <a:ahLst/>
                <a:cxnLst>
                  <a:cxn ang="0">
                    <a:pos x="T0" y="T1"/>
                  </a:cxn>
                  <a:cxn ang="0">
                    <a:pos x="T2" y="T3"/>
                  </a:cxn>
                  <a:cxn ang="0">
                    <a:pos x="T4" y="T5"/>
                  </a:cxn>
                </a:cxnLst>
                <a:rect l="0" t="0" r="r" b="b"/>
                <a:pathLst>
                  <a:path w="7" h="13">
                    <a:moveTo>
                      <a:pt x="2" y="4"/>
                    </a:moveTo>
                    <a:cubicBezTo>
                      <a:pt x="7" y="13"/>
                      <a:pt x="0" y="0"/>
                      <a:pt x="2" y="2"/>
                    </a:cubicBezTo>
                    <a:cubicBezTo>
                      <a:pt x="1" y="1"/>
                      <a:pt x="2" y="5"/>
                      <a:pt x="2"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0" name="Freeform 54"/>
              <p:cNvSpPr>
                <a:spLocks/>
              </p:cNvSpPr>
              <p:nvPr/>
            </p:nvSpPr>
            <p:spPr bwMode="auto">
              <a:xfrm>
                <a:off x="2364" y="1007"/>
                <a:ext cx="196" cy="640"/>
              </a:xfrm>
              <a:custGeom>
                <a:avLst/>
                <a:gdLst>
                  <a:gd name="T0" fmla="*/ 24 w 83"/>
                  <a:gd name="T1" fmla="*/ 38 h 271"/>
                  <a:gd name="T2" fmla="*/ 21 w 83"/>
                  <a:gd name="T3" fmla="*/ 35 h 271"/>
                  <a:gd name="T4" fmla="*/ 37 w 83"/>
                  <a:gd name="T5" fmla="*/ 64 h 271"/>
                  <a:gd name="T6" fmla="*/ 69 w 83"/>
                  <a:gd name="T7" fmla="*/ 156 h 271"/>
                  <a:gd name="T8" fmla="*/ 68 w 83"/>
                  <a:gd name="T9" fmla="*/ 152 h 271"/>
                  <a:gd name="T10" fmla="*/ 75 w 83"/>
                  <a:gd name="T11" fmla="*/ 213 h 271"/>
                  <a:gd name="T12" fmla="*/ 75 w 83"/>
                  <a:gd name="T13" fmla="*/ 223 h 271"/>
                  <a:gd name="T14" fmla="*/ 65 w 83"/>
                  <a:gd name="T15" fmla="*/ 267 h 271"/>
                  <a:gd name="T16" fmla="*/ 72 w 83"/>
                  <a:gd name="T17" fmla="*/ 246 h 271"/>
                  <a:gd name="T18" fmla="*/ 74 w 83"/>
                  <a:gd name="T19" fmla="*/ 241 h 271"/>
                  <a:gd name="T20" fmla="*/ 70 w 83"/>
                  <a:gd name="T21" fmla="*/ 258 h 271"/>
                  <a:gd name="T22" fmla="*/ 73 w 83"/>
                  <a:gd name="T23" fmla="*/ 245 h 271"/>
                  <a:gd name="T24" fmla="*/ 67 w 83"/>
                  <a:gd name="T25" fmla="*/ 271 h 271"/>
                  <a:gd name="T26" fmla="*/ 80 w 83"/>
                  <a:gd name="T27" fmla="*/ 222 h 271"/>
                  <a:gd name="T28" fmla="*/ 79 w 83"/>
                  <a:gd name="T29" fmla="*/ 233 h 271"/>
                  <a:gd name="T30" fmla="*/ 81 w 83"/>
                  <a:gd name="T31" fmla="*/ 199 h 271"/>
                  <a:gd name="T32" fmla="*/ 72 w 83"/>
                  <a:gd name="T33" fmla="*/ 131 h 271"/>
                  <a:gd name="T34" fmla="*/ 47 w 83"/>
                  <a:gd name="T35" fmla="*/ 68 h 271"/>
                  <a:gd name="T36" fmla="*/ 47 w 83"/>
                  <a:gd name="T37" fmla="*/ 68 h 271"/>
                  <a:gd name="T38" fmla="*/ 0 w 83"/>
                  <a:gd name="T39" fmla="*/ 0 h 271"/>
                  <a:gd name="T40" fmla="*/ 15 w 83"/>
                  <a:gd name="T41" fmla="*/ 23 h 271"/>
                  <a:gd name="T42" fmla="*/ 9 w 83"/>
                  <a:gd name="T43" fmla="*/ 16 h 271"/>
                  <a:gd name="T44" fmla="*/ 24 w 83"/>
                  <a:gd name="T45" fmla="*/ 3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 h="271">
                    <a:moveTo>
                      <a:pt x="24" y="38"/>
                    </a:moveTo>
                    <a:cubicBezTo>
                      <a:pt x="26" y="42"/>
                      <a:pt x="24" y="38"/>
                      <a:pt x="21" y="35"/>
                    </a:cubicBezTo>
                    <a:cubicBezTo>
                      <a:pt x="34" y="54"/>
                      <a:pt x="32" y="56"/>
                      <a:pt x="37" y="64"/>
                    </a:cubicBezTo>
                    <a:cubicBezTo>
                      <a:pt x="51" y="90"/>
                      <a:pt x="63" y="121"/>
                      <a:pt x="69" y="156"/>
                    </a:cubicBezTo>
                    <a:cubicBezTo>
                      <a:pt x="69" y="157"/>
                      <a:pt x="69" y="153"/>
                      <a:pt x="68" y="152"/>
                    </a:cubicBezTo>
                    <a:cubicBezTo>
                      <a:pt x="72" y="161"/>
                      <a:pt x="76" y="191"/>
                      <a:pt x="75" y="213"/>
                    </a:cubicBezTo>
                    <a:cubicBezTo>
                      <a:pt x="76" y="192"/>
                      <a:pt x="76" y="216"/>
                      <a:pt x="75" y="223"/>
                    </a:cubicBezTo>
                    <a:cubicBezTo>
                      <a:pt x="74" y="233"/>
                      <a:pt x="70" y="256"/>
                      <a:pt x="65" y="267"/>
                    </a:cubicBezTo>
                    <a:cubicBezTo>
                      <a:pt x="68" y="260"/>
                      <a:pt x="70" y="253"/>
                      <a:pt x="72" y="246"/>
                    </a:cubicBezTo>
                    <a:cubicBezTo>
                      <a:pt x="72" y="244"/>
                      <a:pt x="75" y="233"/>
                      <a:pt x="74" y="241"/>
                    </a:cubicBezTo>
                    <a:cubicBezTo>
                      <a:pt x="73" y="246"/>
                      <a:pt x="71" y="254"/>
                      <a:pt x="70" y="258"/>
                    </a:cubicBezTo>
                    <a:cubicBezTo>
                      <a:pt x="71" y="255"/>
                      <a:pt x="72" y="250"/>
                      <a:pt x="73" y="245"/>
                    </a:cubicBezTo>
                    <a:cubicBezTo>
                      <a:pt x="74" y="245"/>
                      <a:pt x="72" y="258"/>
                      <a:pt x="67" y="271"/>
                    </a:cubicBezTo>
                    <a:cubicBezTo>
                      <a:pt x="76" y="244"/>
                      <a:pt x="78" y="235"/>
                      <a:pt x="80" y="222"/>
                    </a:cubicBezTo>
                    <a:cubicBezTo>
                      <a:pt x="80" y="226"/>
                      <a:pt x="79" y="229"/>
                      <a:pt x="79" y="233"/>
                    </a:cubicBezTo>
                    <a:cubicBezTo>
                      <a:pt x="80" y="227"/>
                      <a:pt x="82" y="208"/>
                      <a:pt x="81" y="199"/>
                    </a:cubicBezTo>
                    <a:cubicBezTo>
                      <a:pt x="83" y="192"/>
                      <a:pt x="76" y="142"/>
                      <a:pt x="72" y="131"/>
                    </a:cubicBezTo>
                    <a:cubicBezTo>
                      <a:pt x="66" y="113"/>
                      <a:pt x="59" y="92"/>
                      <a:pt x="47" y="68"/>
                    </a:cubicBezTo>
                    <a:cubicBezTo>
                      <a:pt x="47" y="68"/>
                      <a:pt x="47" y="68"/>
                      <a:pt x="47" y="68"/>
                    </a:cubicBezTo>
                    <a:cubicBezTo>
                      <a:pt x="24" y="27"/>
                      <a:pt x="21" y="26"/>
                      <a:pt x="0" y="0"/>
                    </a:cubicBezTo>
                    <a:cubicBezTo>
                      <a:pt x="12" y="17"/>
                      <a:pt x="1" y="3"/>
                      <a:pt x="15" y="23"/>
                    </a:cubicBezTo>
                    <a:cubicBezTo>
                      <a:pt x="13" y="21"/>
                      <a:pt x="11" y="18"/>
                      <a:pt x="9" y="16"/>
                    </a:cubicBezTo>
                    <a:cubicBezTo>
                      <a:pt x="15" y="25"/>
                      <a:pt x="17" y="26"/>
                      <a:pt x="24" y="38"/>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1" name="Freeform 55"/>
              <p:cNvSpPr>
                <a:spLocks/>
              </p:cNvSpPr>
              <p:nvPr/>
            </p:nvSpPr>
            <p:spPr bwMode="auto">
              <a:xfrm>
                <a:off x="2522" y="1354"/>
                <a:ext cx="3" cy="17"/>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lnTo>
                      <a:pt x="3" y="17"/>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2" name="Freeform 56"/>
              <p:cNvSpPr>
                <a:spLocks/>
              </p:cNvSpPr>
              <p:nvPr/>
            </p:nvSpPr>
            <p:spPr bwMode="auto">
              <a:xfrm>
                <a:off x="2532" y="1420"/>
                <a:ext cx="2" cy="24"/>
              </a:xfrm>
              <a:custGeom>
                <a:avLst/>
                <a:gdLst>
                  <a:gd name="T0" fmla="*/ 0 w 1"/>
                  <a:gd name="T1" fmla="*/ 0 h 10"/>
                  <a:gd name="T2" fmla="*/ 1 w 1"/>
                  <a:gd name="T3" fmla="*/ 10 h 10"/>
                  <a:gd name="T4" fmla="*/ 0 w 1"/>
                  <a:gd name="T5" fmla="*/ 0 h 10"/>
                </a:gdLst>
                <a:ahLst/>
                <a:cxnLst>
                  <a:cxn ang="0">
                    <a:pos x="T0" y="T1"/>
                  </a:cxn>
                  <a:cxn ang="0">
                    <a:pos x="T2" y="T3"/>
                  </a:cxn>
                  <a:cxn ang="0">
                    <a:pos x="T4" y="T5"/>
                  </a:cxn>
                </a:cxnLst>
                <a:rect l="0" t="0" r="r" b="b"/>
                <a:pathLst>
                  <a:path w="1" h="10">
                    <a:moveTo>
                      <a:pt x="0" y="0"/>
                    </a:moveTo>
                    <a:cubicBezTo>
                      <a:pt x="1" y="3"/>
                      <a:pt x="1" y="7"/>
                      <a:pt x="1" y="10"/>
                    </a:cubicBezTo>
                    <a:cubicBezTo>
                      <a:pt x="1" y="7"/>
                      <a:pt x="1" y="3"/>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3" name="Freeform 57"/>
              <p:cNvSpPr>
                <a:spLocks/>
              </p:cNvSpPr>
              <p:nvPr/>
            </p:nvSpPr>
            <p:spPr bwMode="auto">
              <a:xfrm>
                <a:off x="1455" y="865"/>
                <a:ext cx="28" cy="22"/>
              </a:xfrm>
              <a:custGeom>
                <a:avLst/>
                <a:gdLst>
                  <a:gd name="T0" fmla="*/ 0 w 12"/>
                  <a:gd name="T1" fmla="*/ 9 h 9"/>
                  <a:gd name="T2" fmla="*/ 1 w 12"/>
                  <a:gd name="T3" fmla="*/ 8 h 9"/>
                  <a:gd name="T4" fmla="*/ 12 w 12"/>
                  <a:gd name="T5" fmla="*/ 0 h 9"/>
                  <a:gd name="T6" fmla="*/ 11 w 12"/>
                  <a:gd name="T7" fmla="*/ 1 h 9"/>
                  <a:gd name="T8" fmla="*/ 0 w 12"/>
                  <a:gd name="T9" fmla="*/ 9 h 9"/>
                </a:gdLst>
                <a:ahLst/>
                <a:cxnLst>
                  <a:cxn ang="0">
                    <a:pos x="T0" y="T1"/>
                  </a:cxn>
                  <a:cxn ang="0">
                    <a:pos x="T2" y="T3"/>
                  </a:cxn>
                  <a:cxn ang="0">
                    <a:pos x="T4" y="T5"/>
                  </a:cxn>
                  <a:cxn ang="0">
                    <a:pos x="T6" y="T7"/>
                  </a:cxn>
                  <a:cxn ang="0">
                    <a:pos x="T8" y="T9"/>
                  </a:cxn>
                </a:cxnLst>
                <a:rect l="0" t="0" r="r" b="b"/>
                <a:pathLst>
                  <a:path w="12" h="9">
                    <a:moveTo>
                      <a:pt x="0" y="9"/>
                    </a:moveTo>
                    <a:cubicBezTo>
                      <a:pt x="1" y="8"/>
                      <a:pt x="1" y="8"/>
                      <a:pt x="1" y="8"/>
                    </a:cubicBezTo>
                    <a:cubicBezTo>
                      <a:pt x="5" y="6"/>
                      <a:pt x="8" y="3"/>
                      <a:pt x="12" y="0"/>
                    </a:cubicBezTo>
                    <a:cubicBezTo>
                      <a:pt x="11" y="1"/>
                      <a:pt x="11" y="1"/>
                      <a:pt x="11" y="1"/>
                    </a:cubicBezTo>
                    <a:cubicBezTo>
                      <a:pt x="7" y="4"/>
                      <a:pt x="4" y="6"/>
                      <a:pt x="0"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4" name="Freeform 58"/>
              <p:cNvSpPr>
                <a:spLocks/>
              </p:cNvSpPr>
              <p:nvPr/>
            </p:nvSpPr>
            <p:spPr bwMode="auto">
              <a:xfrm>
                <a:off x="1625" y="776"/>
                <a:ext cx="35" cy="16"/>
              </a:xfrm>
              <a:custGeom>
                <a:avLst/>
                <a:gdLst>
                  <a:gd name="T0" fmla="*/ 13 w 15"/>
                  <a:gd name="T1" fmla="*/ 1 h 7"/>
                  <a:gd name="T2" fmla="*/ 7 w 15"/>
                  <a:gd name="T3" fmla="*/ 3 h 7"/>
                  <a:gd name="T4" fmla="*/ 13 w 15"/>
                  <a:gd name="T5" fmla="*/ 1 h 7"/>
                </a:gdLst>
                <a:ahLst/>
                <a:cxnLst>
                  <a:cxn ang="0">
                    <a:pos x="T0" y="T1"/>
                  </a:cxn>
                  <a:cxn ang="0">
                    <a:pos x="T2" y="T3"/>
                  </a:cxn>
                  <a:cxn ang="0">
                    <a:pos x="T4" y="T5"/>
                  </a:cxn>
                </a:cxnLst>
                <a:rect l="0" t="0" r="r" b="b"/>
                <a:pathLst>
                  <a:path w="15" h="7">
                    <a:moveTo>
                      <a:pt x="13" y="1"/>
                    </a:moveTo>
                    <a:cubicBezTo>
                      <a:pt x="15" y="0"/>
                      <a:pt x="12" y="1"/>
                      <a:pt x="7" y="3"/>
                    </a:cubicBezTo>
                    <a:cubicBezTo>
                      <a:pt x="0" y="7"/>
                      <a:pt x="9" y="3"/>
                      <a:pt x="13"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5" name="Freeform 59"/>
              <p:cNvSpPr>
                <a:spLocks/>
              </p:cNvSpPr>
              <p:nvPr/>
            </p:nvSpPr>
            <p:spPr bwMode="auto">
              <a:xfrm>
                <a:off x="2473" y="1702"/>
                <a:ext cx="12" cy="16"/>
              </a:xfrm>
              <a:custGeom>
                <a:avLst/>
                <a:gdLst>
                  <a:gd name="T0" fmla="*/ 5 w 5"/>
                  <a:gd name="T1" fmla="*/ 0 h 7"/>
                  <a:gd name="T2" fmla="*/ 0 w 5"/>
                  <a:gd name="T3" fmla="*/ 7 h 7"/>
                  <a:gd name="T4" fmla="*/ 5 w 5"/>
                  <a:gd name="T5" fmla="*/ 0 h 7"/>
                </a:gdLst>
                <a:ahLst/>
                <a:cxnLst>
                  <a:cxn ang="0">
                    <a:pos x="T0" y="T1"/>
                  </a:cxn>
                  <a:cxn ang="0">
                    <a:pos x="T2" y="T3"/>
                  </a:cxn>
                  <a:cxn ang="0">
                    <a:pos x="T4" y="T5"/>
                  </a:cxn>
                </a:cxnLst>
                <a:rect l="0" t="0" r="r" b="b"/>
                <a:pathLst>
                  <a:path w="5" h="7">
                    <a:moveTo>
                      <a:pt x="5" y="0"/>
                    </a:moveTo>
                    <a:cubicBezTo>
                      <a:pt x="3" y="3"/>
                      <a:pt x="1" y="5"/>
                      <a:pt x="0" y="7"/>
                    </a:cubicBezTo>
                    <a:cubicBezTo>
                      <a:pt x="1" y="5"/>
                      <a:pt x="3" y="3"/>
                      <a:pt x="5"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6" name="Freeform 60"/>
              <p:cNvSpPr>
                <a:spLocks/>
              </p:cNvSpPr>
              <p:nvPr/>
            </p:nvSpPr>
            <p:spPr bwMode="auto">
              <a:xfrm>
                <a:off x="2461" y="1678"/>
                <a:ext cx="42" cy="64"/>
              </a:xfrm>
              <a:custGeom>
                <a:avLst/>
                <a:gdLst>
                  <a:gd name="T0" fmla="*/ 0 w 18"/>
                  <a:gd name="T1" fmla="*/ 27 h 27"/>
                  <a:gd name="T2" fmla="*/ 18 w 18"/>
                  <a:gd name="T3" fmla="*/ 0 h 27"/>
                  <a:gd name="T4" fmla="*/ 0 w 18"/>
                  <a:gd name="T5" fmla="*/ 27 h 27"/>
                </a:gdLst>
                <a:ahLst/>
                <a:cxnLst>
                  <a:cxn ang="0">
                    <a:pos x="T0" y="T1"/>
                  </a:cxn>
                  <a:cxn ang="0">
                    <a:pos x="T2" y="T3"/>
                  </a:cxn>
                  <a:cxn ang="0">
                    <a:pos x="T4" y="T5"/>
                  </a:cxn>
                </a:cxnLst>
                <a:rect l="0" t="0" r="r" b="b"/>
                <a:pathLst>
                  <a:path w="18" h="27">
                    <a:moveTo>
                      <a:pt x="0" y="27"/>
                    </a:moveTo>
                    <a:cubicBezTo>
                      <a:pt x="6" y="22"/>
                      <a:pt x="15" y="7"/>
                      <a:pt x="18" y="0"/>
                    </a:cubicBezTo>
                    <a:cubicBezTo>
                      <a:pt x="13" y="10"/>
                      <a:pt x="8" y="18"/>
                      <a:pt x="0" y="2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7" name="Freeform 61"/>
              <p:cNvSpPr>
                <a:spLocks/>
              </p:cNvSpPr>
              <p:nvPr/>
            </p:nvSpPr>
            <p:spPr bwMode="auto">
              <a:xfrm>
                <a:off x="2506" y="1664"/>
                <a:ext cx="7" cy="16"/>
              </a:xfrm>
              <a:custGeom>
                <a:avLst/>
                <a:gdLst>
                  <a:gd name="T0" fmla="*/ 0 w 3"/>
                  <a:gd name="T1" fmla="*/ 7 h 7"/>
                  <a:gd name="T2" fmla="*/ 3 w 3"/>
                  <a:gd name="T3" fmla="*/ 0 h 7"/>
                  <a:gd name="T4" fmla="*/ 1 w 3"/>
                  <a:gd name="T5" fmla="*/ 3 h 7"/>
                  <a:gd name="T6" fmla="*/ 0 w 3"/>
                  <a:gd name="T7" fmla="*/ 7 h 7"/>
                </a:gdLst>
                <a:ahLst/>
                <a:cxnLst>
                  <a:cxn ang="0">
                    <a:pos x="T0" y="T1"/>
                  </a:cxn>
                  <a:cxn ang="0">
                    <a:pos x="T2" y="T3"/>
                  </a:cxn>
                  <a:cxn ang="0">
                    <a:pos x="T4" y="T5"/>
                  </a:cxn>
                  <a:cxn ang="0">
                    <a:pos x="T6" y="T7"/>
                  </a:cxn>
                </a:cxnLst>
                <a:rect l="0" t="0" r="r" b="b"/>
                <a:pathLst>
                  <a:path w="3" h="7">
                    <a:moveTo>
                      <a:pt x="0" y="7"/>
                    </a:moveTo>
                    <a:cubicBezTo>
                      <a:pt x="1" y="4"/>
                      <a:pt x="2" y="2"/>
                      <a:pt x="3" y="0"/>
                    </a:cubicBezTo>
                    <a:cubicBezTo>
                      <a:pt x="1" y="3"/>
                      <a:pt x="1" y="3"/>
                      <a:pt x="1" y="3"/>
                    </a:cubicBezTo>
                    <a:cubicBezTo>
                      <a:pt x="1" y="4"/>
                      <a:pt x="0" y="5"/>
                      <a:pt x="0" y="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8" name="Freeform 62"/>
              <p:cNvSpPr>
                <a:spLocks/>
              </p:cNvSpPr>
              <p:nvPr/>
            </p:nvSpPr>
            <p:spPr bwMode="auto">
              <a:xfrm>
                <a:off x="2218" y="1775"/>
                <a:ext cx="47" cy="9"/>
              </a:xfrm>
              <a:custGeom>
                <a:avLst/>
                <a:gdLst>
                  <a:gd name="T0" fmla="*/ 10 w 20"/>
                  <a:gd name="T1" fmla="*/ 2 h 4"/>
                  <a:gd name="T2" fmla="*/ 19 w 20"/>
                  <a:gd name="T3" fmla="*/ 4 h 4"/>
                  <a:gd name="T4" fmla="*/ 10 w 20"/>
                  <a:gd name="T5" fmla="*/ 2 h 4"/>
                </a:gdLst>
                <a:ahLst/>
                <a:cxnLst>
                  <a:cxn ang="0">
                    <a:pos x="T0" y="T1"/>
                  </a:cxn>
                  <a:cxn ang="0">
                    <a:pos x="T2" y="T3"/>
                  </a:cxn>
                  <a:cxn ang="0">
                    <a:pos x="T4" y="T5"/>
                  </a:cxn>
                </a:cxnLst>
                <a:rect l="0" t="0" r="r" b="b"/>
                <a:pathLst>
                  <a:path w="20" h="4">
                    <a:moveTo>
                      <a:pt x="10" y="2"/>
                    </a:moveTo>
                    <a:cubicBezTo>
                      <a:pt x="0" y="0"/>
                      <a:pt x="11" y="3"/>
                      <a:pt x="19" y="4"/>
                    </a:cubicBezTo>
                    <a:cubicBezTo>
                      <a:pt x="20" y="4"/>
                      <a:pt x="18" y="4"/>
                      <a:pt x="10"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9" name="Freeform 63"/>
              <p:cNvSpPr>
                <a:spLocks/>
              </p:cNvSpPr>
              <p:nvPr/>
            </p:nvSpPr>
            <p:spPr bwMode="auto">
              <a:xfrm>
                <a:off x="2355" y="1787"/>
                <a:ext cx="37" cy="7"/>
              </a:xfrm>
              <a:custGeom>
                <a:avLst/>
                <a:gdLst>
                  <a:gd name="T0" fmla="*/ 0 w 16"/>
                  <a:gd name="T1" fmla="*/ 3 h 3"/>
                  <a:gd name="T2" fmla="*/ 16 w 16"/>
                  <a:gd name="T3" fmla="*/ 0 h 3"/>
                  <a:gd name="T4" fmla="*/ 11 w 16"/>
                  <a:gd name="T5" fmla="*/ 1 h 3"/>
                  <a:gd name="T6" fmla="*/ 0 w 16"/>
                  <a:gd name="T7" fmla="*/ 3 h 3"/>
                </a:gdLst>
                <a:ahLst/>
                <a:cxnLst>
                  <a:cxn ang="0">
                    <a:pos x="T0" y="T1"/>
                  </a:cxn>
                  <a:cxn ang="0">
                    <a:pos x="T2" y="T3"/>
                  </a:cxn>
                  <a:cxn ang="0">
                    <a:pos x="T4" y="T5"/>
                  </a:cxn>
                  <a:cxn ang="0">
                    <a:pos x="T6" y="T7"/>
                  </a:cxn>
                </a:cxnLst>
                <a:rect l="0" t="0" r="r" b="b"/>
                <a:pathLst>
                  <a:path w="16" h="3">
                    <a:moveTo>
                      <a:pt x="0" y="3"/>
                    </a:moveTo>
                    <a:cubicBezTo>
                      <a:pt x="5" y="2"/>
                      <a:pt x="11" y="1"/>
                      <a:pt x="16" y="0"/>
                    </a:cubicBezTo>
                    <a:cubicBezTo>
                      <a:pt x="14" y="0"/>
                      <a:pt x="12" y="1"/>
                      <a:pt x="11" y="1"/>
                    </a:cubicBezTo>
                    <a:cubicBezTo>
                      <a:pt x="7" y="2"/>
                      <a:pt x="4" y="3"/>
                      <a:pt x="0"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0" name="Freeform 64"/>
              <p:cNvSpPr>
                <a:spLocks/>
              </p:cNvSpPr>
              <p:nvPr/>
            </p:nvSpPr>
            <p:spPr bwMode="auto">
              <a:xfrm>
                <a:off x="2040" y="1730"/>
                <a:ext cx="168" cy="71"/>
              </a:xfrm>
              <a:custGeom>
                <a:avLst/>
                <a:gdLst>
                  <a:gd name="T0" fmla="*/ 29 w 71"/>
                  <a:gd name="T1" fmla="*/ 14 h 30"/>
                  <a:gd name="T2" fmla="*/ 3 w 71"/>
                  <a:gd name="T3" fmla="*/ 0 h 30"/>
                  <a:gd name="T4" fmla="*/ 5 w 71"/>
                  <a:gd name="T5" fmla="*/ 3 h 30"/>
                  <a:gd name="T6" fmla="*/ 59 w 71"/>
                  <a:gd name="T7" fmla="*/ 27 h 30"/>
                  <a:gd name="T8" fmla="*/ 29 w 71"/>
                  <a:gd name="T9" fmla="*/ 14 h 30"/>
                </a:gdLst>
                <a:ahLst/>
                <a:cxnLst>
                  <a:cxn ang="0">
                    <a:pos x="T0" y="T1"/>
                  </a:cxn>
                  <a:cxn ang="0">
                    <a:pos x="T2" y="T3"/>
                  </a:cxn>
                  <a:cxn ang="0">
                    <a:pos x="T4" y="T5"/>
                  </a:cxn>
                  <a:cxn ang="0">
                    <a:pos x="T6" y="T7"/>
                  </a:cxn>
                  <a:cxn ang="0">
                    <a:pos x="T8" y="T9"/>
                  </a:cxn>
                </a:cxnLst>
                <a:rect l="0" t="0" r="r" b="b"/>
                <a:pathLst>
                  <a:path w="71" h="30">
                    <a:moveTo>
                      <a:pt x="29" y="14"/>
                    </a:moveTo>
                    <a:cubicBezTo>
                      <a:pt x="14" y="7"/>
                      <a:pt x="8" y="3"/>
                      <a:pt x="3" y="0"/>
                    </a:cubicBezTo>
                    <a:cubicBezTo>
                      <a:pt x="0" y="0"/>
                      <a:pt x="18" y="10"/>
                      <a:pt x="5" y="3"/>
                    </a:cubicBezTo>
                    <a:cubicBezTo>
                      <a:pt x="15" y="10"/>
                      <a:pt x="46" y="25"/>
                      <a:pt x="59" y="27"/>
                    </a:cubicBezTo>
                    <a:cubicBezTo>
                      <a:pt x="71" y="30"/>
                      <a:pt x="50" y="24"/>
                      <a:pt x="29" y="1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1" name="Freeform 65"/>
              <p:cNvSpPr>
                <a:spLocks/>
              </p:cNvSpPr>
              <p:nvPr/>
            </p:nvSpPr>
            <p:spPr bwMode="auto">
              <a:xfrm>
                <a:off x="1766" y="1343"/>
                <a:ext cx="175" cy="292"/>
              </a:xfrm>
              <a:custGeom>
                <a:avLst/>
                <a:gdLst>
                  <a:gd name="T0" fmla="*/ 65 w 74"/>
                  <a:gd name="T1" fmla="*/ 115 h 124"/>
                  <a:gd name="T2" fmla="*/ 61 w 74"/>
                  <a:gd name="T3" fmla="*/ 110 h 124"/>
                  <a:gd name="T4" fmla="*/ 25 w 74"/>
                  <a:gd name="T5" fmla="*/ 55 h 124"/>
                  <a:gd name="T6" fmla="*/ 13 w 74"/>
                  <a:gd name="T7" fmla="*/ 32 h 124"/>
                  <a:gd name="T8" fmla="*/ 0 w 74"/>
                  <a:gd name="T9" fmla="*/ 0 h 124"/>
                  <a:gd name="T10" fmla="*/ 5 w 74"/>
                  <a:gd name="T11" fmla="*/ 22 h 124"/>
                  <a:gd name="T12" fmla="*/ 21 w 74"/>
                  <a:gd name="T13" fmla="*/ 59 h 124"/>
                  <a:gd name="T14" fmla="*/ 64 w 74"/>
                  <a:gd name="T15" fmla="*/ 116 h 124"/>
                  <a:gd name="T16" fmla="*/ 74 w 74"/>
                  <a:gd name="T17" fmla="*/ 124 h 124"/>
                  <a:gd name="T18" fmla="*/ 65 w 74"/>
                  <a:gd name="T19" fmla="*/ 1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65" y="115"/>
                    </a:moveTo>
                    <a:cubicBezTo>
                      <a:pt x="71" y="122"/>
                      <a:pt x="51" y="99"/>
                      <a:pt x="61" y="110"/>
                    </a:cubicBezTo>
                    <a:cubicBezTo>
                      <a:pt x="50" y="97"/>
                      <a:pt x="35" y="77"/>
                      <a:pt x="25" y="55"/>
                    </a:cubicBezTo>
                    <a:cubicBezTo>
                      <a:pt x="26" y="60"/>
                      <a:pt x="12" y="32"/>
                      <a:pt x="13" y="32"/>
                    </a:cubicBezTo>
                    <a:cubicBezTo>
                      <a:pt x="7" y="22"/>
                      <a:pt x="2" y="5"/>
                      <a:pt x="0" y="0"/>
                    </a:cubicBezTo>
                    <a:cubicBezTo>
                      <a:pt x="2" y="10"/>
                      <a:pt x="11" y="37"/>
                      <a:pt x="5" y="22"/>
                    </a:cubicBezTo>
                    <a:cubicBezTo>
                      <a:pt x="10" y="37"/>
                      <a:pt x="23" y="61"/>
                      <a:pt x="21" y="59"/>
                    </a:cubicBezTo>
                    <a:cubicBezTo>
                      <a:pt x="35" y="84"/>
                      <a:pt x="46" y="98"/>
                      <a:pt x="64" y="116"/>
                    </a:cubicBezTo>
                    <a:cubicBezTo>
                      <a:pt x="68" y="120"/>
                      <a:pt x="55" y="106"/>
                      <a:pt x="74" y="124"/>
                    </a:cubicBezTo>
                    <a:cubicBezTo>
                      <a:pt x="70" y="121"/>
                      <a:pt x="68" y="119"/>
                      <a:pt x="65" y="11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2" name="Freeform 66"/>
              <p:cNvSpPr>
                <a:spLocks/>
              </p:cNvSpPr>
              <p:nvPr/>
            </p:nvSpPr>
            <p:spPr bwMode="auto">
              <a:xfrm>
                <a:off x="2437" y="984"/>
                <a:ext cx="104" cy="165"/>
              </a:xfrm>
              <a:custGeom>
                <a:avLst/>
                <a:gdLst>
                  <a:gd name="T0" fmla="*/ 30 w 44"/>
                  <a:gd name="T1" fmla="*/ 47 h 70"/>
                  <a:gd name="T2" fmla="*/ 43 w 44"/>
                  <a:gd name="T3" fmla="*/ 70 h 70"/>
                  <a:gd name="T4" fmla="*/ 34 w 44"/>
                  <a:gd name="T5" fmla="*/ 51 h 70"/>
                  <a:gd name="T6" fmla="*/ 2 w 44"/>
                  <a:gd name="T7" fmla="*/ 2 h 70"/>
                  <a:gd name="T8" fmla="*/ 4 w 44"/>
                  <a:gd name="T9" fmla="*/ 6 h 70"/>
                  <a:gd name="T10" fmla="*/ 30 w 44"/>
                  <a:gd name="T11" fmla="*/ 47 h 70"/>
                </a:gdLst>
                <a:ahLst/>
                <a:cxnLst>
                  <a:cxn ang="0">
                    <a:pos x="T0" y="T1"/>
                  </a:cxn>
                  <a:cxn ang="0">
                    <a:pos x="T2" y="T3"/>
                  </a:cxn>
                  <a:cxn ang="0">
                    <a:pos x="T4" y="T5"/>
                  </a:cxn>
                  <a:cxn ang="0">
                    <a:pos x="T6" y="T7"/>
                  </a:cxn>
                  <a:cxn ang="0">
                    <a:pos x="T8" y="T9"/>
                  </a:cxn>
                  <a:cxn ang="0">
                    <a:pos x="T10" y="T11"/>
                  </a:cxn>
                </a:cxnLst>
                <a:rect l="0" t="0" r="r" b="b"/>
                <a:pathLst>
                  <a:path w="44" h="70">
                    <a:moveTo>
                      <a:pt x="30" y="47"/>
                    </a:moveTo>
                    <a:cubicBezTo>
                      <a:pt x="35" y="56"/>
                      <a:pt x="36" y="57"/>
                      <a:pt x="43" y="70"/>
                    </a:cubicBezTo>
                    <a:cubicBezTo>
                      <a:pt x="44" y="70"/>
                      <a:pt x="34" y="51"/>
                      <a:pt x="34" y="51"/>
                    </a:cubicBezTo>
                    <a:cubicBezTo>
                      <a:pt x="20" y="26"/>
                      <a:pt x="11" y="14"/>
                      <a:pt x="2" y="2"/>
                    </a:cubicBezTo>
                    <a:cubicBezTo>
                      <a:pt x="0" y="0"/>
                      <a:pt x="4" y="6"/>
                      <a:pt x="4" y="6"/>
                    </a:cubicBezTo>
                    <a:cubicBezTo>
                      <a:pt x="9" y="14"/>
                      <a:pt x="23" y="34"/>
                      <a:pt x="30" y="4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3" name="Freeform 67"/>
              <p:cNvSpPr>
                <a:spLocks/>
              </p:cNvSpPr>
              <p:nvPr/>
            </p:nvSpPr>
            <p:spPr bwMode="auto">
              <a:xfrm>
                <a:off x="1769" y="1331"/>
                <a:ext cx="5" cy="19"/>
              </a:xfrm>
              <a:custGeom>
                <a:avLst/>
                <a:gdLst>
                  <a:gd name="T0" fmla="*/ 0 w 5"/>
                  <a:gd name="T1" fmla="*/ 0 h 19"/>
                  <a:gd name="T2" fmla="*/ 5 w 5"/>
                  <a:gd name="T3" fmla="*/ 19 h 19"/>
                  <a:gd name="T4" fmla="*/ 0 w 5"/>
                  <a:gd name="T5" fmla="*/ 7 h 19"/>
                  <a:gd name="T6" fmla="*/ 0 w 5"/>
                  <a:gd name="T7" fmla="*/ 0 h 19"/>
                </a:gdLst>
                <a:ahLst/>
                <a:cxnLst>
                  <a:cxn ang="0">
                    <a:pos x="T0" y="T1"/>
                  </a:cxn>
                  <a:cxn ang="0">
                    <a:pos x="T2" y="T3"/>
                  </a:cxn>
                  <a:cxn ang="0">
                    <a:pos x="T4" y="T5"/>
                  </a:cxn>
                  <a:cxn ang="0">
                    <a:pos x="T6" y="T7"/>
                  </a:cxn>
                </a:cxnLst>
                <a:rect l="0" t="0" r="r" b="b"/>
                <a:pathLst>
                  <a:path w="5" h="19">
                    <a:moveTo>
                      <a:pt x="0" y="0"/>
                    </a:moveTo>
                    <a:lnTo>
                      <a:pt x="5" y="19"/>
                    </a:lnTo>
                    <a:lnTo>
                      <a:pt x="0" y="7"/>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4" name="Freeform 68"/>
              <p:cNvSpPr>
                <a:spLocks/>
              </p:cNvSpPr>
              <p:nvPr/>
            </p:nvSpPr>
            <p:spPr bwMode="auto">
              <a:xfrm>
                <a:off x="2310" y="1782"/>
                <a:ext cx="193" cy="83"/>
              </a:xfrm>
              <a:custGeom>
                <a:avLst/>
                <a:gdLst>
                  <a:gd name="T0" fmla="*/ 18 w 82"/>
                  <a:gd name="T1" fmla="*/ 29 h 35"/>
                  <a:gd name="T2" fmla="*/ 0 w 82"/>
                  <a:gd name="T3" fmla="*/ 30 h 35"/>
                  <a:gd name="T4" fmla="*/ 43 w 82"/>
                  <a:gd name="T5" fmla="*/ 26 h 35"/>
                  <a:gd name="T6" fmla="*/ 78 w 82"/>
                  <a:gd name="T7" fmla="*/ 5 h 35"/>
                  <a:gd name="T8" fmla="*/ 75 w 82"/>
                  <a:gd name="T9" fmla="*/ 7 h 35"/>
                  <a:gd name="T10" fmla="*/ 18 w 82"/>
                  <a:gd name="T11" fmla="*/ 29 h 35"/>
                </a:gdLst>
                <a:ahLst/>
                <a:cxnLst>
                  <a:cxn ang="0">
                    <a:pos x="T0" y="T1"/>
                  </a:cxn>
                  <a:cxn ang="0">
                    <a:pos x="T2" y="T3"/>
                  </a:cxn>
                  <a:cxn ang="0">
                    <a:pos x="T4" y="T5"/>
                  </a:cxn>
                  <a:cxn ang="0">
                    <a:pos x="T6" y="T7"/>
                  </a:cxn>
                  <a:cxn ang="0">
                    <a:pos x="T8" y="T9"/>
                  </a:cxn>
                  <a:cxn ang="0">
                    <a:pos x="T10" y="T11"/>
                  </a:cxn>
                </a:cxnLst>
                <a:rect l="0" t="0" r="r" b="b"/>
                <a:pathLst>
                  <a:path w="82" h="35">
                    <a:moveTo>
                      <a:pt x="18" y="29"/>
                    </a:moveTo>
                    <a:cubicBezTo>
                      <a:pt x="10" y="30"/>
                      <a:pt x="7" y="31"/>
                      <a:pt x="0" y="30"/>
                    </a:cubicBezTo>
                    <a:cubicBezTo>
                      <a:pt x="5" y="30"/>
                      <a:pt x="6" y="35"/>
                      <a:pt x="43" y="26"/>
                    </a:cubicBezTo>
                    <a:cubicBezTo>
                      <a:pt x="54" y="23"/>
                      <a:pt x="74" y="11"/>
                      <a:pt x="78" y="5"/>
                    </a:cubicBezTo>
                    <a:cubicBezTo>
                      <a:pt x="77" y="5"/>
                      <a:pt x="82" y="0"/>
                      <a:pt x="75" y="7"/>
                    </a:cubicBezTo>
                    <a:cubicBezTo>
                      <a:pt x="58" y="21"/>
                      <a:pt x="37" y="28"/>
                      <a:pt x="18" y="2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5" name="Freeform 69"/>
              <p:cNvSpPr>
                <a:spLocks/>
              </p:cNvSpPr>
              <p:nvPr/>
            </p:nvSpPr>
            <p:spPr bwMode="auto">
              <a:xfrm>
                <a:off x="1835" y="1567"/>
                <a:ext cx="161" cy="158"/>
              </a:xfrm>
              <a:custGeom>
                <a:avLst/>
                <a:gdLst>
                  <a:gd name="T0" fmla="*/ 66 w 68"/>
                  <a:gd name="T1" fmla="*/ 65 h 67"/>
                  <a:gd name="T2" fmla="*/ 36 w 68"/>
                  <a:gd name="T3" fmla="*/ 39 h 67"/>
                  <a:gd name="T4" fmla="*/ 11 w 68"/>
                  <a:gd name="T5" fmla="*/ 12 h 67"/>
                  <a:gd name="T6" fmla="*/ 41 w 68"/>
                  <a:gd name="T7" fmla="*/ 47 h 67"/>
                  <a:gd name="T8" fmla="*/ 68 w 68"/>
                  <a:gd name="T9" fmla="*/ 67 h 67"/>
                  <a:gd name="T10" fmla="*/ 66 w 68"/>
                  <a:gd name="T11" fmla="*/ 65 h 67"/>
                </a:gdLst>
                <a:ahLst/>
                <a:cxnLst>
                  <a:cxn ang="0">
                    <a:pos x="T0" y="T1"/>
                  </a:cxn>
                  <a:cxn ang="0">
                    <a:pos x="T2" y="T3"/>
                  </a:cxn>
                  <a:cxn ang="0">
                    <a:pos x="T4" y="T5"/>
                  </a:cxn>
                  <a:cxn ang="0">
                    <a:pos x="T6" y="T7"/>
                  </a:cxn>
                  <a:cxn ang="0">
                    <a:pos x="T8" y="T9"/>
                  </a:cxn>
                  <a:cxn ang="0">
                    <a:pos x="T10" y="T11"/>
                  </a:cxn>
                </a:cxnLst>
                <a:rect l="0" t="0" r="r" b="b"/>
                <a:pathLst>
                  <a:path w="68" h="67">
                    <a:moveTo>
                      <a:pt x="66" y="65"/>
                    </a:moveTo>
                    <a:cubicBezTo>
                      <a:pt x="61" y="61"/>
                      <a:pt x="45" y="48"/>
                      <a:pt x="36" y="39"/>
                    </a:cubicBezTo>
                    <a:cubicBezTo>
                      <a:pt x="24" y="27"/>
                      <a:pt x="17" y="18"/>
                      <a:pt x="11" y="12"/>
                    </a:cubicBezTo>
                    <a:cubicBezTo>
                      <a:pt x="0" y="0"/>
                      <a:pt x="34" y="41"/>
                      <a:pt x="41" y="47"/>
                    </a:cubicBezTo>
                    <a:cubicBezTo>
                      <a:pt x="52" y="56"/>
                      <a:pt x="64" y="64"/>
                      <a:pt x="68" y="67"/>
                    </a:cubicBezTo>
                    <a:lnTo>
                      <a:pt x="66" y="65"/>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6" name="Freeform 70"/>
              <p:cNvSpPr>
                <a:spLocks/>
              </p:cNvSpPr>
              <p:nvPr/>
            </p:nvSpPr>
            <p:spPr bwMode="auto">
              <a:xfrm>
                <a:off x="2350" y="981"/>
                <a:ext cx="14" cy="7"/>
              </a:xfrm>
              <a:custGeom>
                <a:avLst/>
                <a:gdLst>
                  <a:gd name="T0" fmla="*/ 6 w 6"/>
                  <a:gd name="T1" fmla="*/ 3 h 3"/>
                  <a:gd name="T2" fmla="*/ 5 w 6"/>
                  <a:gd name="T3" fmla="*/ 3 h 3"/>
                  <a:gd name="T4" fmla="*/ 0 w 6"/>
                  <a:gd name="T5" fmla="*/ 0 h 3"/>
                  <a:gd name="T6" fmla="*/ 6 w 6"/>
                  <a:gd name="T7" fmla="*/ 3 h 3"/>
                </a:gdLst>
                <a:ahLst/>
                <a:cxnLst>
                  <a:cxn ang="0">
                    <a:pos x="T0" y="T1"/>
                  </a:cxn>
                  <a:cxn ang="0">
                    <a:pos x="T2" y="T3"/>
                  </a:cxn>
                  <a:cxn ang="0">
                    <a:pos x="T4" y="T5"/>
                  </a:cxn>
                  <a:cxn ang="0">
                    <a:pos x="T6" y="T7"/>
                  </a:cxn>
                </a:cxnLst>
                <a:rect l="0" t="0" r="r" b="b"/>
                <a:pathLst>
                  <a:path w="6" h="3">
                    <a:moveTo>
                      <a:pt x="6" y="3"/>
                    </a:moveTo>
                    <a:cubicBezTo>
                      <a:pt x="6" y="3"/>
                      <a:pt x="6" y="3"/>
                      <a:pt x="5" y="3"/>
                    </a:cubicBezTo>
                    <a:cubicBezTo>
                      <a:pt x="0" y="0"/>
                      <a:pt x="0" y="0"/>
                      <a:pt x="0" y="0"/>
                    </a:cubicBezTo>
                    <a:cubicBezTo>
                      <a:pt x="3" y="2"/>
                      <a:pt x="4" y="3"/>
                      <a:pt x="6"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7" name="Freeform 71"/>
              <p:cNvSpPr>
                <a:spLocks/>
              </p:cNvSpPr>
              <p:nvPr/>
            </p:nvSpPr>
            <p:spPr bwMode="auto">
              <a:xfrm>
                <a:off x="2539" y="1602"/>
                <a:ext cx="73" cy="173"/>
              </a:xfrm>
              <a:custGeom>
                <a:avLst/>
                <a:gdLst>
                  <a:gd name="T0" fmla="*/ 17 w 31"/>
                  <a:gd name="T1" fmla="*/ 41 h 73"/>
                  <a:gd name="T2" fmla="*/ 10 w 31"/>
                  <a:gd name="T3" fmla="*/ 58 h 73"/>
                  <a:gd name="T4" fmla="*/ 25 w 31"/>
                  <a:gd name="T5" fmla="*/ 22 h 73"/>
                  <a:gd name="T6" fmla="*/ 29 w 31"/>
                  <a:gd name="T7" fmla="*/ 4 h 73"/>
                  <a:gd name="T8" fmla="*/ 17 w 31"/>
                  <a:gd name="T9" fmla="*/ 41 h 73"/>
                </a:gdLst>
                <a:ahLst/>
                <a:cxnLst>
                  <a:cxn ang="0">
                    <a:pos x="T0" y="T1"/>
                  </a:cxn>
                  <a:cxn ang="0">
                    <a:pos x="T2" y="T3"/>
                  </a:cxn>
                  <a:cxn ang="0">
                    <a:pos x="T4" y="T5"/>
                  </a:cxn>
                  <a:cxn ang="0">
                    <a:pos x="T6" y="T7"/>
                  </a:cxn>
                  <a:cxn ang="0">
                    <a:pos x="T8" y="T9"/>
                  </a:cxn>
                </a:cxnLst>
                <a:rect l="0" t="0" r="r" b="b"/>
                <a:pathLst>
                  <a:path w="31" h="73">
                    <a:moveTo>
                      <a:pt x="17" y="41"/>
                    </a:moveTo>
                    <a:cubicBezTo>
                      <a:pt x="10" y="57"/>
                      <a:pt x="0" y="73"/>
                      <a:pt x="10" y="58"/>
                    </a:cubicBezTo>
                    <a:cubicBezTo>
                      <a:pt x="15" y="51"/>
                      <a:pt x="22" y="34"/>
                      <a:pt x="25" y="22"/>
                    </a:cubicBezTo>
                    <a:cubicBezTo>
                      <a:pt x="31" y="3"/>
                      <a:pt x="30" y="0"/>
                      <a:pt x="29" y="4"/>
                    </a:cubicBezTo>
                    <a:cubicBezTo>
                      <a:pt x="26" y="16"/>
                      <a:pt x="22" y="27"/>
                      <a:pt x="17" y="4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8" name="Freeform 72"/>
              <p:cNvSpPr>
                <a:spLocks/>
              </p:cNvSpPr>
              <p:nvPr/>
            </p:nvSpPr>
            <p:spPr bwMode="auto">
              <a:xfrm>
                <a:off x="2175" y="884"/>
                <a:ext cx="17" cy="3"/>
              </a:xfrm>
              <a:custGeom>
                <a:avLst/>
                <a:gdLst>
                  <a:gd name="T0" fmla="*/ 0 w 17"/>
                  <a:gd name="T1" fmla="*/ 0 h 3"/>
                  <a:gd name="T2" fmla="*/ 17 w 17"/>
                  <a:gd name="T3" fmla="*/ 3 h 3"/>
                  <a:gd name="T4" fmla="*/ 0 w 17"/>
                  <a:gd name="T5" fmla="*/ 0 h 3"/>
                </a:gdLst>
                <a:ahLst/>
                <a:cxnLst>
                  <a:cxn ang="0">
                    <a:pos x="T0" y="T1"/>
                  </a:cxn>
                  <a:cxn ang="0">
                    <a:pos x="T2" y="T3"/>
                  </a:cxn>
                  <a:cxn ang="0">
                    <a:pos x="T4" y="T5"/>
                  </a:cxn>
                </a:cxnLst>
                <a:rect l="0" t="0" r="r" b="b"/>
                <a:pathLst>
                  <a:path w="17" h="3">
                    <a:moveTo>
                      <a:pt x="0" y="0"/>
                    </a:moveTo>
                    <a:lnTo>
                      <a:pt x="17" y="3"/>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9" name="Freeform 73"/>
              <p:cNvSpPr>
                <a:spLocks/>
              </p:cNvSpPr>
              <p:nvPr/>
            </p:nvSpPr>
            <p:spPr bwMode="auto">
              <a:xfrm>
                <a:off x="1901" y="847"/>
                <a:ext cx="111" cy="21"/>
              </a:xfrm>
              <a:custGeom>
                <a:avLst/>
                <a:gdLst>
                  <a:gd name="T0" fmla="*/ 47 w 47"/>
                  <a:gd name="T1" fmla="*/ 1 h 9"/>
                  <a:gd name="T2" fmla="*/ 17 w 47"/>
                  <a:gd name="T3" fmla="*/ 4 h 9"/>
                  <a:gd name="T4" fmla="*/ 9 w 47"/>
                  <a:gd name="T5" fmla="*/ 8 h 9"/>
                  <a:gd name="T6" fmla="*/ 47 w 47"/>
                  <a:gd name="T7" fmla="*/ 1 h 9"/>
                </a:gdLst>
                <a:ahLst/>
                <a:cxnLst>
                  <a:cxn ang="0">
                    <a:pos x="T0" y="T1"/>
                  </a:cxn>
                  <a:cxn ang="0">
                    <a:pos x="T2" y="T3"/>
                  </a:cxn>
                  <a:cxn ang="0">
                    <a:pos x="T4" y="T5"/>
                  </a:cxn>
                  <a:cxn ang="0">
                    <a:pos x="T6" y="T7"/>
                  </a:cxn>
                </a:cxnLst>
                <a:rect l="0" t="0" r="r" b="b"/>
                <a:pathLst>
                  <a:path w="47" h="9">
                    <a:moveTo>
                      <a:pt x="47" y="1"/>
                    </a:moveTo>
                    <a:cubicBezTo>
                      <a:pt x="41" y="1"/>
                      <a:pt x="33" y="0"/>
                      <a:pt x="17" y="4"/>
                    </a:cubicBezTo>
                    <a:cubicBezTo>
                      <a:pt x="0" y="9"/>
                      <a:pt x="11" y="7"/>
                      <a:pt x="9" y="8"/>
                    </a:cubicBezTo>
                    <a:cubicBezTo>
                      <a:pt x="21" y="3"/>
                      <a:pt x="43" y="1"/>
                      <a:pt x="47"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0" name="Freeform 74"/>
              <p:cNvSpPr>
                <a:spLocks/>
              </p:cNvSpPr>
              <p:nvPr/>
            </p:nvSpPr>
            <p:spPr bwMode="auto">
              <a:xfrm>
                <a:off x="2111" y="1938"/>
                <a:ext cx="718" cy="87"/>
              </a:xfrm>
              <a:custGeom>
                <a:avLst/>
                <a:gdLst>
                  <a:gd name="T0" fmla="*/ 242 w 304"/>
                  <a:gd name="T1" fmla="*/ 23 h 37"/>
                  <a:gd name="T2" fmla="*/ 218 w 304"/>
                  <a:gd name="T3" fmla="*/ 18 h 37"/>
                  <a:gd name="T4" fmla="*/ 203 w 304"/>
                  <a:gd name="T5" fmla="*/ 17 h 37"/>
                  <a:gd name="T6" fmla="*/ 126 w 304"/>
                  <a:gd name="T7" fmla="*/ 3 h 37"/>
                  <a:gd name="T8" fmla="*/ 139 w 304"/>
                  <a:gd name="T9" fmla="*/ 6 h 37"/>
                  <a:gd name="T10" fmla="*/ 96 w 304"/>
                  <a:gd name="T11" fmla="*/ 2 h 37"/>
                  <a:gd name="T12" fmla="*/ 88 w 304"/>
                  <a:gd name="T13" fmla="*/ 2 h 37"/>
                  <a:gd name="T14" fmla="*/ 0 w 304"/>
                  <a:gd name="T15" fmla="*/ 0 h 37"/>
                  <a:gd name="T16" fmla="*/ 62 w 304"/>
                  <a:gd name="T17" fmla="*/ 2 h 37"/>
                  <a:gd name="T18" fmla="*/ 17 w 304"/>
                  <a:gd name="T19" fmla="*/ 2 h 37"/>
                  <a:gd name="T20" fmla="*/ 32 w 304"/>
                  <a:gd name="T21" fmla="*/ 2 h 37"/>
                  <a:gd name="T22" fmla="*/ 16 w 304"/>
                  <a:gd name="T23" fmla="*/ 4 h 37"/>
                  <a:gd name="T24" fmla="*/ 112 w 304"/>
                  <a:gd name="T25" fmla="*/ 12 h 37"/>
                  <a:gd name="T26" fmla="*/ 204 w 304"/>
                  <a:gd name="T27" fmla="*/ 25 h 37"/>
                  <a:gd name="T28" fmla="*/ 207 w 304"/>
                  <a:gd name="T29" fmla="*/ 26 h 37"/>
                  <a:gd name="T30" fmla="*/ 289 w 304"/>
                  <a:gd name="T31" fmla="*/ 36 h 37"/>
                  <a:gd name="T32" fmla="*/ 283 w 304"/>
                  <a:gd name="T33" fmla="*/ 34 h 37"/>
                  <a:gd name="T34" fmla="*/ 304 w 304"/>
                  <a:gd name="T35" fmla="*/ 36 h 37"/>
                  <a:gd name="T36" fmla="*/ 288 w 304"/>
                  <a:gd name="T37" fmla="*/ 30 h 37"/>
                  <a:gd name="T38" fmla="*/ 242 w 304"/>
                  <a:gd name="T39"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4" h="37">
                    <a:moveTo>
                      <a:pt x="242" y="23"/>
                    </a:moveTo>
                    <a:cubicBezTo>
                      <a:pt x="233" y="21"/>
                      <a:pt x="221" y="20"/>
                      <a:pt x="218" y="18"/>
                    </a:cubicBezTo>
                    <a:cubicBezTo>
                      <a:pt x="211" y="18"/>
                      <a:pt x="214" y="19"/>
                      <a:pt x="203" y="17"/>
                    </a:cubicBezTo>
                    <a:cubicBezTo>
                      <a:pt x="176" y="13"/>
                      <a:pt x="140" y="6"/>
                      <a:pt x="126" y="3"/>
                    </a:cubicBezTo>
                    <a:cubicBezTo>
                      <a:pt x="129" y="4"/>
                      <a:pt x="144" y="6"/>
                      <a:pt x="139" y="6"/>
                    </a:cubicBezTo>
                    <a:cubicBezTo>
                      <a:pt x="126" y="5"/>
                      <a:pt x="112" y="4"/>
                      <a:pt x="96" y="2"/>
                    </a:cubicBezTo>
                    <a:cubicBezTo>
                      <a:pt x="110" y="3"/>
                      <a:pt x="88" y="2"/>
                      <a:pt x="88" y="2"/>
                    </a:cubicBezTo>
                    <a:cubicBezTo>
                      <a:pt x="59" y="1"/>
                      <a:pt x="25" y="0"/>
                      <a:pt x="0" y="0"/>
                    </a:cubicBezTo>
                    <a:cubicBezTo>
                      <a:pt x="18" y="0"/>
                      <a:pt x="56" y="0"/>
                      <a:pt x="62" y="2"/>
                    </a:cubicBezTo>
                    <a:cubicBezTo>
                      <a:pt x="58" y="2"/>
                      <a:pt x="28" y="2"/>
                      <a:pt x="17" y="2"/>
                    </a:cubicBezTo>
                    <a:cubicBezTo>
                      <a:pt x="17" y="2"/>
                      <a:pt x="27" y="2"/>
                      <a:pt x="32" y="2"/>
                    </a:cubicBezTo>
                    <a:cubicBezTo>
                      <a:pt x="28" y="3"/>
                      <a:pt x="44" y="4"/>
                      <a:pt x="16" y="4"/>
                    </a:cubicBezTo>
                    <a:cubicBezTo>
                      <a:pt x="24" y="5"/>
                      <a:pt x="77" y="7"/>
                      <a:pt x="112" y="12"/>
                    </a:cubicBezTo>
                    <a:cubicBezTo>
                      <a:pt x="142" y="15"/>
                      <a:pt x="173" y="21"/>
                      <a:pt x="204" y="25"/>
                    </a:cubicBezTo>
                    <a:cubicBezTo>
                      <a:pt x="205" y="26"/>
                      <a:pt x="207" y="26"/>
                      <a:pt x="207" y="26"/>
                    </a:cubicBezTo>
                    <a:cubicBezTo>
                      <a:pt x="223" y="27"/>
                      <a:pt x="265" y="32"/>
                      <a:pt x="289" y="36"/>
                    </a:cubicBezTo>
                    <a:cubicBezTo>
                      <a:pt x="301" y="37"/>
                      <a:pt x="273" y="33"/>
                      <a:pt x="283" y="34"/>
                    </a:cubicBezTo>
                    <a:cubicBezTo>
                      <a:pt x="282" y="33"/>
                      <a:pt x="297" y="35"/>
                      <a:pt x="304" y="36"/>
                    </a:cubicBezTo>
                    <a:cubicBezTo>
                      <a:pt x="294" y="33"/>
                      <a:pt x="291" y="32"/>
                      <a:pt x="288" y="30"/>
                    </a:cubicBezTo>
                    <a:cubicBezTo>
                      <a:pt x="271" y="29"/>
                      <a:pt x="258" y="25"/>
                      <a:pt x="242" y="2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1" name="Freeform 75"/>
              <p:cNvSpPr>
                <a:spLocks/>
              </p:cNvSpPr>
              <p:nvPr/>
            </p:nvSpPr>
            <p:spPr bwMode="auto">
              <a:xfrm>
                <a:off x="2482" y="1180"/>
                <a:ext cx="241" cy="491"/>
              </a:xfrm>
              <a:custGeom>
                <a:avLst/>
                <a:gdLst>
                  <a:gd name="T0" fmla="*/ 71 w 102"/>
                  <a:gd name="T1" fmla="*/ 28 h 208"/>
                  <a:gd name="T2" fmla="*/ 73 w 102"/>
                  <a:gd name="T3" fmla="*/ 30 h 208"/>
                  <a:gd name="T4" fmla="*/ 85 w 102"/>
                  <a:gd name="T5" fmla="*/ 62 h 208"/>
                  <a:gd name="T6" fmla="*/ 86 w 102"/>
                  <a:gd name="T7" fmla="*/ 62 h 208"/>
                  <a:gd name="T8" fmla="*/ 92 w 102"/>
                  <a:gd name="T9" fmla="*/ 139 h 208"/>
                  <a:gd name="T10" fmla="*/ 62 w 102"/>
                  <a:gd name="T11" fmla="*/ 188 h 208"/>
                  <a:gd name="T12" fmla="*/ 11 w 102"/>
                  <a:gd name="T13" fmla="*/ 207 h 208"/>
                  <a:gd name="T14" fmla="*/ 33 w 102"/>
                  <a:gd name="T15" fmla="*/ 204 h 208"/>
                  <a:gd name="T16" fmla="*/ 23 w 102"/>
                  <a:gd name="T17" fmla="*/ 207 h 208"/>
                  <a:gd name="T18" fmla="*/ 46 w 102"/>
                  <a:gd name="T19" fmla="*/ 202 h 208"/>
                  <a:gd name="T20" fmla="*/ 33 w 102"/>
                  <a:gd name="T21" fmla="*/ 207 h 208"/>
                  <a:gd name="T22" fmla="*/ 67 w 102"/>
                  <a:gd name="T23" fmla="*/ 191 h 208"/>
                  <a:gd name="T24" fmla="*/ 39 w 102"/>
                  <a:gd name="T25" fmla="*/ 206 h 208"/>
                  <a:gd name="T26" fmla="*/ 99 w 102"/>
                  <a:gd name="T27" fmla="*/ 139 h 208"/>
                  <a:gd name="T28" fmla="*/ 98 w 102"/>
                  <a:gd name="T29" fmla="*/ 144 h 208"/>
                  <a:gd name="T30" fmla="*/ 100 w 102"/>
                  <a:gd name="T31" fmla="*/ 97 h 208"/>
                  <a:gd name="T32" fmla="*/ 100 w 102"/>
                  <a:gd name="T33" fmla="*/ 99 h 208"/>
                  <a:gd name="T34" fmla="*/ 75 w 102"/>
                  <a:gd name="T35" fmla="*/ 27 h 208"/>
                  <a:gd name="T36" fmla="*/ 71 w 102"/>
                  <a:gd name="T37" fmla="*/ 2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208">
                    <a:moveTo>
                      <a:pt x="71" y="28"/>
                    </a:moveTo>
                    <a:cubicBezTo>
                      <a:pt x="71" y="27"/>
                      <a:pt x="72" y="29"/>
                      <a:pt x="73" y="30"/>
                    </a:cubicBezTo>
                    <a:cubicBezTo>
                      <a:pt x="78" y="41"/>
                      <a:pt x="82" y="51"/>
                      <a:pt x="85" y="62"/>
                    </a:cubicBezTo>
                    <a:cubicBezTo>
                      <a:pt x="86" y="62"/>
                      <a:pt x="86" y="62"/>
                      <a:pt x="86" y="62"/>
                    </a:cubicBezTo>
                    <a:cubicBezTo>
                      <a:pt x="93" y="89"/>
                      <a:pt x="97" y="108"/>
                      <a:pt x="92" y="139"/>
                    </a:cubicBezTo>
                    <a:cubicBezTo>
                      <a:pt x="87" y="162"/>
                      <a:pt x="76" y="177"/>
                      <a:pt x="62" y="188"/>
                    </a:cubicBezTo>
                    <a:cubicBezTo>
                      <a:pt x="49" y="200"/>
                      <a:pt x="31" y="206"/>
                      <a:pt x="11" y="207"/>
                    </a:cubicBezTo>
                    <a:cubicBezTo>
                      <a:pt x="0" y="208"/>
                      <a:pt x="23" y="207"/>
                      <a:pt x="33" y="204"/>
                    </a:cubicBezTo>
                    <a:cubicBezTo>
                      <a:pt x="30" y="205"/>
                      <a:pt x="40" y="204"/>
                      <a:pt x="23" y="207"/>
                    </a:cubicBezTo>
                    <a:cubicBezTo>
                      <a:pt x="36" y="205"/>
                      <a:pt x="36" y="205"/>
                      <a:pt x="46" y="202"/>
                    </a:cubicBezTo>
                    <a:cubicBezTo>
                      <a:pt x="42" y="204"/>
                      <a:pt x="38" y="205"/>
                      <a:pt x="33" y="207"/>
                    </a:cubicBezTo>
                    <a:cubicBezTo>
                      <a:pt x="50" y="203"/>
                      <a:pt x="63" y="193"/>
                      <a:pt x="67" y="191"/>
                    </a:cubicBezTo>
                    <a:cubicBezTo>
                      <a:pt x="58" y="199"/>
                      <a:pt x="50" y="202"/>
                      <a:pt x="39" y="206"/>
                    </a:cubicBezTo>
                    <a:cubicBezTo>
                      <a:pt x="70" y="195"/>
                      <a:pt x="91" y="174"/>
                      <a:pt x="99" y="139"/>
                    </a:cubicBezTo>
                    <a:cubicBezTo>
                      <a:pt x="99" y="140"/>
                      <a:pt x="99" y="142"/>
                      <a:pt x="98" y="144"/>
                    </a:cubicBezTo>
                    <a:cubicBezTo>
                      <a:pt x="102" y="127"/>
                      <a:pt x="101" y="116"/>
                      <a:pt x="100" y="97"/>
                    </a:cubicBezTo>
                    <a:cubicBezTo>
                      <a:pt x="100" y="99"/>
                      <a:pt x="100" y="99"/>
                      <a:pt x="100" y="99"/>
                    </a:cubicBezTo>
                    <a:cubicBezTo>
                      <a:pt x="96" y="70"/>
                      <a:pt x="89" y="52"/>
                      <a:pt x="75" y="27"/>
                    </a:cubicBezTo>
                    <a:cubicBezTo>
                      <a:pt x="57" y="0"/>
                      <a:pt x="69" y="21"/>
                      <a:pt x="71" y="28"/>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2" name="Freeform 76"/>
              <p:cNvSpPr>
                <a:spLocks/>
              </p:cNvSpPr>
              <p:nvPr/>
            </p:nvSpPr>
            <p:spPr bwMode="auto">
              <a:xfrm>
                <a:off x="1800" y="872"/>
                <a:ext cx="70" cy="55"/>
              </a:xfrm>
              <a:custGeom>
                <a:avLst/>
                <a:gdLst>
                  <a:gd name="T0" fmla="*/ 21 w 30"/>
                  <a:gd name="T1" fmla="*/ 6 h 23"/>
                  <a:gd name="T2" fmla="*/ 30 w 30"/>
                  <a:gd name="T3" fmla="*/ 0 h 23"/>
                  <a:gd name="T4" fmla="*/ 5 w 30"/>
                  <a:gd name="T5" fmla="*/ 18 h 23"/>
                  <a:gd name="T6" fmla="*/ 21 w 30"/>
                  <a:gd name="T7" fmla="*/ 6 h 23"/>
                </a:gdLst>
                <a:ahLst/>
                <a:cxnLst>
                  <a:cxn ang="0">
                    <a:pos x="T0" y="T1"/>
                  </a:cxn>
                  <a:cxn ang="0">
                    <a:pos x="T2" y="T3"/>
                  </a:cxn>
                  <a:cxn ang="0">
                    <a:pos x="T4" y="T5"/>
                  </a:cxn>
                  <a:cxn ang="0">
                    <a:pos x="T6" y="T7"/>
                  </a:cxn>
                </a:cxnLst>
                <a:rect l="0" t="0" r="r" b="b"/>
                <a:pathLst>
                  <a:path w="30" h="23">
                    <a:moveTo>
                      <a:pt x="21" y="6"/>
                    </a:moveTo>
                    <a:cubicBezTo>
                      <a:pt x="28" y="1"/>
                      <a:pt x="30" y="0"/>
                      <a:pt x="30" y="0"/>
                    </a:cubicBezTo>
                    <a:cubicBezTo>
                      <a:pt x="24" y="2"/>
                      <a:pt x="12" y="10"/>
                      <a:pt x="5" y="18"/>
                    </a:cubicBezTo>
                    <a:cubicBezTo>
                      <a:pt x="0" y="23"/>
                      <a:pt x="12" y="12"/>
                      <a:pt x="21" y="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3" name="Freeform 77"/>
              <p:cNvSpPr>
                <a:spLocks/>
              </p:cNvSpPr>
              <p:nvPr/>
            </p:nvSpPr>
            <p:spPr bwMode="auto">
              <a:xfrm>
                <a:off x="1970" y="844"/>
                <a:ext cx="49" cy="3"/>
              </a:xfrm>
              <a:custGeom>
                <a:avLst/>
                <a:gdLst>
                  <a:gd name="T0" fmla="*/ 14 w 21"/>
                  <a:gd name="T1" fmla="*/ 0 h 1"/>
                  <a:gd name="T2" fmla="*/ 16 w 21"/>
                  <a:gd name="T3" fmla="*/ 0 h 1"/>
                  <a:gd name="T4" fmla="*/ 3 w 21"/>
                  <a:gd name="T5" fmla="*/ 1 h 1"/>
                  <a:gd name="T6" fmla="*/ 14 w 21"/>
                  <a:gd name="T7" fmla="*/ 0 h 1"/>
                </a:gdLst>
                <a:ahLst/>
                <a:cxnLst>
                  <a:cxn ang="0">
                    <a:pos x="T0" y="T1"/>
                  </a:cxn>
                  <a:cxn ang="0">
                    <a:pos x="T2" y="T3"/>
                  </a:cxn>
                  <a:cxn ang="0">
                    <a:pos x="T4" y="T5"/>
                  </a:cxn>
                  <a:cxn ang="0">
                    <a:pos x="T6" y="T7"/>
                  </a:cxn>
                </a:cxnLst>
                <a:rect l="0" t="0" r="r" b="b"/>
                <a:pathLst>
                  <a:path w="21" h="1">
                    <a:moveTo>
                      <a:pt x="14" y="0"/>
                    </a:moveTo>
                    <a:cubicBezTo>
                      <a:pt x="21" y="0"/>
                      <a:pt x="16" y="0"/>
                      <a:pt x="16" y="0"/>
                    </a:cubicBezTo>
                    <a:cubicBezTo>
                      <a:pt x="11" y="0"/>
                      <a:pt x="0" y="1"/>
                      <a:pt x="3" y="1"/>
                    </a:cubicBezTo>
                    <a:cubicBezTo>
                      <a:pt x="5" y="1"/>
                      <a:pt x="10" y="0"/>
                      <a:pt x="14"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4" name="Freeform 78"/>
              <p:cNvSpPr>
                <a:spLocks/>
              </p:cNvSpPr>
              <p:nvPr/>
            </p:nvSpPr>
            <p:spPr bwMode="auto">
              <a:xfrm>
                <a:off x="2570" y="1111"/>
                <a:ext cx="7" cy="10"/>
              </a:xfrm>
              <a:custGeom>
                <a:avLst/>
                <a:gdLst>
                  <a:gd name="T0" fmla="*/ 0 w 7"/>
                  <a:gd name="T1" fmla="*/ 0 h 10"/>
                  <a:gd name="T2" fmla="*/ 7 w 7"/>
                  <a:gd name="T3" fmla="*/ 10 h 10"/>
                  <a:gd name="T4" fmla="*/ 0 w 7"/>
                  <a:gd name="T5" fmla="*/ 0 h 10"/>
                </a:gdLst>
                <a:ahLst/>
                <a:cxnLst>
                  <a:cxn ang="0">
                    <a:pos x="T0" y="T1"/>
                  </a:cxn>
                  <a:cxn ang="0">
                    <a:pos x="T2" y="T3"/>
                  </a:cxn>
                  <a:cxn ang="0">
                    <a:pos x="T4" y="T5"/>
                  </a:cxn>
                </a:cxnLst>
                <a:rect l="0" t="0" r="r" b="b"/>
                <a:pathLst>
                  <a:path w="7" h="10">
                    <a:moveTo>
                      <a:pt x="0" y="0"/>
                    </a:moveTo>
                    <a:lnTo>
                      <a:pt x="7"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5" name="Freeform 79"/>
              <p:cNvSpPr>
                <a:spLocks/>
              </p:cNvSpPr>
              <p:nvPr/>
            </p:nvSpPr>
            <p:spPr bwMode="auto">
              <a:xfrm>
                <a:off x="2622" y="1168"/>
                <a:ext cx="33" cy="42"/>
              </a:xfrm>
              <a:custGeom>
                <a:avLst/>
                <a:gdLst>
                  <a:gd name="T0" fmla="*/ 11 w 14"/>
                  <a:gd name="T1" fmla="*/ 15 h 18"/>
                  <a:gd name="T2" fmla="*/ 0 w 14"/>
                  <a:gd name="T3" fmla="*/ 0 h 18"/>
                  <a:gd name="T4" fmla="*/ 11 w 14"/>
                  <a:gd name="T5" fmla="*/ 15 h 18"/>
                </a:gdLst>
                <a:ahLst/>
                <a:cxnLst>
                  <a:cxn ang="0">
                    <a:pos x="T0" y="T1"/>
                  </a:cxn>
                  <a:cxn ang="0">
                    <a:pos x="T2" y="T3"/>
                  </a:cxn>
                  <a:cxn ang="0">
                    <a:pos x="T4" y="T5"/>
                  </a:cxn>
                </a:cxnLst>
                <a:rect l="0" t="0" r="r" b="b"/>
                <a:pathLst>
                  <a:path w="14" h="18">
                    <a:moveTo>
                      <a:pt x="11" y="15"/>
                    </a:moveTo>
                    <a:cubicBezTo>
                      <a:pt x="14" y="18"/>
                      <a:pt x="5" y="6"/>
                      <a:pt x="0" y="0"/>
                    </a:cubicBezTo>
                    <a:cubicBezTo>
                      <a:pt x="3" y="4"/>
                      <a:pt x="6" y="9"/>
                      <a:pt x="11" y="1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6" name="Freeform 80"/>
              <p:cNvSpPr>
                <a:spLocks/>
              </p:cNvSpPr>
              <p:nvPr/>
            </p:nvSpPr>
            <p:spPr bwMode="auto">
              <a:xfrm>
                <a:off x="2541" y="1659"/>
                <a:ext cx="24" cy="7"/>
              </a:xfrm>
              <a:custGeom>
                <a:avLst/>
                <a:gdLst>
                  <a:gd name="T0" fmla="*/ 10 w 10"/>
                  <a:gd name="T1" fmla="*/ 0 h 3"/>
                  <a:gd name="T2" fmla="*/ 9 w 10"/>
                  <a:gd name="T3" fmla="*/ 0 h 3"/>
                  <a:gd name="T4" fmla="*/ 0 w 10"/>
                  <a:gd name="T5" fmla="*/ 3 h 3"/>
                  <a:gd name="T6" fmla="*/ 1 w 10"/>
                  <a:gd name="T7" fmla="*/ 2 h 3"/>
                  <a:gd name="T8" fmla="*/ 10 w 10"/>
                  <a:gd name="T9" fmla="*/ 0 h 3"/>
                </a:gdLst>
                <a:ahLst/>
                <a:cxnLst>
                  <a:cxn ang="0">
                    <a:pos x="T0" y="T1"/>
                  </a:cxn>
                  <a:cxn ang="0">
                    <a:pos x="T2" y="T3"/>
                  </a:cxn>
                  <a:cxn ang="0">
                    <a:pos x="T4" y="T5"/>
                  </a:cxn>
                  <a:cxn ang="0">
                    <a:pos x="T6" y="T7"/>
                  </a:cxn>
                  <a:cxn ang="0">
                    <a:pos x="T8" y="T9"/>
                  </a:cxn>
                </a:cxnLst>
                <a:rect l="0" t="0" r="r" b="b"/>
                <a:pathLst>
                  <a:path w="10" h="3">
                    <a:moveTo>
                      <a:pt x="10" y="0"/>
                    </a:moveTo>
                    <a:cubicBezTo>
                      <a:pt x="9" y="0"/>
                      <a:pt x="9" y="0"/>
                      <a:pt x="9" y="0"/>
                    </a:cubicBezTo>
                    <a:cubicBezTo>
                      <a:pt x="6" y="1"/>
                      <a:pt x="3" y="2"/>
                      <a:pt x="0" y="3"/>
                    </a:cubicBezTo>
                    <a:cubicBezTo>
                      <a:pt x="1" y="2"/>
                      <a:pt x="1" y="2"/>
                      <a:pt x="1" y="2"/>
                    </a:cubicBezTo>
                    <a:cubicBezTo>
                      <a:pt x="4" y="2"/>
                      <a:pt x="7" y="1"/>
                      <a:pt x="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7" name="Freeform 81"/>
              <p:cNvSpPr>
                <a:spLocks/>
              </p:cNvSpPr>
              <p:nvPr/>
            </p:nvSpPr>
            <p:spPr bwMode="auto">
              <a:xfrm>
                <a:off x="2721" y="1430"/>
                <a:ext cx="2" cy="42"/>
              </a:xfrm>
              <a:custGeom>
                <a:avLst/>
                <a:gdLst>
                  <a:gd name="T0" fmla="*/ 1 w 1"/>
                  <a:gd name="T1" fmla="*/ 18 h 18"/>
                  <a:gd name="T2" fmla="*/ 0 w 1"/>
                  <a:gd name="T3" fmla="*/ 0 h 18"/>
                  <a:gd name="T4" fmla="*/ 1 w 1"/>
                  <a:gd name="T5" fmla="*/ 16 h 18"/>
                  <a:gd name="T6" fmla="*/ 1 w 1"/>
                  <a:gd name="T7" fmla="*/ 18 h 18"/>
                </a:gdLst>
                <a:ahLst/>
                <a:cxnLst>
                  <a:cxn ang="0">
                    <a:pos x="T0" y="T1"/>
                  </a:cxn>
                  <a:cxn ang="0">
                    <a:pos x="T2" y="T3"/>
                  </a:cxn>
                  <a:cxn ang="0">
                    <a:pos x="T4" y="T5"/>
                  </a:cxn>
                  <a:cxn ang="0">
                    <a:pos x="T6" y="T7"/>
                  </a:cxn>
                </a:cxnLst>
                <a:rect l="0" t="0" r="r" b="b"/>
                <a:pathLst>
                  <a:path w="1" h="18">
                    <a:moveTo>
                      <a:pt x="1" y="18"/>
                    </a:moveTo>
                    <a:cubicBezTo>
                      <a:pt x="1" y="12"/>
                      <a:pt x="1" y="6"/>
                      <a:pt x="0" y="0"/>
                    </a:cubicBezTo>
                    <a:cubicBezTo>
                      <a:pt x="1" y="5"/>
                      <a:pt x="1" y="11"/>
                      <a:pt x="1" y="16"/>
                    </a:cubicBezTo>
                    <a:lnTo>
                      <a:pt x="1" y="18"/>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8" name="Freeform 82"/>
              <p:cNvSpPr>
                <a:spLocks/>
              </p:cNvSpPr>
              <p:nvPr/>
            </p:nvSpPr>
            <p:spPr bwMode="auto">
              <a:xfrm>
                <a:off x="2442" y="1664"/>
                <a:ext cx="21" cy="2"/>
              </a:xfrm>
              <a:custGeom>
                <a:avLst/>
                <a:gdLst>
                  <a:gd name="T0" fmla="*/ 2 w 9"/>
                  <a:gd name="T1" fmla="*/ 0 h 1"/>
                  <a:gd name="T2" fmla="*/ 5 w 9"/>
                  <a:gd name="T3" fmla="*/ 1 h 1"/>
                  <a:gd name="T4" fmla="*/ 2 w 9"/>
                  <a:gd name="T5" fmla="*/ 0 h 1"/>
                </a:gdLst>
                <a:ahLst/>
                <a:cxnLst>
                  <a:cxn ang="0">
                    <a:pos x="T0" y="T1"/>
                  </a:cxn>
                  <a:cxn ang="0">
                    <a:pos x="T2" y="T3"/>
                  </a:cxn>
                  <a:cxn ang="0">
                    <a:pos x="T4" y="T5"/>
                  </a:cxn>
                </a:cxnLst>
                <a:rect l="0" t="0" r="r" b="b"/>
                <a:pathLst>
                  <a:path w="9" h="1">
                    <a:moveTo>
                      <a:pt x="2" y="0"/>
                    </a:moveTo>
                    <a:cubicBezTo>
                      <a:pt x="0" y="0"/>
                      <a:pt x="0" y="0"/>
                      <a:pt x="5" y="1"/>
                    </a:cubicBezTo>
                    <a:cubicBezTo>
                      <a:pt x="9" y="1"/>
                      <a:pt x="7" y="1"/>
                      <a:pt x="2"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9" name="Freeform 83"/>
              <p:cNvSpPr>
                <a:spLocks/>
              </p:cNvSpPr>
              <p:nvPr/>
            </p:nvSpPr>
            <p:spPr bwMode="auto">
              <a:xfrm>
                <a:off x="2404" y="1661"/>
                <a:ext cx="38" cy="8"/>
              </a:xfrm>
              <a:custGeom>
                <a:avLst/>
                <a:gdLst>
                  <a:gd name="T0" fmla="*/ 16 w 16"/>
                  <a:gd name="T1" fmla="*/ 3 h 3"/>
                  <a:gd name="T2" fmla="*/ 0 w 16"/>
                  <a:gd name="T3" fmla="*/ 0 h 3"/>
                  <a:gd name="T4" fmla="*/ 16 w 16"/>
                  <a:gd name="T5" fmla="*/ 3 h 3"/>
                </a:gdLst>
                <a:ahLst/>
                <a:cxnLst>
                  <a:cxn ang="0">
                    <a:pos x="T0" y="T1"/>
                  </a:cxn>
                  <a:cxn ang="0">
                    <a:pos x="T2" y="T3"/>
                  </a:cxn>
                  <a:cxn ang="0">
                    <a:pos x="T4" y="T5"/>
                  </a:cxn>
                </a:cxnLst>
                <a:rect l="0" t="0" r="r" b="b"/>
                <a:pathLst>
                  <a:path w="16" h="3">
                    <a:moveTo>
                      <a:pt x="16" y="3"/>
                    </a:moveTo>
                    <a:cubicBezTo>
                      <a:pt x="11" y="2"/>
                      <a:pt x="5" y="1"/>
                      <a:pt x="0" y="0"/>
                    </a:cubicBezTo>
                    <a:cubicBezTo>
                      <a:pt x="5" y="1"/>
                      <a:pt x="11" y="2"/>
                      <a:pt x="16"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0" name="Freeform 84"/>
              <p:cNvSpPr>
                <a:spLocks/>
              </p:cNvSpPr>
              <p:nvPr/>
            </p:nvSpPr>
            <p:spPr bwMode="auto">
              <a:xfrm>
                <a:off x="2416" y="1669"/>
                <a:ext cx="94" cy="7"/>
              </a:xfrm>
              <a:custGeom>
                <a:avLst/>
                <a:gdLst>
                  <a:gd name="T0" fmla="*/ 14 w 40"/>
                  <a:gd name="T1" fmla="*/ 2 h 3"/>
                  <a:gd name="T2" fmla="*/ 0 w 40"/>
                  <a:gd name="T3" fmla="*/ 0 h 3"/>
                  <a:gd name="T4" fmla="*/ 40 w 40"/>
                  <a:gd name="T5" fmla="*/ 3 h 3"/>
                  <a:gd name="T6" fmla="*/ 14 w 40"/>
                  <a:gd name="T7" fmla="*/ 2 h 3"/>
                </a:gdLst>
                <a:ahLst/>
                <a:cxnLst>
                  <a:cxn ang="0">
                    <a:pos x="T0" y="T1"/>
                  </a:cxn>
                  <a:cxn ang="0">
                    <a:pos x="T2" y="T3"/>
                  </a:cxn>
                  <a:cxn ang="0">
                    <a:pos x="T4" y="T5"/>
                  </a:cxn>
                  <a:cxn ang="0">
                    <a:pos x="T6" y="T7"/>
                  </a:cxn>
                </a:cxnLst>
                <a:rect l="0" t="0" r="r" b="b"/>
                <a:pathLst>
                  <a:path w="40" h="3">
                    <a:moveTo>
                      <a:pt x="14" y="2"/>
                    </a:moveTo>
                    <a:cubicBezTo>
                      <a:pt x="17" y="3"/>
                      <a:pt x="4" y="1"/>
                      <a:pt x="0" y="0"/>
                    </a:cubicBezTo>
                    <a:cubicBezTo>
                      <a:pt x="12" y="3"/>
                      <a:pt x="22" y="3"/>
                      <a:pt x="40" y="3"/>
                    </a:cubicBezTo>
                    <a:cubicBezTo>
                      <a:pt x="33" y="3"/>
                      <a:pt x="24" y="3"/>
                      <a:pt x="14"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1" name="Freeform 85"/>
              <p:cNvSpPr>
                <a:spLocks/>
              </p:cNvSpPr>
              <p:nvPr/>
            </p:nvSpPr>
            <p:spPr bwMode="auto">
              <a:xfrm>
                <a:off x="2078" y="244"/>
                <a:ext cx="279" cy="390"/>
              </a:xfrm>
              <a:custGeom>
                <a:avLst/>
                <a:gdLst>
                  <a:gd name="T0" fmla="*/ 50 w 118"/>
                  <a:gd name="T1" fmla="*/ 121 h 165"/>
                  <a:gd name="T2" fmla="*/ 102 w 118"/>
                  <a:gd name="T3" fmla="*/ 53 h 165"/>
                  <a:gd name="T4" fmla="*/ 98 w 118"/>
                  <a:gd name="T5" fmla="*/ 59 h 165"/>
                  <a:gd name="T6" fmla="*/ 110 w 118"/>
                  <a:gd name="T7" fmla="*/ 33 h 165"/>
                  <a:gd name="T8" fmla="*/ 118 w 118"/>
                  <a:gd name="T9" fmla="*/ 7 h 165"/>
                  <a:gd name="T10" fmla="*/ 113 w 118"/>
                  <a:gd name="T11" fmla="*/ 22 h 165"/>
                  <a:gd name="T12" fmla="*/ 118 w 118"/>
                  <a:gd name="T13" fmla="*/ 0 h 165"/>
                  <a:gd name="T14" fmla="*/ 114 w 118"/>
                  <a:gd name="T15" fmla="*/ 17 h 165"/>
                  <a:gd name="T16" fmla="*/ 110 w 118"/>
                  <a:gd name="T17" fmla="*/ 24 h 165"/>
                  <a:gd name="T18" fmla="*/ 109 w 118"/>
                  <a:gd name="T19" fmla="*/ 27 h 165"/>
                  <a:gd name="T20" fmla="*/ 92 w 118"/>
                  <a:gd name="T21" fmla="*/ 59 h 165"/>
                  <a:gd name="T22" fmla="*/ 98 w 118"/>
                  <a:gd name="T23" fmla="*/ 48 h 165"/>
                  <a:gd name="T24" fmla="*/ 35 w 118"/>
                  <a:gd name="T25" fmla="*/ 130 h 165"/>
                  <a:gd name="T26" fmla="*/ 11 w 118"/>
                  <a:gd name="T27" fmla="*/ 154 h 165"/>
                  <a:gd name="T28" fmla="*/ 2 w 118"/>
                  <a:gd name="T29" fmla="*/ 164 h 165"/>
                  <a:gd name="T30" fmla="*/ 50 w 118"/>
                  <a:gd name="T31" fmla="*/ 12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65">
                    <a:moveTo>
                      <a:pt x="50" y="121"/>
                    </a:moveTo>
                    <a:cubicBezTo>
                      <a:pt x="69" y="101"/>
                      <a:pt x="92" y="73"/>
                      <a:pt x="102" y="53"/>
                    </a:cubicBezTo>
                    <a:cubicBezTo>
                      <a:pt x="101" y="55"/>
                      <a:pt x="97" y="61"/>
                      <a:pt x="98" y="59"/>
                    </a:cubicBezTo>
                    <a:cubicBezTo>
                      <a:pt x="108" y="42"/>
                      <a:pt x="109" y="37"/>
                      <a:pt x="110" y="33"/>
                    </a:cubicBezTo>
                    <a:cubicBezTo>
                      <a:pt x="111" y="29"/>
                      <a:pt x="113" y="26"/>
                      <a:pt x="118" y="7"/>
                    </a:cubicBezTo>
                    <a:cubicBezTo>
                      <a:pt x="117" y="12"/>
                      <a:pt x="115" y="17"/>
                      <a:pt x="113" y="22"/>
                    </a:cubicBezTo>
                    <a:cubicBezTo>
                      <a:pt x="114" y="19"/>
                      <a:pt x="117" y="10"/>
                      <a:pt x="118" y="0"/>
                    </a:cubicBezTo>
                    <a:cubicBezTo>
                      <a:pt x="117" y="5"/>
                      <a:pt x="116" y="11"/>
                      <a:pt x="114" y="17"/>
                    </a:cubicBezTo>
                    <a:cubicBezTo>
                      <a:pt x="115" y="11"/>
                      <a:pt x="112" y="18"/>
                      <a:pt x="110" y="24"/>
                    </a:cubicBezTo>
                    <a:cubicBezTo>
                      <a:pt x="110" y="24"/>
                      <a:pt x="110" y="25"/>
                      <a:pt x="109" y="27"/>
                    </a:cubicBezTo>
                    <a:cubicBezTo>
                      <a:pt x="105" y="37"/>
                      <a:pt x="103" y="41"/>
                      <a:pt x="92" y="59"/>
                    </a:cubicBezTo>
                    <a:cubicBezTo>
                      <a:pt x="92" y="59"/>
                      <a:pt x="96" y="53"/>
                      <a:pt x="98" y="48"/>
                    </a:cubicBezTo>
                    <a:cubicBezTo>
                      <a:pt x="89" y="71"/>
                      <a:pt x="54" y="111"/>
                      <a:pt x="35" y="130"/>
                    </a:cubicBezTo>
                    <a:cubicBezTo>
                      <a:pt x="21" y="143"/>
                      <a:pt x="19" y="146"/>
                      <a:pt x="11" y="154"/>
                    </a:cubicBezTo>
                    <a:cubicBezTo>
                      <a:pt x="0" y="164"/>
                      <a:pt x="1" y="165"/>
                      <a:pt x="2" y="164"/>
                    </a:cubicBezTo>
                    <a:cubicBezTo>
                      <a:pt x="12" y="156"/>
                      <a:pt x="25" y="146"/>
                      <a:pt x="50" y="12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2" name="Freeform 86"/>
              <p:cNvSpPr>
                <a:spLocks/>
              </p:cNvSpPr>
              <p:nvPr/>
            </p:nvSpPr>
            <p:spPr bwMode="auto">
              <a:xfrm>
                <a:off x="2322" y="903"/>
                <a:ext cx="61" cy="33"/>
              </a:xfrm>
              <a:custGeom>
                <a:avLst/>
                <a:gdLst>
                  <a:gd name="T0" fmla="*/ 16 w 26"/>
                  <a:gd name="T1" fmla="*/ 9 h 14"/>
                  <a:gd name="T2" fmla="*/ 23 w 26"/>
                  <a:gd name="T3" fmla="*/ 12 h 14"/>
                  <a:gd name="T4" fmla="*/ 0 w 26"/>
                  <a:gd name="T5" fmla="*/ 0 h 14"/>
                  <a:gd name="T6" fmla="*/ 16 w 26"/>
                  <a:gd name="T7" fmla="*/ 9 h 14"/>
                </a:gdLst>
                <a:ahLst/>
                <a:cxnLst>
                  <a:cxn ang="0">
                    <a:pos x="T0" y="T1"/>
                  </a:cxn>
                  <a:cxn ang="0">
                    <a:pos x="T2" y="T3"/>
                  </a:cxn>
                  <a:cxn ang="0">
                    <a:pos x="T4" y="T5"/>
                  </a:cxn>
                  <a:cxn ang="0">
                    <a:pos x="T6" y="T7"/>
                  </a:cxn>
                </a:cxnLst>
                <a:rect l="0" t="0" r="r" b="b"/>
                <a:pathLst>
                  <a:path w="26" h="14">
                    <a:moveTo>
                      <a:pt x="16" y="9"/>
                    </a:moveTo>
                    <a:cubicBezTo>
                      <a:pt x="26" y="14"/>
                      <a:pt x="24" y="13"/>
                      <a:pt x="23" y="12"/>
                    </a:cubicBezTo>
                    <a:cubicBezTo>
                      <a:pt x="13" y="6"/>
                      <a:pt x="4" y="2"/>
                      <a:pt x="0" y="0"/>
                    </a:cubicBezTo>
                    <a:cubicBezTo>
                      <a:pt x="0" y="1"/>
                      <a:pt x="10" y="6"/>
                      <a:pt x="16"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3" name="Freeform 87"/>
              <p:cNvSpPr>
                <a:spLocks/>
              </p:cNvSpPr>
              <p:nvPr/>
            </p:nvSpPr>
            <p:spPr bwMode="auto">
              <a:xfrm>
                <a:off x="2014" y="1484"/>
                <a:ext cx="24" cy="17"/>
              </a:xfrm>
              <a:custGeom>
                <a:avLst/>
                <a:gdLst>
                  <a:gd name="T0" fmla="*/ 10 w 10"/>
                  <a:gd name="T1" fmla="*/ 7 h 7"/>
                  <a:gd name="T2" fmla="*/ 0 w 10"/>
                  <a:gd name="T3" fmla="*/ 0 h 7"/>
                  <a:gd name="T4" fmla="*/ 10 w 10"/>
                  <a:gd name="T5" fmla="*/ 7 h 7"/>
                </a:gdLst>
                <a:ahLst/>
                <a:cxnLst>
                  <a:cxn ang="0">
                    <a:pos x="T0" y="T1"/>
                  </a:cxn>
                  <a:cxn ang="0">
                    <a:pos x="T2" y="T3"/>
                  </a:cxn>
                  <a:cxn ang="0">
                    <a:pos x="T4" y="T5"/>
                  </a:cxn>
                </a:cxnLst>
                <a:rect l="0" t="0" r="r" b="b"/>
                <a:pathLst>
                  <a:path w="10" h="7">
                    <a:moveTo>
                      <a:pt x="10" y="7"/>
                    </a:moveTo>
                    <a:cubicBezTo>
                      <a:pt x="6" y="4"/>
                      <a:pt x="3" y="2"/>
                      <a:pt x="0" y="0"/>
                    </a:cubicBezTo>
                    <a:cubicBezTo>
                      <a:pt x="3" y="2"/>
                      <a:pt x="6" y="4"/>
                      <a:pt x="10" y="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4" name="Freeform 88"/>
              <p:cNvSpPr>
                <a:spLocks/>
              </p:cNvSpPr>
              <p:nvPr/>
            </p:nvSpPr>
            <p:spPr bwMode="auto">
              <a:xfrm>
                <a:off x="2740" y="1402"/>
                <a:ext cx="2" cy="23"/>
              </a:xfrm>
              <a:custGeom>
                <a:avLst/>
                <a:gdLst>
                  <a:gd name="T0" fmla="*/ 1 w 1"/>
                  <a:gd name="T1" fmla="*/ 7 h 10"/>
                  <a:gd name="T2" fmla="*/ 1 w 1"/>
                  <a:gd name="T3" fmla="*/ 10 h 10"/>
                  <a:gd name="T4" fmla="*/ 0 w 1"/>
                  <a:gd name="T5" fmla="*/ 0 h 10"/>
                  <a:gd name="T6" fmla="*/ 1 w 1"/>
                  <a:gd name="T7" fmla="*/ 7 h 10"/>
                </a:gdLst>
                <a:ahLst/>
                <a:cxnLst>
                  <a:cxn ang="0">
                    <a:pos x="T0" y="T1"/>
                  </a:cxn>
                  <a:cxn ang="0">
                    <a:pos x="T2" y="T3"/>
                  </a:cxn>
                  <a:cxn ang="0">
                    <a:pos x="T4" y="T5"/>
                  </a:cxn>
                  <a:cxn ang="0">
                    <a:pos x="T6" y="T7"/>
                  </a:cxn>
                </a:cxnLst>
                <a:rect l="0" t="0" r="r" b="b"/>
                <a:pathLst>
                  <a:path w="1" h="10">
                    <a:moveTo>
                      <a:pt x="1" y="7"/>
                    </a:moveTo>
                    <a:cubicBezTo>
                      <a:pt x="1" y="10"/>
                      <a:pt x="1" y="10"/>
                      <a:pt x="1" y="10"/>
                    </a:cubicBezTo>
                    <a:cubicBezTo>
                      <a:pt x="0" y="0"/>
                      <a:pt x="0" y="0"/>
                      <a:pt x="0" y="0"/>
                    </a:cubicBezTo>
                    <a:cubicBezTo>
                      <a:pt x="0" y="1"/>
                      <a:pt x="0" y="4"/>
                      <a:pt x="1" y="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5" name="Freeform 89"/>
              <p:cNvSpPr>
                <a:spLocks/>
              </p:cNvSpPr>
              <p:nvPr/>
            </p:nvSpPr>
            <p:spPr bwMode="auto">
              <a:xfrm>
                <a:off x="2740" y="1484"/>
                <a:ext cx="2" cy="22"/>
              </a:xfrm>
              <a:custGeom>
                <a:avLst/>
                <a:gdLst>
                  <a:gd name="T0" fmla="*/ 0 w 1"/>
                  <a:gd name="T1" fmla="*/ 9 h 9"/>
                  <a:gd name="T2" fmla="*/ 0 w 1"/>
                  <a:gd name="T3" fmla="*/ 9 h 9"/>
                  <a:gd name="T4" fmla="*/ 1 w 1"/>
                  <a:gd name="T5" fmla="*/ 0 h 9"/>
                  <a:gd name="T6" fmla="*/ 0 w 1"/>
                  <a:gd name="T7" fmla="*/ 9 h 9"/>
                </a:gdLst>
                <a:ahLst/>
                <a:cxnLst>
                  <a:cxn ang="0">
                    <a:pos x="T0" y="T1"/>
                  </a:cxn>
                  <a:cxn ang="0">
                    <a:pos x="T2" y="T3"/>
                  </a:cxn>
                  <a:cxn ang="0">
                    <a:pos x="T4" y="T5"/>
                  </a:cxn>
                  <a:cxn ang="0">
                    <a:pos x="T6" y="T7"/>
                  </a:cxn>
                </a:cxnLst>
                <a:rect l="0" t="0" r="r" b="b"/>
                <a:pathLst>
                  <a:path w="1" h="9">
                    <a:moveTo>
                      <a:pt x="0" y="9"/>
                    </a:moveTo>
                    <a:cubicBezTo>
                      <a:pt x="0" y="9"/>
                      <a:pt x="0" y="9"/>
                      <a:pt x="0" y="9"/>
                    </a:cubicBezTo>
                    <a:cubicBezTo>
                      <a:pt x="0" y="6"/>
                      <a:pt x="1" y="3"/>
                      <a:pt x="1" y="0"/>
                    </a:cubicBezTo>
                    <a:cubicBezTo>
                      <a:pt x="1" y="4"/>
                      <a:pt x="0" y="7"/>
                      <a:pt x="0"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6" name="Freeform 90"/>
              <p:cNvSpPr>
                <a:spLocks/>
              </p:cNvSpPr>
              <p:nvPr/>
            </p:nvSpPr>
            <p:spPr bwMode="auto">
              <a:xfrm>
                <a:off x="2737" y="1347"/>
                <a:ext cx="17" cy="189"/>
              </a:xfrm>
              <a:custGeom>
                <a:avLst/>
                <a:gdLst>
                  <a:gd name="T0" fmla="*/ 5 w 7"/>
                  <a:gd name="T1" fmla="*/ 54 h 80"/>
                  <a:gd name="T2" fmla="*/ 0 w 7"/>
                  <a:gd name="T3" fmla="*/ 80 h 80"/>
                  <a:gd name="T4" fmla="*/ 7 w 7"/>
                  <a:gd name="T5" fmla="*/ 48 h 80"/>
                  <a:gd name="T6" fmla="*/ 1 w 7"/>
                  <a:gd name="T7" fmla="*/ 5 h 80"/>
                  <a:gd name="T8" fmla="*/ 1 w 7"/>
                  <a:gd name="T9" fmla="*/ 10 h 80"/>
                  <a:gd name="T10" fmla="*/ 5 w 7"/>
                  <a:gd name="T11" fmla="*/ 54 h 80"/>
                </a:gdLst>
                <a:ahLst/>
                <a:cxnLst>
                  <a:cxn ang="0">
                    <a:pos x="T0" y="T1"/>
                  </a:cxn>
                  <a:cxn ang="0">
                    <a:pos x="T2" y="T3"/>
                  </a:cxn>
                  <a:cxn ang="0">
                    <a:pos x="T4" y="T5"/>
                  </a:cxn>
                  <a:cxn ang="0">
                    <a:pos x="T6" y="T7"/>
                  </a:cxn>
                  <a:cxn ang="0">
                    <a:pos x="T8" y="T9"/>
                  </a:cxn>
                  <a:cxn ang="0">
                    <a:pos x="T10" y="T11"/>
                  </a:cxn>
                </a:cxnLst>
                <a:rect l="0" t="0" r="r" b="b"/>
                <a:pathLst>
                  <a:path w="7" h="80">
                    <a:moveTo>
                      <a:pt x="5" y="54"/>
                    </a:moveTo>
                    <a:cubicBezTo>
                      <a:pt x="4" y="63"/>
                      <a:pt x="3" y="72"/>
                      <a:pt x="0" y="80"/>
                    </a:cubicBezTo>
                    <a:cubicBezTo>
                      <a:pt x="6" y="57"/>
                      <a:pt x="4" y="67"/>
                      <a:pt x="7" y="48"/>
                    </a:cubicBezTo>
                    <a:cubicBezTo>
                      <a:pt x="7" y="37"/>
                      <a:pt x="5" y="17"/>
                      <a:pt x="1" y="5"/>
                    </a:cubicBezTo>
                    <a:cubicBezTo>
                      <a:pt x="0" y="0"/>
                      <a:pt x="0" y="1"/>
                      <a:pt x="1" y="10"/>
                    </a:cubicBezTo>
                    <a:cubicBezTo>
                      <a:pt x="5" y="25"/>
                      <a:pt x="4" y="57"/>
                      <a:pt x="5" y="5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7" name="Freeform 91"/>
              <p:cNvSpPr>
                <a:spLocks/>
              </p:cNvSpPr>
              <p:nvPr/>
            </p:nvSpPr>
            <p:spPr bwMode="auto">
              <a:xfrm>
                <a:off x="2352" y="284"/>
                <a:ext cx="5" cy="10"/>
              </a:xfrm>
              <a:custGeom>
                <a:avLst/>
                <a:gdLst>
                  <a:gd name="T0" fmla="*/ 5 w 5"/>
                  <a:gd name="T1" fmla="*/ 0 h 10"/>
                  <a:gd name="T2" fmla="*/ 0 w 5"/>
                  <a:gd name="T3" fmla="*/ 10 h 10"/>
                  <a:gd name="T4" fmla="*/ 3 w 5"/>
                  <a:gd name="T5" fmla="*/ 5 h 10"/>
                  <a:gd name="T6" fmla="*/ 5 w 5"/>
                  <a:gd name="T7" fmla="*/ 0 h 10"/>
                </a:gdLst>
                <a:ahLst/>
                <a:cxnLst>
                  <a:cxn ang="0">
                    <a:pos x="T0" y="T1"/>
                  </a:cxn>
                  <a:cxn ang="0">
                    <a:pos x="T2" y="T3"/>
                  </a:cxn>
                  <a:cxn ang="0">
                    <a:pos x="T4" y="T5"/>
                  </a:cxn>
                  <a:cxn ang="0">
                    <a:pos x="T6" y="T7"/>
                  </a:cxn>
                </a:cxnLst>
                <a:rect l="0" t="0" r="r" b="b"/>
                <a:pathLst>
                  <a:path w="5" h="10">
                    <a:moveTo>
                      <a:pt x="5" y="0"/>
                    </a:moveTo>
                    <a:lnTo>
                      <a:pt x="0" y="10"/>
                    </a:lnTo>
                    <a:lnTo>
                      <a:pt x="3" y="5"/>
                    </a:lnTo>
                    <a:lnTo>
                      <a:pt x="5"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8" name="Freeform 92"/>
              <p:cNvSpPr>
                <a:spLocks/>
              </p:cNvSpPr>
              <p:nvPr/>
            </p:nvSpPr>
            <p:spPr bwMode="auto">
              <a:xfrm>
                <a:off x="2747" y="1475"/>
                <a:ext cx="0" cy="9"/>
              </a:xfrm>
              <a:custGeom>
                <a:avLst/>
                <a:gdLst>
                  <a:gd name="T0" fmla="*/ 5 h 9"/>
                  <a:gd name="T1" fmla="*/ 0 h 9"/>
                  <a:gd name="T2" fmla="*/ 9 h 9"/>
                  <a:gd name="T3" fmla="*/ 5 h 9"/>
                </a:gdLst>
                <a:ahLst/>
                <a:cxnLst>
                  <a:cxn ang="0">
                    <a:pos x="0" y="T0"/>
                  </a:cxn>
                  <a:cxn ang="0">
                    <a:pos x="0" y="T1"/>
                  </a:cxn>
                  <a:cxn ang="0">
                    <a:pos x="0" y="T2"/>
                  </a:cxn>
                  <a:cxn ang="0">
                    <a:pos x="0" y="T3"/>
                  </a:cxn>
                </a:cxnLst>
                <a:rect l="0" t="0" r="r" b="b"/>
                <a:pathLst>
                  <a:path h="9">
                    <a:moveTo>
                      <a:pt x="0" y="5"/>
                    </a:moveTo>
                    <a:lnTo>
                      <a:pt x="0" y="0"/>
                    </a:lnTo>
                    <a:lnTo>
                      <a:pt x="0" y="9"/>
                    </a:lnTo>
                    <a:lnTo>
                      <a:pt x="0" y="5"/>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9" name="Freeform 93"/>
              <p:cNvSpPr>
                <a:spLocks/>
              </p:cNvSpPr>
              <p:nvPr/>
            </p:nvSpPr>
            <p:spPr bwMode="auto">
              <a:xfrm>
                <a:off x="2749" y="1402"/>
                <a:ext cx="5" cy="18"/>
              </a:xfrm>
              <a:custGeom>
                <a:avLst/>
                <a:gdLst>
                  <a:gd name="T0" fmla="*/ 0 w 5"/>
                  <a:gd name="T1" fmla="*/ 0 h 18"/>
                  <a:gd name="T2" fmla="*/ 5 w 5"/>
                  <a:gd name="T3" fmla="*/ 18 h 18"/>
                  <a:gd name="T4" fmla="*/ 0 w 5"/>
                  <a:gd name="T5" fmla="*/ 0 h 18"/>
                </a:gdLst>
                <a:ahLst/>
                <a:cxnLst>
                  <a:cxn ang="0">
                    <a:pos x="T0" y="T1"/>
                  </a:cxn>
                  <a:cxn ang="0">
                    <a:pos x="T2" y="T3"/>
                  </a:cxn>
                  <a:cxn ang="0">
                    <a:pos x="T4" y="T5"/>
                  </a:cxn>
                </a:cxnLst>
                <a:rect l="0" t="0" r="r" b="b"/>
                <a:pathLst>
                  <a:path w="5" h="18">
                    <a:moveTo>
                      <a:pt x="0" y="0"/>
                    </a:moveTo>
                    <a:lnTo>
                      <a:pt x="5" y="18"/>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0" name="Freeform 94"/>
              <p:cNvSpPr>
                <a:spLocks/>
              </p:cNvSpPr>
              <p:nvPr/>
            </p:nvSpPr>
            <p:spPr bwMode="auto">
              <a:xfrm>
                <a:off x="2350" y="249"/>
                <a:ext cx="12" cy="42"/>
              </a:xfrm>
              <a:custGeom>
                <a:avLst/>
                <a:gdLst>
                  <a:gd name="T0" fmla="*/ 0 w 5"/>
                  <a:gd name="T1" fmla="*/ 18 h 18"/>
                  <a:gd name="T2" fmla="*/ 5 w 5"/>
                  <a:gd name="T3" fmla="*/ 0 h 18"/>
                  <a:gd name="T4" fmla="*/ 0 w 5"/>
                  <a:gd name="T5" fmla="*/ 18 h 18"/>
                </a:gdLst>
                <a:ahLst/>
                <a:cxnLst>
                  <a:cxn ang="0">
                    <a:pos x="T0" y="T1"/>
                  </a:cxn>
                  <a:cxn ang="0">
                    <a:pos x="T2" y="T3"/>
                  </a:cxn>
                  <a:cxn ang="0">
                    <a:pos x="T4" y="T5"/>
                  </a:cxn>
                </a:cxnLst>
                <a:rect l="0" t="0" r="r" b="b"/>
                <a:pathLst>
                  <a:path w="5" h="18">
                    <a:moveTo>
                      <a:pt x="0" y="18"/>
                    </a:moveTo>
                    <a:cubicBezTo>
                      <a:pt x="2" y="12"/>
                      <a:pt x="3" y="6"/>
                      <a:pt x="5" y="0"/>
                    </a:cubicBezTo>
                    <a:cubicBezTo>
                      <a:pt x="3" y="6"/>
                      <a:pt x="2" y="12"/>
                      <a:pt x="0" y="18"/>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1" name="Freeform 95"/>
              <p:cNvSpPr>
                <a:spLocks/>
              </p:cNvSpPr>
              <p:nvPr/>
            </p:nvSpPr>
            <p:spPr bwMode="auto">
              <a:xfrm>
                <a:off x="2366" y="190"/>
                <a:ext cx="3" cy="23"/>
              </a:xfrm>
              <a:custGeom>
                <a:avLst/>
                <a:gdLst>
                  <a:gd name="T0" fmla="*/ 1 w 1"/>
                  <a:gd name="T1" fmla="*/ 0 h 10"/>
                  <a:gd name="T2" fmla="*/ 0 w 1"/>
                  <a:gd name="T3" fmla="*/ 10 h 10"/>
                  <a:gd name="T4" fmla="*/ 1 w 1"/>
                  <a:gd name="T5" fmla="*/ 7 h 10"/>
                  <a:gd name="T6" fmla="*/ 1 w 1"/>
                  <a:gd name="T7" fmla="*/ 0 h 10"/>
                </a:gdLst>
                <a:ahLst/>
                <a:cxnLst>
                  <a:cxn ang="0">
                    <a:pos x="T0" y="T1"/>
                  </a:cxn>
                  <a:cxn ang="0">
                    <a:pos x="T2" y="T3"/>
                  </a:cxn>
                  <a:cxn ang="0">
                    <a:pos x="T4" y="T5"/>
                  </a:cxn>
                  <a:cxn ang="0">
                    <a:pos x="T6" y="T7"/>
                  </a:cxn>
                </a:cxnLst>
                <a:rect l="0" t="0" r="r" b="b"/>
                <a:pathLst>
                  <a:path w="1" h="10">
                    <a:moveTo>
                      <a:pt x="1" y="0"/>
                    </a:moveTo>
                    <a:cubicBezTo>
                      <a:pt x="1" y="4"/>
                      <a:pt x="1" y="7"/>
                      <a:pt x="0" y="10"/>
                    </a:cubicBezTo>
                    <a:cubicBezTo>
                      <a:pt x="1" y="7"/>
                      <a:pt x="1" y="7"/>
                      <a:pt x="1" y="7"/>
                    </a:cubicBezTo>
                    <a:lnTo>
                      <a:pt x="1"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2" name="Freeform 96"/>
              <p:cNvSpPr>
                <a:spLocks/>
              </p:cNvSpPr>
              <p:nvPr/>
            </p:nvSpPr>
            <p:spPr bwMode="auto">
              <a:xfrm>
                <a:off x="2359" y="110"/>
                <a:ext cx="5" cy="21"/>
              </a:xfrm>
              <a:custGeom>
                <a:avLst/>
                <a:gdLst>
                  <a:gd name="T0" fmla="*/ 1 w 2"/>
                  <a:gd name="T1" fmla="*/ 4 h 9"/>
                  <a:gd name="T2" fmla="*/ 1 w 2"/>
                  <a:gd name="T3" fmla="*/ 6 h 9"/>
                  <a:gd name="T4" fmla="*/ 1 w 2"/>
                  <a:gd name="T5" fmla="*/ 4 h 9"/>
                </a:gdLst>
                <a:ahLst/>
                <a:cxnLst>
                  <a:cxn ang="0">
                    <a:pos x="T0" y="T1"/>
                  </a:cxn>
                  <a:cxn ang="0">
                    <a:pos x="T2" y="T3"/>
                  </a:cxn>
                  <a:cxn ang="0">
                    <a:pos x="T4" y="T5"/>
                  </a:cxn>
                </a:cxnLst>
                <a:rect l="0" t="0" r="r" b="b"/>
                <a:pathLst>
                  <a:path w="2" h="9">
                    <a:moveTo>
                      <a:pt x="1" y="4"/>
                    </a:moveTo>
                    <a:cubicBezTo>
                      <a:pt x="0" y="0"/>
                      <a:pt x="1" y="4"/>
                      <a:pt x="1" y="6"/>
                    </a:cubicBezTo>
                    <a:cubicBezTo>
                      <a:pt x="1" y="7"/>
                      <a:pt x="2" y="9"/>
                      <a:pt x="1"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3" name="Freeform 97"/>
              <p:cNvSpPr>
                <a:spLocks/>
              </p:cNvSpPr>
              <p:nvPr/>
            </p:nvSpPr>
            <p:spPr bwMode="auto">
              <a:xfrm>
                <a:off x="2348" y="261"/>
                <a:ext cx="4" cy="1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3"/>
                      <a:pt x="2"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4" name="Freeform 98"/>
              <p:cNvSpPr>
                <a:spLocks/>
              </p:cNvSpPr>
              <p:nvPr/>
            </p:nvSpPr>
            <p:spPr bwMode="auto">
              <a:xfrm>
                <a:off x="2319" y="291"/>
                <a:ext cx="19" cy="50"/>
              </a:xfrm>
              <a:custGeom>
                <a:avLst/>
                <a:gdLst>
                  <a:gd name="T0" fmla="*/ 8 w 8"/>
                  <a:gd name="T1" fmla="*/ 0 h 21"/>
                  <a:gd name="T2" fmla="*/ 0 w 8"/>
                  <a:gd name="T3" fmla="*/ 21 h 21"/>
                  <a:gd name="T4" fmla="*/ 8 w 8"/>
                  <a:gd name="T5" fmla="*/ 0 h 21"/>
                </a:gdLst>
                <a:ahLst/>
                <a:cxnLst>
                  <a:cxn ang="0">
                    <a:pos x="T0" y="T1"/>
                  </a:cxn>
                  <a:cxn ang="0">
                    <a:pos x="T2" y="T3"/>
                  </a:cxn>
                  <a:cxn ang="0">
                    <a:pos x="T4" y="T5"/>
                  </a:cxn>
                </a:cxnLst>
                <a:rect l="0" t="0" r="r" b="b"/>
                <a:pathLst>
                  <a:path w="8" h="21">
                    <a:moveTo>
                      <a:pt x="8" y="0"/>
                    </a:moveTo>
                    <a:cubicBezTo>
                      <a:pt x="6" y="9"/>
                      <a:pt x="1" y="18"/>
                      <a:pt x="0" y="21"/>
                    </a:cubicBezTo>
                    <a:cubicBezTo>
                      <a:pt x="4" y="14"/>
                      <a:pt x="8" y="3"/>
                      <a:pt x="8"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5" name="Freeform 99"/>
              <p:cNvSpPr>
                <a:spLocks/>
              </p:cNvSpPr>
              <p:nvPr/>
            </p:nvSpPr>
            <p:spPr bwMode="auto">
              <a:xfrm>
                <a:off x="2355" y="110"/>
                <a:ext cx="7" cy="33"/>
              </a:xfrm>
              <a:custGeom>
                <a:avLst/>
                <a:gdLst>
                  <a:gd name="T0" fmla="*/ 3 w 3"/>
                  <a:gd name="T1" fmla="*/ 14 h 14"/>
                  <a:gd name="T2" fmla="*/ 0 w 3"/>
                  <a:gd name="T3" fmla="*/ 0 h 14"/>
                  <a:gd name="T4" fmla="*/ 3 w 3"/>
                  <a:gd name="T5" fmla="*/ 14 h 14"/>
                </a:gdLst>
                <a:ahLst/>
                <a:cxnLst>
                  <a:cxn ang="0">
                    <a:pos x="T0" y="T1"/>
                  </a:cxn>
                  <a:cxn ang="0">
                    <a:pos x="T2" y="T3"/>
                  </a:cxn>
                  <a:cxn ang="0">
                    <a:pos x="T4" y="T5"/>
                  </a:cxn>
                </a:cxnLst>
                <a:rect l="0" t="0" r="r" b="b"/>
                <a:pathLst>
                  <a:path w="3" h="14">
                    <a:moveTo>
                      <a:pt x="3" y="14"/>
                    </a:moveTo>
                    <a:cubicBezTo>
                      <a:pt x="2" y="9"/>
                      <a:pt x="1" y="4"/>
                      <a:pt x="0" y="0"/>
                    </a:cubicBezTo>
                    <a:cubicBezTo>
                      <a:pt x="1" y="4"/>
                      <a:pt x="2" y="9"/>
                      <a:pt x="3" y="1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6" name="Freeform 100"/>
              <p:cNvSpPr>
                <a:spLocks/>
              </p:cNvSpPr>
              <p:nvPr/>
            </p:nvSpPr>
            <p:spPr bwMode="auto">
              <a:xfrm>
                <a:off x="2352" y="232"/>
                <a:ext cx="5" cy="24"/>
              </a:xfrm>
              <a:custGeom>
                <a:avLst/>
                <a:gdLst>
                  <a:gd name="T0" fmla="*/ 2 w 2"/>
                  <a:gd name="T1" fmla="*/ 0 h 10"/>
                  <a:gd name="T2" fmla="*/ 1 w 2"/>
                  <a:gd name="T3" fmla="*/ 6 h 10"/>
                  <a:gd name="T4" fmla="*/ 0 w 2"/>
                  <a:gd name="T5" fmla="*/ 10 h 10"/>
                  <a:gd name="T6" fmla="*/ 2 w 2"/>
                  <a:gd name="T7" fmla="*/ 3 h 10"/>
                  <a:gd name="T8" fmla="*/ 2 w 2"/>
                  <a:gd name="T9" fmla="*/ 0 h 10"/>
                </a:gdLst>
                <a:ahLst/>
                <a:cxnLst>
                  <a:cxn ang="0">
                    <a:pos x="T0" y="T1"/>
                  </a:cxn>
                  <a:cxn ang="0">
                    <a:pos x="T2" y="T3"/>
                  </a:cxn>
                  <a:cxn ang="0">
                    <a:pos x="T4" y="T5"/>
                  </a:cxn>
                  <a:cxn ang="0">
                    <a:pos x="T6" y="T7"/>
                  </a:cxn>
                  <a:cxn ang="0">
                    <a:pos x="T8" y="T9"/>
                  </a:cxn>
                </a:cxnLst>
                <a:rect l="0" t="0" r="r" b="b"/>
                <a:pathLst>
                  <a:path w="2" h="10">
                    <a:moveTo>
                      <a:pt x="2" y="0"/>
                    </a:moveTo>
                    <a:cubicBezTo>
                      <a:pt x="1" y="6"/>
                      <a:pt x="1" y="6"/>
                      <a:pt x="1" y="6"/>
                    </a:cubicBezTo>
                    <a:cubicBezTo>
                      <a:pt x="1" y="7"/>
                      <a:pt x="0" y="9"/>
                      <a:pt x="0" y="10"/>
                    </a:cubicBezTo>
                    <a:cubicBezTo>
                      <a:pt x="1" y="8"/>
                      <a:pt x="1" y="5"/>
                      <a:pt x="2" y="3"/>
                    </a:cubicBezTo>
                    <a:lnTo>
                      <a:pt x="2"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7" name="Freeform 101"/>
              <p:cNvSpPr>
                <a:spLocks/>
              </p:cNvSpPr>
              <p:nvPr/>
            </p:nvSpPr>
            <p:spPr bwMode="auto">
              <a:xfrm>
                <a:off x="2579" y="1676"/>
                <a:ext cx="64" cy="28"/>
              </a:xfrm>
              <a:custGeom>
                <a:avLst/>
                <a:gdLst>
                  <a:gd name="T0" fmla="*/ 7 w 27"/>
                  <a:gd name="T1" fmla="*/ 9 h 12"/>
                  <a:gd name="T2" fmla="*/ 13 w 27"/>
                  <a:gd name="T3" fmla="*/ 8 h 12"/>
                  <a:gd name="T4" fmla="*/ 27 w 27"/>
                  <a:gd name="T5" fmla="*/ 0 h 12"/>
                  <a:gd name="T6" fmla="*/ 7 w 27"/>
                  <a:gd name="T7" fmla="*/ 9 h 12"/>
                </a:gdLst>
                <a:ahLst/>
                <a:cxnLst>
                  <a:cxn ang="0">
                    <a:pos x="T0" y="T1"/>
                  </a:cxn>
                  <a:cxn ang="0">
                    <a:pos x="T2" y="T3"/>
                  </a:cxn>
                  <a:cxn ang="0">
                    <a:pos x="T4" y="T5"/>
                  </a:cxn>
                  <a:cxn ang="0">
                    <a:pos x="T6" y="T7"/>
                  </a:cxn>
                </a:cxnLst>
                <a:rect l="0" t="0" r="r" b="b"/>
                <a:pathLst>
                  <a:path w="27" h="12">
                    <a:moveTo>
                      <a:pt x="7" y="9"/>
                    </a:moveTo>
                    <a:cubicBezTo>
                      <a:pt x="0" y="12"/>
                      <a:pt x="6" y="11"/>
                      <a:pt x="13" y="8"/>
                    </a:cubicBezTo>
                    <a:cubicBezTo>
                      <a:pt x="20" y="5"/>
                      <a:pt x="27" y="0"/>
                      <a:pt x="27" y="0"/>
                    </a:cubicBezTo>
                    <a:cubicBezTo>
                      <a:pt x="23" y="2"/>
                      <a:pt x="15" y="6"/>
                      <a:pt x="7" y="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8" name="Freeform 102"/>
              <p:cNvSpPr>
                <a:spLocks/>
              </p:cNvSpPr>
              <p:nvPr/>
            </p:nvSpPr>
            <p:spPr bwMode="auto">
              <a:xfrm>
                <a:off x="2513" y="1706"/>
                <a:ext cx="49" cy="7"/>
              </a:xfrm>
              <a:custGeom>
                <a:avLst/>
                <a:gdLst>
                  <a:gd name="T0" fmla="*/ 2 w 21"/>
                  <a:gd name="T1" fmla="*/ 2 h 3"/>
                  <a:gd name="T2" fmla="*/ 19 w 21"/>
                  <a:gd name="T3" fmla="*/ 0 h 3"/>
                  <a:gd name="T4" fmla="*/ 2 w 21"/>
                  <a:gd name="T5" fmla="*/ 2 h 3"/>
                </a:gdLst>
                <a:ahLst/>
                <a:cxnLst>
                  <a:cxn ang="0">
                    <a:pos x="T0" y="T1"/>
                  </a:cxn>
                  <a:cxn ang="0">
                    <a:pos x="T2" y="T3"/>
                  </a:cxn>
                  <a:cxn ang="0">
                    <a:pos x="T4" y="T5"/>
                  </a:cxn>
                </a:cxnLst>
                <a:rect l="0" t="0" r="r" b="b"/>
                <a:pathLst>
                  <a:path w="21" h="3">
                    <a:moveTo>
                      <a:pt x="2" y="2"/>
                    </a:moveTo>
                    <a:cubicBezTo>
                      <a:pt x="0" y="3"/>
                      <a:pt x="21" y="0"/>
                      <a:pt x="19" y="0"/>
                    </a:cubicBezTo>
                    <a:cubicBezTo>
                      <a:pt x="12" y="1"/>
                      <a:pt x="7" y="2"/>
                      <a:pt x="2"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9" name="Freeform 103"/>
              <p:cNvSpPr>
                <a:spLocks/>
              </p:cNvSpPr>
              <p:nvPr/>
            </p:nvSpPr>
            <p:spPr bwMode="auto">
              <a:xfrm>
                <a:off x="2558" y="1702"/>
                <a:ext cx="35" cy="9"/>
              </a:xfrm>
              <a:custGeom>
                <a:avLst/>
                <a:gdLst>
                  <a:gd name="T0" fmla="*/ 0 w 15"/>
                  <a:gd name="T1" fmla="*/ 4 h 4"/>
                  <a:gd name="T2" fmla="*/ 15 w 15"/>
                  <a:gd name="T3" fmla="*/ 0 h 4"/>
                  <a:gd name="T4" fmla="*/ 0 w 15"/>
                  <a:gd name="T5" fmla="*/ 4 h 4"/>
                </a:gdLst>
                <a:ahLst/>
                <a:cxnLst>
                  <a:cxn ang="0">
                    <a:pos x="T0" y="T1"/>
                  </a:cxn>
                  <a:cxn ang="0">
                    <a:pos x="T2" y="T3"/>
                  </a:cxn>
                  <a:cxn ang="0">
                    <a:pos x="T4" y="T5"/>
                  </a:cxn>
                </a:cxnLst>
                <a:rect l="0" t="0" r="r" b="b"/>
                <a:pathLst>
                  <a:path w="15" h="4">
                    <a:moveTo>
                      <a:pt x="0" y="4"/>
                    </a:moveTo>
                    <a:cubicBezTo>
                      <a:pt x="0" y="4"/>
                      <a:pt x="9" y="3"/>
                      <a:pt x="15" y="0"/>
                    </a:cubicBezTo>
                    <a:cubicBezTo>
                      <a:pt x="9" y="2"/>
                      <a:pt x="8" y="2"/>
                      <a:pt x="0" y="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0" name="Freeform 104"/>
              <p:cNvSpPr>
                <a:spLocks/>
              </p:cNvSpPr>
              <p:nvPr/>
            </p:nvSpPr>
            <p:spPr bwMode="auto">
              <a:xfrm>
                <a:off x="2577" y="1671"/>
                <a:ext cx="96" cy="47"/>
              </a:xfrm>
              <a:custGeom>
                <a:avLst/>
                <a:gdLst>
                  <a:gd name="T0" fmla="*/ 0 w 41"/>
                  <a:gd name="T1" fmla="*/ 20 h 20"/>
                  <a:gd name="T2" fmla="*/ 41 w 41"/>
                  <a:gd name="T3" fmla="*/ 0 h 20"/>
                  <a:gd name="T4" fmla="*/ 0 w 41"/>
                  <a:gd name="T5" fmla="*/ 20 h 20"/>
                </a:gdLst>
                <a:ahLst/>
                <a:cxnLst>
                  <a:cxn ang="0">
                    <a:pos x="T0" y="T1"/>
                  </a:cxn>
                  <a:cxn ang="0">
                    <a:pos x="T2" y="T3"/>
                  </a:cxn>
                  <a:cxn ang="0">
                    <a:pos x="T4" y="T5"/>
                  </a:cxn>
                </a:cxnLst>
                <a:rect l="0" t="0" r="r" b="b"/>
                <a:pathLst>
                  <a:path w="41" h="20">
                    <a:moveTo>
                      <a:pt x="0" y="20"/>
                    </a:moveTo>
                    <a:cubicBezTo>
                      <a:pt x="19" y="14"/>
                      <a:pt x="23" y="14"/>
                      <a:pt x="41" y="0"/>
                    </a:cubicBezTo>
                    <a:cubicBezTo>
                      <a:pt x="34" y="6"/>
                      <a:pt x="18" y="16"/>
                      <a:pt x="0" y="2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1" name="Freeform 105"/>
              <p:cNvSpPr>
                <a:spLocks/>
              </p:cNvSpPr>
              <p:nvPr/>
            </p:nvSpPr>
            <p:spPr bwMode="auto">
              <a:xfrm>
                <a:off x="2598" y="1706"/>
                <a:ext cx="21" cy="7"/>
              </a:xfrm>
              <a:custGeom>
                <a:avLst/>
                <a:gdLst>
                  <a:gd name="T0" fmla="*/ 0 w 9"/>
                  <a:gd name="T1" fmla="*/ 3 h 3"/>
                  <a:gd name="T2" fmla="*/ 9 w 9"/>
                  <a:gd name="T3" fmla="*/ 0 h 3"/>
                  <a:gd name="T4" fmla="*/ 0 w 9"/>
                  <a:gd name="T5" fmla="*/ 3 h 3"/>
                </a:gdLst>
                <a:ahLst/>
                <a:cxnLst>
                  <a:cxn ang="0">
                    <a:pos x="T0" y="T1"/>
                  </a:cxn>
                  <a:cxn ang="0">
                    <a:pos x="T2" y="T3"/>
                  </a:cxn>
                  <a:cxn ang="0">
                    <a:pos x="T4" y="T5"/>
                  </a:cxn>
                </a:cxnLst>
                <a:rect l="0" t="0" r="r" b="b"/>
                <a:pathLst>
                  <a:path w="9" h="3">
                    <a:moveTo>
                      <a:pt x="0" y="3"/>
                    </a:moveTo>
                    <a:cubicBezTo>
                      <a:pt x="2" y="3"/>
                      <a:pt x="3" y="3"/>
                      <a:pt x="9" y="0"/>
                    </a:cubicBezTo>
                    <a:cubicBezTo>
                      <a:pt x="6" y="1"/>
                      <a:pt x="3" y="3"/>
                      <a:pt x="0"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2" name="Freeform 106"/>
              <p:cNvSpPr>
                <a:spLocks/>
              </p:cNvSpPr>
              <p:nvPr/>
            </p:nvSpPr>
            <p:spPr bwMode="auto">
              <a:xfrm>
                <a:off x="2555" y="1720"/>
                <a:ext cx="22" cy="5"/>
              </a:xfrm>
              <a:custGeom>
                <a:avLst/>
                <a:gdLst>
                  <a:gd name="T0" fmla="*/ 0 w 9"/>
                  <a:gd name="T1" fmla="*/ 2 h 2"/>
                  <a:gd name="T2" fmla="*/ 9 w 9"/>
                  <a:gd name="T3" fmla="*/ 0 h 2"/>
                  <a:gd name="T4" fmla="*/ 3 w 9"/>
                  <a:gd name="T5" fmla="*/ 1 h 2"/>
                  <a:gd name="T6" fmla="*/ 0 w 9"/>
                  <a:gd name="T7" fmla="*/ 2 h 2"/>
                </a:gdLst>
                <a:ahLst/>
                <a:cxnLst>
                  <a:cxn ang="0">
                    <a:pos x="T0" y="T1"/>
                  </a:cxn>
                  <a:cxn ang="0">
                    <a:pos x="T2" y="T3"/>
                  </a:cxn>
                  <a:cxn ang="0">
                    <a:pos x="T4" y="T5"/>
                  </a:cxn>
                  <a:cxn ang="0">
                    <a:pos x="T6" y="T7"/>
                  </a:cxn>
                </a:cxnLst>
                <a:rect l="0" t="0" r="r" b="b"/>
                <a:pathLst>
                  <a:path w="9" h="2">
                    <a:moveTo>
                      <a:pt x="0" y="2"/>
                    </a:moveTo>
                    <a:cubicBezTo>
                      <a:pt x="3" y="1"/>
                      <a:pt x="6" y="0"/>
                      <a:pt x="9" y="0"/>
                    </a:cubicBezTo>
                    <a:cubicBezTo>
                      <a:pt x="3" y="1"/>
                      <a:pt x="3" y="1"/>
                      <a:pt x="3" y="1"/>
                    </a:cubicBezTo>
                    <a:lnTo>
                      <a:pt x="0" y="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3" name="Freeform 107"/>
              <p:cNvSpPr>
                <a:spLocks/>
              </p:cNvSpPr>
              <p:nvPr/>
            </p:nvSpPr>
            <p:spPr bwMode="auto">
              <a:xfrm>
                <a:off x="2536" y="1723"/>
                <a:ext cx="29" cy="5"/>
              </a:xfrm>
              <a:custGeom>
                <a:avLst/>
                <a:gdLst>
                  <a:gd name="T0" fmla="*/ 0 w 12"/>
                  <a:gd name="T1" fmla="*/ 2 h 2"/>
                  <a:gd name="T2" fmla="*/ 12 w 12"/>
                  <a:gd name="T3" fmla="*/ 0 h 2"/>
                  <a:gd name="T4" fmla="*/ 2 w 12"/>
                  <a:gd name="T5" fmla="*/ 2 h 2"/>
                  <a:gd name="T6" fmla="*/ 0 w 12"/>
                  <a:gd name="T7" fmla="*/ 2 h 2"/>
                </a:gdLst>
                <a:ahLst/>
                <a:cxnLst>
                  <a:cxn ang="0">
                    <a:pos x="T0" y="T1"/>
                  </a:cxn>
                  <a:cxn ang="0">
                    <a:pos x="T2" y="T3"/>
                  </a:cxn>
                  <a:cxn ang="0">
                    <a:pos x="T4" y="T5"/>
                  </a:cxn>
                  <a:cxn ang="0">
                    <a:pos x="T6" y="T7"/>
                  </a:cxn>
                </a:cxnLst>
                <a:rect l="0" t="0" r="r" b="b"/>
                <a:pathLst>
                  <a:path w="12" h="2">
                    <a:moveTo>
                      <a:pt x="0" y="2"/>
                    </a:moveTo>
                    <a:cubicBezTo>
                      <a:pt x="4" y="2"/>
                      <a:pt x="8" y="1"/>
                      <a:pt x="12" y="0"/>
                    </a:cubicBezTo>
                    <a:cubicBezTo>
                      <a:pt x="9" y="1"/>
                      <a:pt x="6" y="1"/>
                      <a:pt x="2" y="2"/>
                    </a:cubicBezTo>
                    <a:lnTo>
                      <a:pt x="0" y="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4" name="Freeform 108"/>
              <p:cNvSpPr>
                <a:spLocks/>
              </p:cNvSpPr>
              <p:nvPr/>
            </p:nvSpPr>
            <p:spPr bwMode="auto">
              <a:xfrm>
                <a:off x="2284" y="1692"/>
                <a:ext cx="28" cy="10"/>
              </a:xfrm>
              <a:custGeom>
                <a:avLst/>
                <a:gdLst>
                  <a:gd name="T0" fmla="*/ 4 w 12"/>
                  <a:gd name="T1" fmla="*/ 1 h 4"/>
                  <a:gd name="T2" fmla="*/ 12 w 12"/>
                  <a:gd name="T3" fmla="*/ 4 h 4"/>
                  <a:gd name="T4" fmla="*/ 4 w 12"/>
                  <a:gd name="T5" fmla="*/ 1 h 4"/>
                </a:gdLst>
                <a:ahLst/>
                <a:cxnLst>
                  <a:cxn ang="0">
                    <a:pos x="T0" y="T1"/>
                  </a:cxn>
                  <a:cxn ang="0">
                    <a:pos x="T2" y="T3"/>
                  </a:cxn>
                  <a:cxn ang="0">
                    <a:pos x="T4" y="T5"/>
                  </a:cxn>
                </a:cxnLst>
                <a:rect l="0" t="0" r="r" b="b"/>
                <a:pathLst>
                  <a:path w="12" h="4">
                    <a:moveTo>
                      <a:pt x="4" y="1"/>
                    </a:moveTo>
                    <a:cubicBezTo>
                      <a:pt x="0" y="0"/>
                      <a:pt x="9" y="3"/>
                      <a:pt x="12" y="4"/>
                    </a:cubicBezTo>
                    <a:cubicBezTo>
                      <a:pt x="11" y="3"/>
                      <a:pt x="7" y="2"/>
                      <a:pt x="4"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5" name="Freeform 109"/>
              <p:cNvSpPr>
                <a:spLocks/>
              </p:cNvSpPr>
              <p:nvPr/>
            </p:nvSpPr>
            <p:spPr bwMode="auto">
              <a:xfrm>
                <a:off x="2319" y="180"/>
                <a:ext cx="5" cy="50"/>
              </a:xfrm>
              <a:custGeom>
                <a:avLst/>
                <a:gdLst>
                  <a:gd name="T0" fmla="*/ 0 w 2"/>
                  <a:gd name="T1" fmla="*/ 0 h 21"/>
                  <a:gd name="T2" fmla="*/ 0 w 2"/>
                  <a:gd name="T3" fmla="*/ 13 h 21"/>
                  <a:gd name="T4" fmla="*/ 0 w 2"/>
                  <a:gd name="T5" fmla="*/ 0 h 21"/>
                </a:gdLst>
                <a:ahLst/>
                <a:cxnLst>
                  <a:cxn ang="0">
                    <a:pos x="T0" y="T1"/>
                  </a:cxn>
                  <a:cxn ang="0">
                    <a:pos x="T2" y="T3"/>
                  </a:cxn>
                  <a:cxn ang="0">
                    <a:pos x="T4" y="T5"/>
                  </a:cxn>
                </a:cxnLst>
                <a:rect l="0" t="0" r="r" b="b"/>
                <a:pathLst>
                  <a:path w="2" h="21">
                    <a:moveTo>
                      <a:pt x="0" y="0"/>
                    </a:moveTo>
                    <a:cubicBezTo>
                      <a:pt x="0" y="1"/>
                      <a:pt x="1" y="7"/>
                      <a:pt x="0" y="13"/>
                    </a:cubicBezTo>
                    <a:cubicBezTo>
                      <a:pt x="0" y="21"/>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6" name="Freeform 110"/>
              <p:cNvSpPr>
                <a:spLocks/>
              </p:cNvSpPr>
              <p:nvPr/>
            </p:nvSpPr>
            <p:spPr bwMode="auto">
              <a:xfrm>
                <a:off x="4995" y="3206"/>
                <a:ext cx="107" cy="90"/>
              </a:xfrm>
              <a:custGeom>
                <a:avLst/>
                <a:gdLst>
                  <a:gd name="T0" fmla="*/ 22 w 45"/>
                  <a:gd name="T1" fmla="*/ 15 h 38"/>
                  <a:gd name="T2" fmla="*/ 8 w 45"/>
                  <a:gd name="T3" fmla="*/ 6 h 38"/>
                  <a:gd name="T4" fmla="*/ 13 w 45"/>
                  <a:gd name="T5" fmla="*/ 12 h 38"/>
                  <a:gd name="T6" fmla="*/ 23 w 45"/>
                  <a:gd name="T7" fmla="*/ 20 h 38"/>
                  <a:gd name="T8" fmla="*/ 38 w 45"/>
                  <a:gd name="T9" fmla="*/ 30 h 38"/>
                  <a:gd name="T10" fmla="*/ 22 w 45"/>
                  <a:gd name="T11" fmla="*/ 15 h 38"/>
                </a:gdLst>
                <a:ahLst/>
                <a:cxnLst>
                  <a:cxn ang="0">
                    <a:pos x="T0" y="T1"/>
                  </a:cxn>
                  <a:cxn ang="0">
                    <a:pos x="T2" y="T3"/>
                  </a:cxn>
                  <a:cxn ang="0">
                    <a:pos x="T4" y="T5"/>
                  </a:cxn>
                  <a:cxn ang="0">
                    <a:pos x="T6" y="T7"/>
                  </a:cxn>
                  <a:cxn ang="0">
                    <a:pos x="T8" y="T9"/>
                  </a:cxn>
                  <a:cxn ang="0">
                    <a:pos x="T10" y="T11"/>
                  </a:cxn>
                </a:cxnLst>
                <a:rect l="0" t="0" r="r" b="b"/>
                <a:pathLst>
                  <a:path w="45" h="38">
                    <a:moveTo>
                      <a:pt x="22" y="15"/>
                    </a:moveTo>
                    <a:cubicBezTo>
                      <a:pt x="9" y="4"/>
                      <a:pt x="12" y="8"/>
                      <a:pt x="8" y="6"/>
                    </a:cubicBezTo>
                    <a:cubicBezTo>
                      <a:pt x="23" y="19"/>
                      <a:pt x="0" y="0"/>
                      <a:pt x="13" y="12"/>
                    </a:cubicBezTo>
                    <a:cubicBezTo>
                      <a:pt x="16" y="15"/>
                      <a:pt x="20" y="18"/>
                      <a:pt x="23" y="20"/>
                    </a:cubicBezTo>
                    <a:cubicBezTo>
                      <a:pt x="18" y="14"/>
                      <a:pt x="45" y="38"/>
                      <a:pt x="38" y="30"/>
                    </a:cubicBezTo>
                    <a:cubicBezTo>
                      <a:pt x="37" y="28"/>
                      <a:pt x="28" y="20"/>
                      <a:pt x="22" y="15"/>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7" name="Freeform 111"/>
              <p:cNvSpPr>
                <a:spLocks/>
              </p:cNvSpPr>
              <p:nvPr/>
            </p:nvSpPr>
            <p:spPr bwMode="auto">
              <a:xfrm>
                <a:off x="5187" y="3395"/>
                <a:ext cx="47" cy="47"/>
              </a:xfrm>
              <a:custGeom>
                <a:avLst/>
                <a:gdLst>
                  <a:gd name="T0" fmla="*/ 7 w 20"/>
                  <a:gd name="T1" fmla="*/ 6 h 20"/>
                  <a:gd name="T2" fmla="*/ 2 w 20"/>
                  <a:gd name="T3" fmla="*/ 2 h 20"/>
                  <a:gd name="T4" fmla="*/ 13 w 20"/>
                  <a:gd name="T5" fmla="*/ 14 h 20"/>
                  <a:gd name="T6" fmla="*/ 17 w 20"/>
                  <a:gd name="T7" fmla="*/ 17 h 20"/>
                  <a:gd name="T8" fmla="*/ 7 w 20"/>
                  <a:gd name="T9" fmla="*/ 6 h 20"/>
                </a:gdLst>
                <a:ahLst/>
                <a:cxnLst>
                  <a:cxn ang="0">
                    <a:pos x="T0" y="T1"/>
                  </a:cxn>
                  <a:cxn ang="0">
                    <a:pos x="T2" y="T3"/>
                  </a:cxn>
                  <a:cxn ang="0">
                    <a:pos x="T4" y="T5"/>
                  </a:cxn>
                  <a:cxn ang="0">
                    <a:pos x="T6" y="T7"/>
                  </a:cxn>
                  <a:cxn ang="0">
                    <a:pos x="T8" y="T9"/>
                  </a:cxn>
                </a:cxnLst>
                <a:rect l="0" t="0" r="r" b="b"/>
                <a:pathLst>
                  <a:path w="20" h="20">
                    <a:moveTo>
                      <a:pt x="7" y="6"/>
                    </a:moveTo>
                    <a:cubicBezTo>
                      <a:pt x="3" y="2"/>
                      <a:pt x="0" y="0"/>
                      <a:pt x="2" y="2"/>
                    </a:cubicBezTo>
                    <a:cubicBezTo>
                      <a:pt x="3" y="4"/>
                      <a:pt x="9" y="10"/>
                      <a:pt x="13" y="14"/>
                    </a:cubicBezTo>
                    <a:cubicBezTo>
                      <a:pt x="17" y="18"/>
                      <a:pt x="20" y="20"/>
                      <a:pt x="17" y="17"/>
                    </a:cubicBezTo>
                    <a:cubicBezTo>
                      <a:pt x="15" y="14"/>
                      <a:pt x="11" y="10"/>
                      <a:pt x="7" y="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8" name="Freeform 112"/>
              <p:cNvSpPr>
                <a:spLocks/>
              </p:cNvSpPr>
              <p:nvPr/>
            </p:nvSpPr>
            <p:spPr bwMode="auto">
              <a:xfrm>
                <a:off x="5258" y="3480"/>
                <a:ext cx="30" cy="33"/>
              </a:xfrm>
              <a:custGeom>
                <a:avLst/>
                <a:gdLst>
                  <a:gd name="T0" fmla="*/ 2 w 13"/>
                  <a:gd name="T1" fmla="*/ 3 h 14"/>
                  <a:gd name="T2" fmla="*/ 0 w 13"/>
                  <a:gd name="T3" fmla="*/ 1 h 14"/>
                  <a:gd name="T4" fmla="*/ 9 w 13"/>
                  <a:gd name="T5" fmla="*/ 11 h 14"/>
                  <a:gd name="T6" fmla="*/ 13 w 13"/>
                  <a:gd name="T7" fmla="*/ 14 h 14"/>
                  <a:gd name="T8" fmla="*/ 2 w 13"/>
                  <a:gd name="T9" fmla="*/ 3 h 14"/>
                </a:gdLst>
                <a:ahLst/>
                <a:cxnLst>
                  <a:cxn ang="0">
                    <a:pos x="T0" y="T1"/>
                  </a:cxn>
                  <a:cxn ang="0">
                    <a:pos x="T2" y="T3"/>
                  </a:cxn>
                  <a:cxn ang="0">
                    <a:pos x="T4" y="T5"/>
                  </a:cxn>
                  <a:cxn ang="0">
                    <a:pos x="T6" y="T7"/>
                  </a:cxn>
                  <a:cxn ang="0">
                    <a:pos x="T8" y="T9"/>
                  </a:cxn>
                </a:cxnLst>
                <a:rect l="0" t="0" r="r" b="b"/>
                <a:pathLst>
                  <a:path w="13" h="14">
                    <a:moveTo>
                      <a:pt x="2" y="3"/>
                    </a:moveTo>
                    <a:cubicBezTo>
                      <a:pt x="0" y="0"/>
                      <a:pt x="1" y="2"/>
                      <a:pt x="0" y="1"/>
                    </a:cubicBezTo>
                    <a:cubicBezTo>
                      <a:pt x="2" y="3"/>
                      <a:pt x="6" y="8"/>
                      <a:pt x="9" y="11"/>
                    </a:cubicBezTo>
                    <a:cubicBezTo>
                      <a:pt x="13" y="14"/>
                      <a:pt x="13" y="14"/>
                      <a:pt x="13" y="14"/>
                    </a:cubicBezTo>
                    <a:cubicBezTo>
                      <a:pt x="10" y="10"/>
                      <a:pt x="7" y="7"/>
                      <a:pt x="2"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9" name="Freeform 113"/>
              <p:cNvSpPr>
                <a:spLocks/>
              </p:cNvSpPr>
              <p:nvPr/>
            </p:nvSpPr>
            <p:spPr bwMode="auto">
              <a:xfrm>
                <a:off x="5158" y="3372"/>
                <a:ext cx="45" cy="44"/>
              </a:xfrm>
              <a:custGeom>
                <a:avLst/>
                <a:gdLst>
                  <a:gd name="T0" fmla="*/ 4 w 19"/>
                  <a:gd name="T1" fmla="*/ 3 h 19"/>
                  <a:gd name="T2" fmla="*/ 1 w 19"/>
                  <a:gd name="T3" fmla="*/ 1 h 19"/>
                  <a:gd name="T4" fmla="*/ 15 w 19"/>
                  <a:gd name="T5" fmla="*/ 16 h 19"/>
                  <a:gd name="T6" fmla="*/ 17 w 19"/>
                  <a:gd name="T7" fmla="*/ 16 h 19"/>
                  <a:gd name="T8" fmla="*/ 4 w 19"/>
                  <a:gd name="T9" fmla="*/ 3 h 19"/>
                </a:gdLst>
                <a:ahLst/>
                <a:cxnLst>
                  <a:cxn ang="0">
                    <a:pos x="T0" y="T1"/>
                  </a:cxn>
                  <a:cxn ang="0">
                    <a:pos x="T2" y="T3"/>
                  </a:cxn>
                  <a:cxn ang="0">
                    <a:pos x="T4" y="T5"/>
                  </a:cxn>
                  <a:cxn ang="0">
                    <a:pos x="T6" y="T7"/>
                  </a:cxn>
                  <a:cxn ang="0">
                    <a:pos x="T8" y="T9"/>
                  </a:cxn>
                </a:cxnLst>
                <a:rect l="0" t="0" r="r" b="b"/>
                <a:pathLst>
                  <a:path w="19" h="19">
                    <a:moveTo>
                      <a:pt x="4" y="3"/>
                    </a:moveTo>
                    <a:cubicBezTo>
                      <a:pt x="2" y="1"/>
                      <a:pt x="0" y="0"/>
                      <a:pt x="1" y="1"/>
                    </a:cubicBezTo>
                    <a:cubicBezTo>
                      <a:pt x="6" y="6"/>
                      <a:pt x="11" y="12"/>
                      <a:pt x="15" y="16"/>
                    </a:cubicBezTo>
                    <a:cubicBezTo>
                      <a:pt x="19" y="19"/>
                      <a:pt x="17" y="16"/>
                      <a:pt x="17" y="16"/>
                    </a:cubicBezTo>
                    <a:cubicBezTo>
                      <a:pt x="14" y="12"/>
                      <a:pt x="9" y="7"/>
                      <a:pt x="4"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0" name="Freeform 114"/>
              <p:cNvSpPr>
                <a:spLocks/>
              </p:cNvSpPr>
              <p:nvPr/>
            </p:nvSpPr>
            <p:spPr bwMode="auto">
              <a:xfrm>
                <a:off x="5173" y="3402"/>
                <a:ext cx="104" cy="104"/>
              </a:xfrm>
              <a:custGeom>
                <a:avLst/>
                <a:gdLst>
                  <a:gd name="T0" fmla="*/ 24 w 44"/>
                  <a:gd name="T1" fmla="*/ 23 h 44"/>
                  <a:gd name="T2" fmla="*/ 12 w 44"/>
                  <a:gd name="T3" fmla="*/ 11 h 44"/>
                  <a:gd name="T4" fmla="*/ 0 w 44"/>
                  <a:gd name="T5" fmla="*/ 0 h 44"/>
                  <a:gd name="T6" fmla="*/ 3 w 44"/>
                  <a:gd name="T7" fmla="*/ 6 h 44"/>
                  <a:gd name="T8" fmla="*/ 34 w 44"/>
                  <a:gd name="T9" fmla="*/ 38 h 44"/>
                  <a:gd name="T10" fmla="*/ 32 w 44"/>
                  <a:gd name="T11" fmla="*/ 32 h 44"/>
                  <a:gd name="T12" fmla="*/ 24 w 44"/>
                  <a:gd name="T13" fmla="*/ 23 h 44"/>
                </a:gdLst>
                <a:ahLst/>
                <a:cxnLst>
                  <a:cxn ang="0">
                    <a:pos x="T0" y="T1"/>
                  </a:cxn>
                  <a:cxn ang="0">
                    <a:pos x="T2" y="T3"/>
                  </a:cxn>
                  <a:cxn ang="0">
                    <a:pos x="T4" y="T5"/>
                  </a:cxn>
                  <a:cxn ang="0">
                    <a:pos x="T6" y="T7"/>
                  </a:cxn>
                  <a:cxn ang="0">
                    <a:pos x="T8" y="T9"/>
                  </a:cxn>
                  <a:cxn ang="0">
                    <a:pos x="T10" y="T11"/>
                  </a:cxn>
                  <a:cxn ang="0">
                    <a:pos x="T12" y="T13"/>
                  </a:cxn>
                </a:cxnLst>
                <a:rect l="0" t="0" r="r" b="b"/>
                <a:pathLst>
                  <a:path w="44" h="44">
                    <a:moveTo>
                      <a:pt x="24" y="23"/>
                    </a:moveTo>
                    <a:cubicBezTo>
                      <a:pt x="20" y="19"/>
                      <a:pt x="16" y="15"/>
                      <a:pt x="12" y="11"/>
                    </a:cubicBezTo>
                    <a:cubicBezTo>
                      <a:pt x="11" y="11"/>
                      <a:pt x="2" y="2"/>
                      <a:pt x="0" y="0"/>
                    </a:cubicBezTo>
                    <a:cubicBezTo>
                      <a:pt x="7" y="8"/>
                      <a:pt x="2" y="4"/>
                      <a:pt x="3" y="6"/>
                    </a:cubicBezTo>
                    <a:cubicBezTo>
                      <a:pt x="11" y="15"/>
                      <a:pt x="27" y="31"/>
                      <a:pt x="34" y="38"/>
                    </a:cubicBezTo>
                    <a:cubicBezTo>
                      <a:pt x="33" y="35"/>
                      <a:pt x="44" y="44"/>
                      <a:pt x="32" y="32"/>
                    </a:cubicBezTo>
                    <a:cubicBezTo>
                      <a:pt x="29" y="28"/>
                      <a:pt x="25" y="25"/>
                      <a:pt x="24" y="2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1" name="Freeform 115"/>
              <p:cNvSpPr>
                <a:spLocks/>
              </p:cNvSpPr>
              <p:nvPr/>
            </p:nvSpPr>
            <p:spPr bwMode="auto">
              <a:xfrm>
                <a:off x="5106" y="3329"/>
                <a:ext cx="52" cy="45"/>
              </a:xfrm>
              <a:custGeom>
                <a:avLst/>
                <a:gdLst>
                  <a:gd name="T0" fmla="*/ 10 w 22"/>
                  <a:gd name="T1" fmla="*/ 8 h 19"/>
                  <a:gd name="T2" fmla="*/ 0 w 22"/>
                  <a:gd name="T3" fmla="*/ 0 h 19"/>
                  <a:gd name="T4" fmla="*/ 8 w 22"/>
                  <a:gd name="T5" fmla="*/ 9 h 19"/>
                  <a:gd name="T6" fmla="*/ 22 w 22"/>
                  <a:gd name="T7" fmla="*/ 19 h 19"/>
                  <a:gd name="T8" fmla="*/ 10 w 22"/>
                  <a:gd name="T9" fmla="*/ 8 h 19"/>
                </a:gdLst>
                <a:ahLst/>
                <a:cxnLst>
                  <a:cxn ang="0">
                    <a:pos x="T0" y="T1"/>
                  </a:cxn>
                  <a:cxn ang="0">
                    <a:pos x="T2" y="T3"/>
                  </a:cxn>
                  <a:cxn ang="0">
                    <a:pos x="T4" y="T5"/>
                  </a:cxn>
                  <a:cxn ang="0">
                    <a:pos x="T6" y="T7"/>
                  </a:cxn>
                  <a:cxn ang="0">
                    <a:pos x="T8" y="T9"/>
                  </a:cxn>
                </a:cxnLst>
                <a:rect l="0" t="0" r="r" b="b"/>
                <a:pathLst>
                  <a:path w="22" h="19">
                    <a:moveTo>
                      <a:pt x="10" y="8"/>
                    </a:moveTo>
                    <a:cubicBezTo>
                      <a:pt x="6" y="5"/>
                      <a:pt x="2" y="2"/>
                      <a:pt x="0" y="0"/>
                    </a:cubicBezTo>
                    <a:cubicBezTo>
                      <a:pt x="3" y="4"/>
                      <a:pt x="5" y="6"/>
                      <a:pt x="8" y="9"/>
                    </a:cubicBezTo>
                    <a:cubicBezTo>
                      <a:pt x="13" y="13"/>
                      <a:pt x="21" y="19"/>
                      <a:pt x="22" y="19"/>
                    </a:cubicBezTo>
                    <a:cubicBezTo>
                      <a:pt x="22" y="19"/>
                      <a:pt x="16" y="13"/>
                      <a:pt x="10" y="8"/>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2" name="Freeform 116"/>
              <p:cNvSpPr>
                <a:spLocks/>
              </p:cNvSpPr>
              <p:nvPr/>
            </p:nvSpPr>
            <p:spPr bwMode="auto">
              <a:xfrm>
                <a:off x="5036" y="3270"/>
                <a:ext cx="61" cy="52"/>
              </a:xfrm>
              <a:custGeom>
                <a:avLst/>
                <a:gdLst>
                  <a:gd name="T0" fmla="*/ 3 w 26"/>
                  <a:gd name="T1" fmla="*/ 1 h 22"/>
                  <a:gd name="T2" fmla="*/ 15 w 26"/>
                  <a:gd name="T3" fmla="*/ 13 h 22"/>
                  <a:gd name="T4" fmla="*/ 24 w 26"/>
                  <a:gd name="T5" fmla="*/ 21 h 22"/>
                  <a:gd name="T6" fmla="*/ 22 w 26"/>
                  <a:gd name="T7" fmla="*/ 17 h 22"/>
                  <a:gd name="T8" fmla="*/ 3 w 26"/>
                  <a:gd name="T9" fmla="*/ 1 h 22"/>
                </a:gdLst>
                <a:ahLst/>
                <a:cxnLst>
                  <a:cxn ang="0">
                    <a:pos x="T0" y="T1"/>
                  </a:cxn>
                  <a:cxn ang="0">
                    <a:pos x="T2" y="T3"/>
                  </a:cxn>
                  <a:cxn ang="0">
                    <a:pos x="T4" y="T5"/>
                  </a:cxn>
                  <a:cxn ang="0">
                    <a:pos x="T6" y="T7"/>
                  </a:cxn>
                  <a:cxn ang="0">
                    <a:pos x="T8" y="T9"/>
                  </a:cxn>
                </a:cxnLst>
                <a:rect l="0" t="0" r="r" b="b"/>
                <a:pathLst>
                  <a:path w="26" h="22">
                    <a:moveTo>
                      <a:pt x="3" y="1"/>
                    </a:moveTo>
                    <a:cubicBezTo>
                      <a:pt x="0" y="0"/>
                      <a:pt x="11" y="8"/>
                      <a:pt x="15" y="13"/>
                    </a:cubicBezTo>
                    <a:cubicBezTo>
                      <a:pt x="18" y="16"/>
                      <a:pt x="22" y="19"/>
                      <a:pt x="24" y="21"/>
                    </a:cubicBezTo>
                    <a:cubicBezTo>
                      <a:pt x="26" y="22"/>
                      <a:pt x="26" y="21"/>
                      <a:pt x="22" y="17"/>
                    </a:cubicBezTo>
                    <a:cubicBezTo>
                      <a:pt x="15" y="10"/>
                      <a:pt x="10" y="7"/>
                      <a:pt x="3"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3" name="Freeform 117"/>
              <p:cNvSpPr>
                <a:spLocks/>
              </p:cNvSpPr>
              <p:nvPr/>
            </p:nvSpPr>
            <p:spPr bwMode="auto">
              <a:xfrm>
                <a:off x="4847" y="3093"/>
                <a:ext cx="52" cy="42"/>
              </a:xfrm>
              <a:custGeom>
                <a:avLst/>
                <a:gdLst>
                  <a:gd name="T0" fmla="*/ 6 w 22"/>
                  <a:gd name="T1" fmla="*/ 6 h 18"/>
                  <a:gd name="T2" fmla="*/ 2 w 22"/>
                  <a:gd name="T3" fmla="*/ 3 h 18"/>
                  <a:gd name="T4" fmla="*/ 14 w 22"/>
                  <a:gd name="T5" fmla="*/ 13 h 18"/>
                  <a:gd name="T6" fmla="*/ 6 w 22"/>
                  <a:gd name="T7" fmla="*/ 6 h 18"/>
                </a:gdLst>
                <a:ahLst/>
                <a:cxnLst>
                  <a:cxn ang="0">
                    <a:pos x="T0" y="T1"/>
                  </a:cxn>
                  <a:cxn ang="0">
                    <a:pos x="T2" y="T3"/>
                  </a:cxn>
                  <a:cxn ang="0">
                    <a:pos x="T4" y="T5"/>
                  </a:cxn>
                  <a:cxn ang="0">
                    <a:pos x="T6" y="T7"/>
                  </a:cxn>
                </a:cxnLst>
                <a:rect l="0" t="0" r="r" b="b"/>
                <a:pathLst>
                  <a:path w="22" h="18">
                    <a:moveTo>
                      <a:pt x="6" y="6"/>
                    </a:moveTo>
                    <a:cubicBezTo>
                      <a:pt x="0" y="0"/>
                      <a:pt x="3" y="4"/>
                      <a:pt x="2" y="3"/>
                    </a:cubicBezTo>
                    <a:cubicBezTo>
                      <a:pt x="5" y="6"/>
                      <a:pt x="10" y="10"/>
                      <a:pt x="14" y="13"/>
                    </a:cubicBezTo>
                    <a:cubicBezTo>
                      <a:pt x="22" y="18"/>
                      <a:pt x="16" y="13"/>
                      <a:pt x="6" y="6"/>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4" name="Freeform 118"/>
              <p:cNvSpPr>
                <a:spLocks/>
              </p:cNvSpPr>
              <p:nvPr/>
            </p:nvSpPr>
            <p:spPr bwMode="auto">
              <a:xfrm>
                <a:off x="4910" y="3183"/>
                <a:ext cx="31" cy="26"/>
              </a:xfrm>
              <a:custGeom>
                <a:avLst/>
                <a:gdLst>
                  <a:gd name="T0" fmla="*/ 4 w 13"/>
                  <a:gd name="T1" fmla="*/ 3 h 11"/>
                  <a:gd name="T2" fmla="*/ 8 w 13"/>
                  <a:gd name="T3" fmla="*/ 7 h 11"/>
                  <a:gd name="T4" fmla="*/ 13 w 13"/>
                  <a:gd name="T5" fmla="*/ 11 h 11"/>
                  <a:gd name="T6" fmla="*/ 4 w 13"/>
                  <a:gd name="T7" fmla="*/ 3 h 11"/>
                </a:gdLst>
                <a:ahLst/>
                <a:cxnLst>
                  <a:cxn ang="0">
                    <a:pos x="T0" y="T1"/>
                  </a:cxn>
                  <a:cxn ang="0">
                    <a:pos x="T2" y="T3"/>
                  </a:cxn>
                  <a:cxn ang="0">
                    <a:pos x="T4" y="T5"/>
                  </a:cxn>
                  <a:cxn ang="0">
                    <a:pos x="T6" y="T7"/>
                  </a:cxn>
                </a:cxnLst>
                <a:rect l="0" t="0" r="r" b="b"/>
                <a:pathLst>
                  <a:path w="13" h="11">
                    <a:moveTo>
                      <a:pt x="4" y="3"/>
                    </a:moveTo>
                    <a:cubicBezTo>
                      <a:pt x="0" y="0"/>
                      <a:pt x="2" y="2"/>
                      <a:pt x="8" y="7"/>
                    </a:cubicBezTo>
                    <a:cubicBezTo>
                      <a:pt x="13" y="11"/>
                      <a:pt x="13" y="11"/>
                      <a:pt x="13" y="11"/>
                    </a:cubicBezTo>
                    <a:cubicBezTo>
                      <a:pt x="10" y="8"/>
                      <a:pt x="8" y="6"/>
                      <a:pt x="4"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5" name="Freeform 119"/>
              <p:cNvSpPr>
                <a:spLocks/>
              </p:cNvSpPr>
              <p:nvPr/>
            </p:nvSpPr>
            <p:spPr bwMode="auto">
              <a:xfrm>
                <a:off x="3578" y="2254"/>
                <a:ext cx="7" cy="3"/>
              </a:xfrm>
              <a:custGeom>
                <a:avLst/>
                <a:gdLst>
                  <a:gd name="T0" fmla="*/ 1 w 3"/>
                  <a:gd name="T1" fmla="*/ 0 h 1"/>
                  <a:gd name="T2" fmla="*/ 0 w 3"/>
                  <a:gd name="T3" fmla="*/ 0 h 1"/>
                  <a:gd name="T4" fmla="*/ 3 w 3"/>
                  <a:gd name="T5" fmla="*/ 1 h 1"/>
                  <a:gd name="T6" fmla="*/ 1 w 3"/>
                  <a:gd name="T7" fmla="*/ 0 h 1"/>
                </a:gdLst>
                <a:ahLst/>
                <a:cxnLst>
                  <a:cxn ang="0">
                    <a:pos x="T0" y="T1"/>
                  </a:cxn>
                  <a:cxn ang="0">
                    <a:pos x="T2" y="T3"/>
                  </a:cxn>
                  <a:cxn ang="0">
                    <a:pos x="T4" y="T5"/>
                  </a:cxn>
                  <a:cxn ang="0">
                    <a:pos x="T6" y="T7"/>
                  </a:cxn>
                </a:cxnLst>
                <a:rect l="0" t="0" r="r" b="b"/>
                <a:pathLst>
                  <a:path w="3" h="1">
                    <a:moveTo>
                      <a:pt x="1" y="0"/>
                    </a:moveTo>
                    <a:cubicBezTo>
                      <a:pt x="0" y="0"/>
                      <a:pt x="0" y="0"/>
                      <a:pt x="0" y="0"/>
                    </a:cubicBezTo>
                    <a:cubicBezTo>
                      <a:pt x="3" y="1"/>
                      <a:pt x="3" y="1"/>
                      <a:pt x="3" y="1"/>
                    </a:cubicBezTo>
                    <a:cubicBezTo>
                      <a:pt x="3" y="1"/>
                      <a:pt x="2" y="0"/>
                      <a:pt x="1"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6" name="Freeform 120"/>
              <p:cNvSpPr>
                <a:spLocks/>
              </p:cNvSpPr>
              <p:nvPr/>
            </p:nvSpPr>
            <p:spPr bwMode="auto">
              <a:xfrm>
                <a:off x="4055" y="2587"/>
                <a:ext cx="272" cy="161"/>
              </a:xfrm>
              <a:custGeom>
                <a:avLst/>
                <a:gdLst>
                  <a:gd name="T0" fmla="*/ 87 w 115"/>
                  <a:gd name="T1" fmla="*/ 44 h 68"/>
                  <a:gd name="T2" fmla="*/ 70 w 115"/>
                  <a:gd name="T3" fmla="*/ 37 h 68"/>
                  <a:gd name="T4" fmla="*/ 27 w 115"/>
                  <a:gd name="T5" fmla="*/ 12 h 68"/>
                  <a:gd name="T6" fmla="*/ 15 w 115"/>
                  <a:gd name="T7" fmla="*/ 6 h 68"/>
                  <a:gd name="T8" fmla="*/ 8 w 115"/>
                  <a:gd name="T9" fmla="*/ 2 h 68"/>
                  <a:gd name="T10" fmla="*/ 0 w 115"/>
                  <a:gd name="T11" fmla="*/ 0 h 68"/>
                  <a:gd name="T12" fmla="*/ 11 w 115"/>
                  <a:gd name="T13" fmla="*/ 9 h 68"/>
                  <a:gd name="T14" fmla="*/ 5 w 115"/>
                  <a:gd name="T15" fmla="*/ 6 h 68"/>
                  <a:gd name="T16" fmla="*/ 37 w 115"/>
                  <a:gd name="T17" fmla="*/ 25 h 68"/>
                  <a:gd name="T18" fmla="*/ 35 w 115"/>
                  <a:gd name="T19" fmla="*/ 24 h 68"/>
                  <a:gd name="T20" fmla="*/ 63 w 115"/>
                  <a:gd name="T21" fmla="*/ 41 h 68"/>
                  <a:gd name="T22" fmla="*/ 69 w 115"/>
                  <a:gd name="T23" fmla="*/ 45 h 68"/>
                  <a:gd name="T24" fmla="*/ 84 w 115"/>
                  <a:gd name="T25" fmla="*/ 53 h 68"/>
                  <a:gd name="T26" fmla="*/ 91 w 115"/>
                  <a:gd name="T27" fmla="*/ 58 h 68"/>
                  <a:gd name="T28" fmla="*/ 89 w 115"/>
                  <a:gd name="T29" fmla="*/ 55 h 68"/>
                  <a:gd name="T30" fmla="*/ 100 w 115"/>
                  <a:gd name="T31" fmla="*/ 62 h 68"/>
                  <a:gd name="T32" fmla="*/ 108 w 115"/>
                  <a:gd name="T33" fmla="*/ 63 h 68"/>
                  <a:gd name="T34" fmla="*/ 106 w 115"/>
                  <a:gd name="T35" fmla="*/ 60 h 68"/>
                  <a:gd name="T36" fmla="*/ 99 w 115"/>
                  <a:gd name="T37" fmla="*/ 57 h 68"/>
                  <a:gd name="T38" fmla="*/ 91 w 115"/>
                  <a:gd name="T39" fmla="*/ 49 h 68"/>
                  <a:gd name="T40" fmla="*/ 86 w 115"/>
                  <a:gd name="T41" fmla="*/ 47 h 68"/>
                  <a:gd name="T42" fmla="*/ 87 w 115"/>
                  <a:gd name="T43"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68">
                    <a:moveTo>
                      <a:pt x="87" y="44"/>
                    </a:moveTo>
                    <a:cubicBezTo>
                      <a:pt x="82" y="42"/>
                      <a:pt x="84" y="45"/>
                      <a:pt x="70" y="37"/>
                    </a:cubicBezTo>
                    <a:cubicBezTo>
                      <a:pt x="56" y="27"/>
                      <a:pt x="42" y="21"/>
                      <a:pt x="27" y="12"/>
                    </a:cubicBezTo>
                    <a:cubicBezTo>
                      <a:pt x="28" y="13"/>
                      <a:pt x="23" y="11"/>
                      <a:pt x="15" y="6"/>
                    </a:cubicBezTo>
                    <a:cubicBezTo>
                      <a:pt x="12" y="4"/>
                      <a:pt x="9" y="2"/>
                      <a:pt x="8" y="2"/>
                    </a:cubicBezTo>
                    <a:cubicBezTo>
                      <a:pt x="6" y="1"/>
                      <a:pt x="8" y="4"/>
                      <a:pt x="0" y="0"/>
                    </a:cubicBezTo>
                    <a:cubicBezTo>
                      <a:pt x="4" y="3"/>
                      <a:pt x="11" y="9"/>
                      <a:pt x="11" y="9"/>
                    </a:cubicBezTo>
                    <a:cubicBezTo>
                      <a:pt x="9" y="9"/>
                      <a:pt x="7" y="7"/>
                      <a:pt x="5" y="6"/>
                    </a:cubicBezTo>
                    <a:cubicBezTo>
                      <a:pt x="14" y="11"/>
                      <a:pt x="26" y="19"/>
                      <a:pt x="37" y="25"/>
                    </a:cubicBezTo>
                    <a:cubicBezTo>
                      <a:pt x="35" y="24"/>
                      <a:pt x="35" y="24"/>
                      <a:pt x="35" y="24"/>
                    </a:cubicBezTo>
                    <a:cubicBezTo>
                      <a:pt x="43" y="30"/>
                      <a:pt x="55" y="36"/>
                      <a:pt x="63" y="41"/>
                    </a:cubicBezTo>
                    <a:cubicBezTo>
                      <a:pt x="68" y="44"/>
                      <a:pt x="67" y="44"/>
                      <a:pt x="69" y="45"/>
                    </a:cubicBezTo>
                    <a:cubicBezTo>
                      <a:pt x="71" y="46"/>
                      <a:pt x="73" y="46"/>
                      <a:pt x="84" y="53"/>
                    </a:cubicBezTo>
                    <a:cubicBezTo>
                      <a:pt x="91" y="58"/>
                      <a:pt x="91" y="58"/>
                      <a:pt x="91" y="58"/>
                    </a:cubicBezTo>
                    <a:cubicBezTo>
                      <a:pt x="91" y="57"/>
                      <a:pt x="83" y="52"/>
                      <a:pt x="89" y="55"/>
                    </a:cubicBezTo>
                    <a:cubicBezTo>
                      <a:pt x="94" y="58"/>
                      <a:pt x="99" y="61"/>
                      <a:pt x="100" y="62"/>
                    </a:cubicBezTo>
                    <a:cubicBezTo>
                      <a:pt x="96" y="58"/>
                      <a:pt x="115" y="68"/>
                      <a:pt x="108" y="63"/>
                    </a:cubicBezTo>
                    <a:cubicBezTo>
                      <a:pt x="97" y="56"/>
                      <a:pt x="104" y="59"/>
                      <a:pt x="106" y="60"/>
                    </a:cubicBezTo>
                    <a:cubicBezTo>
                      <a:pt x="99" y="57"/>
                      <a:pt x="99" y="57"/>
                      <a:pt x="99" y="57"/>
                    </a:cubicBezTo>
                    <a:cubicBezTo>
                      <a:pt x="102" y="57"/>
                      <a:pt x="96" y="53"/>
                      <a:pt x="91" y="49"/>
                    </a:cubicBezTo>
                    <a:cubicBezTo>
                      <a:pt x="86" y="47"/>
                      <a:pt x="86" y="47"/>
                      <a:pt x="86" y="47"/>
                    </a:cubicBezTo>
                    <a:cubicBezTo>
                      <a:pt x="78" y="41"/>
                      <a:pt x="90" y="47"/>
                      <a:pt x="87" y="44"/>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7" name="Freeform 121"/>
              <p:cNvSpPr>
                <a:spLocks/>
              </p:cNvSpPr>
              <p:nvPr/>
            </p:nvSpPr>
            <p:spPr bwMode="auto">
              <a:xfrm>
                <a:off x="4273" y="2703"/>
                <a:ext cx="9" cy="5"/>
              </a:xfrm>
              <a:custGeom>
                <a:avLst/>
                <a:gdLst>
                  <a:gd name="T0" fmla="*/ 0 w 4"/>
                  <a:gd name="T1" fmla="*/ 0 h 2"/>
                  <a:gd name="T2" fmla="*/ 1 w 4"/>
                  <a:gd name="T3" fmla="*/ 1 h 2"/>
                  <a:gd name="T4" fmla="*/ 4 w 4"/>
                  <a:gd name="T5" fmla="*/ 2 h 2"/>
                  <a:gd name="T6" fmla="*/ 0 w 4"/>
                  <a:gd name="T7" fmla="*/ 0 h 2"/>
                </a:gdLst>
                <a:ahLst/>
                <a:cxnLst>
                  <a:cxn ang="0">
                    <a:pos x="T0" y="T1"/>
                  </a:cxn>
                  <a:cxn ang="0">
                    <a:pos x="T2" y="T3"/>
                  </a:cxn>
                  <a:cxn ang="0">
                    <a:pos x="T4" y="T5"/>
                  </a:cxn>
                  <a:cxn ang="0">
                    <a:pos x="T6" y="T7"/>
                  </a:cxn>
                </a:cxnLst>
                <a:rect l="0" t="0" r="r" b="b"/>
                <a:pathLst>
                  <a:path w="4" h="2">
                    <a:moveTo>
                      <a:pt x="0" y="0"/>
                    </a:moveTo>
                    <a:cubicBezTo>
                      <a:pt x="1" y="1"/>
                      <a:pt x="1" y="1"/>
                      <a:pt x="1" y="1"/>
                    </a:cubicBezTo>
                    <a:cubicBezTo>
                      <a:pt x="4" y="2"/>
                      <a:pt x="4" y="2"/>
                      <a:pt x="4" y="2"/>
                    </a:cubicBezTo>
                    <a:cubicBezTo>
                      <a:pt x="1" y="0"/>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8" name="Freeform 122"/>
              <p:cNvSpPr>
                <a:spLocks/>
              </p:cNvSpPr>
              <p:nvPr/>
            </p:nvSpPr>
            <p:spPr bwMode="auto">
              <a:xfrm>
                <a:off x="4320" y="2743"/>
                <a:ext cx="12" cy="7"/>
              </a:xfrm>
              <a:custGeom>
                <a:avLst/>
                <a:gdLst>
                  <a:gd name="T0" fmla="*/ 2 w 5"/>
                  <a:gd name="T1" fmla="*/ 1 h 3"/>
                  <a:gd name="T2" fmla="*/ 1 w 5"/>
                  <a:gd name="T3" fmla="*/ 1 h 3"/>
                  <a:gd name="T4" fmla="*/ 2 w 5"/>
                  <a:gd name="T5" fmla="*/ 1 h 3"/>
                </a:gdLst>
                <a:ahLst/>
                <a:cxnLst>
                  <a:cxn ang="0">
                    <a:pos x="T0" y="T1"/>
                  </a:cxn>
                  <a:cxn ang="0">
                    <a:pos x="T2" y="T3"/>
                  </a:cxn>
                  <a:cxn ang="0">
                    <a:pos x="T4" y="T5"/>
                  </a:cxn>
                </a:cxnLst>
                <a:rect l="0" t="0" r="r" b="b"/>
                <a:pathLst>
                  <a:path w="5" h="3">
                    <a:moveTo>
                      <a:pt x="2" y="1"/>
                    </a:moveTo>
                    <a:cubicBezTo>
                      <a:pt x="2" y="1"/>
                      <a:pt x="0" y="0"/>
                      <a:pt x="1" y="1"/>
                    </a:cubicBezTo>
                    <a:cubicBezTo>
                      <a:pt x="3" y="2"/>
                      <a:pt x="5" y="3"/>
                      <a:pt x="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9" name="Freeform 123"/>
              <p:cNvSpPr>
                <a:spLocks/>
              </p:cNvSpPr>
              <p:nvPr/>
            </p:nvSpPr>
            <p:spPr bwMode="auto">
              <a:xfrm>
                <a:off x="5140" y="3438"/>
                <a:ext cx="21" cy="21"/>
              </a:xfrm>
              <a:custGeom>
                <a:avLst/>
                <a:gdLst>
                  <a:gd name="T0" fmla="*/ 0 w 9"/>
                  <a:gd name="T1" fmla="*/ 0 h 9"/>
                  <a:gd name="T2" fmla="*/ 9 w 9"/>
                  <a:gd name="T3" fmla="*/ 9 h 9"/>
                  <a:gd name="T4" fmla="*/ 0 w 9"/>
                  <a:gd name="T5" fmla="*/ 0 h 9"/>
                </a:gdLst>
                <a:ahLst/>
                <a:cxnLst>
                  <a:cxn ang="0">
                    <a:pos x="T0" y="T1"/>
                  </a:cxn>
                  <a:cxn ang="0">
                    <a:pos x="T2" y="T3"/>
                  </a:cxn>
                  <a:cxn ang="0">
                    <a:pos x="T4" y="T5"/>
                  </a:cxn>
                </a:cxnLst>
                <a:rect l="0" t="0" r="r" b="b"/>
                <a:pathLst>
                  <a:path w="9" h="9">
                    <a:moveTo>
                      <a:pt x="0" y="0"/>
                    </a:moveTo>
                    <a:cubicBezTo>
                      <a:pt x="2" y="3"/>
                      <a:pt x="6" y="6"/>
                      <a:pt x="9" y="9"/>
                    </a:cubicBezTo>
                    <a:cubicBezTo>
                      <a:pt x="7" y="6"/>
                      <a:pt x="2"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0" name="Freeform 124"/>
              <p:cNvSpPr>
                <a:spLocks/>
              </p:cNvSpPr>
              <p:nvPr/>
            </p:nvSpPr>
            <p:spPr bwMode="auto">
              <a:xfrm>
                <a:off x="4301" y="2736"/>
                <a:ext cx="7" cy="5"/>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0"/>
                    </a:cubicBezTo>
                    <a:cubicBezTo>
                      <a:pt x="3" y="2"/>
                      <a:pt x="3" y="2"/>
                      <a:pt x="3" y="2"/>
                    </a:cubicBezTo>
                    <a:cubicBezTo>
                      <a:pt x="3" y="2"/>
                      <a:pt x="2" y="1"/>
                      <a:pt x="1"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1" name="Freeform 125"/>
              <p:cNvSpPr>
                <a:spLocks/>
              </p:cNvSpPr>
              <p:nvPr/>
            </p:nvSpPr>
            <p:spPr bwMode="auto">
              <a:xfrm>
                <a:off x="4095" y="2599"/>
                <a:ext cx="8" cy="5"/>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1" y="1"/>
                      <a:pt x="2" y="2"/>
                      <a:pt x="3" y="2"/>
                    </a:cubicBezTo>
                    <a:cubicBezTo>
                      <a:pt x="3" y="2"/>
                      <a:pt x="1"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2" name="Freeform 126"/>
              <p:cNvSpPr>
                <a:spLocks/>
              </p:cNvSpPr>
              <p:nvPr/>
            </p:nvSpPr>
            <p:spPr bwMode="auto">
              <a:xfrm>
                <a:off x="4006" y="2550"/>
                <a:ext cx="9" cy="4"/>
              </a:xfrm>
              <a:custGeom>
                <a:avLst/>
                <a:gdLst>
                  <a:gd name="T0" fmla="*/ 2 w 4"/>
                  <a:gd name="T1" fmla="*/ 1 h 2"/>
                  <a:gd name="T2" fmla="*/ 0 w 4"/>
                  <a:gd name="T3" fmla="*/ 0 h 2"/>
                  <a:gd name="T4" fmla="*/ 3 w 4"/>
                  <a:gd name="T5" fmla="*/ 2 h 2"/>
                  <a:gd name="T6" fmla="*/ 2 w 4"/>
                  <a:gd name="T7" fmla="*/ 1 h 2"/>
                </a:gdLst>
                <a:ahLst/>
                <a:cxnLst>
                  <a:cxn ang="0">
                    <a:pos x="T0" y="T1"/>
                  </a:cxn>
                  <a:cxn ang="0">
                    <a:pos x="T2" y="T3"/>
                  </a:cxn>
                  <a:cxn ang="0">
                    <a:pos x="T4" y="T5"/>
                  </a:cxn>
                  <a:cxn ang="0">
                    <a:pos x="T6" y="T7"/>
                  </a:cxn>
                </a:cxnLst>
                <a:rect l="0" t="0" r="r" b="b"/>
                <a:pathLst>
                  <a:path w="4" h="2">
                    <a:moveTo>
                      <a:pt x="2" y="1"/>
                    </a:moveTo>
                    <a:cubicBezTo>
                      <a:pt x="1" y="1"/>
                      <a:pt x="0" y="0"/>
                      <a:pt x="0" y="0"/>
                    </a:cubicBezTo>
                    <a:cubicBezTo>
                      <a:pt x="3" y="2"/>
                      <a:pt x="3" y="2"/>
                      <a:pt x="3" y="2"/>
                    </a:cubicBezTo>
                    <a:cubicBezTo>
                      <a:pt x="4" y="2"/>
                      <a:pt x="3" y="1"/>
                      <a:pt x="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3" name="Freeform 127"/>
              <p:cNvSpPr>
                <a:spLocks/>
              </p:cNvSpPr>
              <p:nvPr/>
            </p:nvSpPr>
            <p:spPr bwMode="auto">
              <a:xfrm>
                <a:off x="4018" y="2566"/>
                <a:ext cx="9" cy="7"/>
              </a:xfrm>
              <a:custGeom>
                <a:avLst/>
                <a:gdLst>
                  <a:gd name="T0" fmla="*/ 1 w 4"/>
                  <a:gd name="T1" fmla="*/ 1 h 3"/>
                  <a:gd name="T2" fmla="*/ 0 w 4"/>
                  <a:gd name="T3" fmla="*/ 0 h 3"/>
                  <a:gd name="T4" fmla="*/ 4 w 4"/>
                  <a:gd name="T5" fmla="*/ 3 h 3"/>
                  <a:gd name="T6" fmla="*/ 1 w 4"/>
                  <a:gd name="T7" fmla="*/ 1 h 3"/>
                </a:gdLst>
                <a:ahLst/>
                <a:cxnLst>
                  <a:cxn ang="0">
                    <a:pos x="T0" y="T1"/>
                  </a:cxn>
                  <a:cxn ang="0">
                    <a:pos x="T2" y="T3"/>
                  </a:cxn>
                  <a:cxn ang="0">
                    <a:pos x="T4" y="T5"/>
                  </a:cxn>
                  <a:cxn ang="0">
                    <a:pos x="T6" y="T7"/>
                  </a:cxn>
                </a:cxnLst>
                <a:rect l="0" t="0" r="r" b="b"/>
                <a:pathLst>
                  <a:path w="4" h="3">
                    <a:moveTo>
                      <a:pt x="1" y="1"/>
                    </a:moveTo>
                    <a:cubicBezTo>
                      <a:pt x="0" y="0"/>
                      <a:pt x="0" y="0"/>
                      <a:pt x="0" y="0"/>
                    </a:cubicBezTo>
                    <a:cubicBezTo>
                      <a:pt x="4" y="3"/>
                      <a:pt x="4" y="3"/>
                      <a:pt x="4" y="3"/>
                    </a:cubicBezTo>
                    <a:cubicBezTo>
                      <a:pt x="3" y="2"/>
                      <a:pt x="3" y="2"/>
                      <a:pt x="1"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4" name="Freeform 128"/>
              <p:cNvSpPr>
                <a:spLocks/>
              </p:cNvSpPr>
              <p:nvPr/>
            </p:nvSpPr>
            <p:spPr bwMode="auto">
              <a:xfrm>
                <a:off x="3800" y="2460"/>
                <a:ext cx="116" cy="61"/>
              </a:xfrm>
              <a:custGeom>
                <a:avLst/>
                <a:gdLst>
                  <a:gd name="T0" fmla="*/ 35 w 49"/>
                  <a:gd name="T1" fmla="*/ 17 h 26"/>
                  <a:gd name="T2" fmla="*/ 10 w 49"/>
                  <a:gd name="T3" fmla="*/ 4 h 26"/>
                  <a:gd name="T4" fmla="*/ 8 w 49"/>
                  <a:gd name="T5" fmla="*/ 4 h 26"/>
                  <a:gd name="T6" fmla="*/ 0 w 49"/>
                  <a:gd name="T7" fmla="*/ 0 h 26"/>
                  <a:gd name="T8" fmla="*/ 9 w 49"/>
                  <a:gd name="T9" fmla="*/ 6 h 26"/>
                  <a:gd name="T10" fmla="*/ 2 w 49"/>
                  <a:gd name="T11" fmla="*/ 2 h 26"/>
                  <a:gd name="T12" fmla="*/ 39 w 49"/>
                  <a:gd name="T13" fmla="*/ 22 h 26"/>
                  <a:gd name="T14" fmla="*/ 45 w 49"/>
                  <a:gd name="T15" fmla="*/ 23 h 26"/>
                  <a:gd name="T16" fmla="*/ 35 w 49"/>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6">
                    <a:moveTo>
                      <a:pt x="35" y="17"/>
                    </a:moveTo>
                    <a:cubicBezTo>
                      <a:pt x="32" y="15"/>
                      <a:pt x="19" y="9"/>
                      <a:pt x="10" y="4"/>
                    </a:cubicBezTo>
                    <a:cubicBezTo>
                      <a:pt x="12" y="5"/>
                      <a:pt x="17" y="9"/>
                      <a:pt x="8" y="4"/>
                    </a:cubicBezTo>
                    <a:cubicBezTo>
                      <a:pt x="1" y="1"/>
                      <a:pt x="5" y="2"/>
                      <a:pt x="0" y="0"/>
                    </a:cubicBezTo>
                    <a:cubicBezTo>
                      <a:pt x="7" y="4"/>
                      <a:pt x="10" y="6"/>
                      <a:pt x="9" y="6"/>
                    </a:cubicBezTo>
                    <a:cubicBezTo>
                      <a:pt x="2" y="2"/>
                      <a:pt x="2" y="2"/>
                      <a:pt x="2" y="2"/>
                    </a:cubicBezTo>
                    <a:cubicBezTo>
                      <a:pt x="14" y="9"/>
                      <a:pt x="27" y="16"/>
                      <a:pt x="39" y="22"/>
                    </a:cubicBezTo>
                    <a:cubicBezTo>
                      <a:pt x="49" y="26"/>
                      <a:pt x="39" y="20"/>
                      <a:pt x="45" y="23"/>
                    </a:cubicBezTo>
                    <a:cubicBezTo>
                      <a:pt x="38" y="20"/>
                      <a:pt x="40" y="20"/>
                      <a:pt x="35" y="17"/>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5" name="Freeform 129"/>
              <p:cNvSpPr>
                <a:spLocks/>
              </p:cNvSpPr>
              <p:nvPr/>
            </p:nvSpPr>
            <p:spPr bwMode="auto">
              <a:xfrm>
                <a:off x="4105" y="2649"/>
                <a:ext cx="33" cy="19"/>
              </a:xfrm>
              <a:custGeom>
                <a:avLst/>
                <a:gdLst>
                  <a:gd name="T0" fmla="*/ 6 w 14"/>
                  <a:gd name="T1" fmla="*/ 3 h 8"/>
                  <a:gd name="T2" fmla="*/ 3 w 14"/>
                  <a:gd name="T3" fmla="*/ 2 h 8"/>
                  <a:gd name="T4" fmla="*/ 6 w 14"/>
                  <a:gd name="T5" fmla="*/ 3 h 8"/>
                </a:gdLst>
                <a:ahLst/>
                <a:cxnLst>
                  <a:cxn ang="0">
                    <a:pos x="T0" y="T1"/>
                  </a:cxn>
                  <a:cxn ang="0">
                    <a:pos x="T2" y="T3"/>
                  </a:cxn>
                  <a:cxn ang="0">
                    <a:pos x="T4" y="T5"/>
                  </a:cxn>
                </a:cxnLst>
                <a:rect l="0" t="0" r="r" b="b"/>
                <a:pathLst>
                  <a:path w="14" h="8">
                    <a:moveTo>
                      <a:pt x="6" y="3"/>
                    </a:moveTo>
                    <a:cubicBezTo>
                      <a:pt x="2" y="1"/>
                      <a:pt x="0" y="0"/>
                      <a:pt x="3" y="2"/>
                    </a:cubicBezTo>
                    <a:cubicBezTo>
                      <a:pt x="10" y="6"/>
                      <a:pt x="14" y="8"/>
                      <a:pt x="6"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6" name="Freeform 130"/>
              <p:cNvSpPr>
                <a:spLocks/>
              </p:cNvSpPr>
              <p:nvPr/>
            </p:nvSpPr>
            <p:spPr bwMode="auto">
              <a:xfrm>
                <a:off x="3746" y="2424"/>
                <a:ext cx="26" cy="12"/>
              </a:xfrm>
              <a:custGeom>
                <a:avLst/>
                <a:gdLst>
                  <a:gd name="T0" fmla="*/ 7 w 11"/>
                  <a:gd name="T1" fmla="*/ 3 h 5"/>
                  <a:gd name="T2" fmla="*/ 2 w 11"/>
                  <a:gd name="T3" fmla="*/ 1 h 5"/>
                  <a:gd name="T4" fmla="*/ 11 w 11"/>
                  <a:gd name="T5" fmla="*/ 5 h 5"/>
                  <a:gd name="T6" fmla="*/ 7 w 11"/>
                  <a:gd name="T7" fmla="*/ 3 h 5"/>
                </a:gdLst>
                <a:ahLst/>
                <a:cxnLst>
                  <a:cxn ang="0">
                    <a:pos x="T0" y="T1"/>
                  </a:cxn>
                  <a:cxn ang="0">
                    <a:pos x="T2" y="T3"/>
                  </a:cxn>
                  <a:cxn ang="0">
                    <a:pos x="T4" y="T5"/>
                  </a:cxn>
                  <a:cxn ang="0">
                    <a:pos x="T6" y="T7"/>
                  </a:cxn>
                </a:cxnLst>
                <a:rect l="0" t="0" r="r" b="b"/>
                <a:pathLst>
                  <a:path w="11" h="5">
                    <a:moveTo>
                      <a:pt x="7" y="3"/>
                    </a:moveTo>
                    <a:cubicBezTo>
                      <a:pt x="5" y="2"/>
                      <a:pt x="0" y="0"/>
                      <a:pt x="2" y="1"/>
                    </a:cubicBezTo>
                    <a:cubicBezTo>
                      <a:pt x="6" y="3"/>
                      <a:pt x="10" y="5"/>
                      <a:pt x="11" y="5"/>
                    </a:cubicBezTo>
                    <a:cubicBezTo>
                      <a:pt x="10" y="4"/>
                      <a:pt x="8" y="3"/>
                      <a:pt x="7"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7" name="Freeform 131"/>
              <p:cNvSpPr>
                <a:spLocks/>
              </p:cNvSpPr>
              <p:nvPr/>
            </p:nvSpPr>
            <p:spPr bwMode="auto">
              <a:xfrm>
                <a:off x="3257" y="2240"/>
                <a:ext cx="168" cy="69"/>
              </a:xfrm>
              <a:custGeom>
                <a:avLst/>
                <a:gdLst>
                  <a:gd name="T0" fmla="*/ 54 w 71"/>
                  <a:gd name="T1" fmla="*/ 20 h 29"/>
                  <a:gd name="T2" fmla="*/ 30 w 71"/>
                  <a:gd name="T3" fmla="*/ 8 h 29"/>
                  <a:gd name="T4" fmla="*/ 36 w 71"/>
                  <a:gd name="T5" fmla="*/ 11 h 29"/>
                  <a:gd name="T6" fmla="*/ 5 w 71"/>
                  <a:gd name="T7" fmla="*/ 0 h 29"/>
                  <a:gd name="T8" fmla="*/ 0 w 71"/>
                  <a:gd name="T9" fmla="*/ 1 h 29"/>
                  <a:gd name="T10" fmla="*/ 15 w 71"/>
                  <a:gd name="T11" fmla="*/ 8 h 29"/>
                  <a:gd name="T12" fmla="*/ 12 w 71"/>
                  <a:gd name="T13" fmla="*/ 7 h 29"/>
                  <a:gd name="T14" fmla="*/ 36 w 71"/>
                  <a:gd name="T15" fmla="*/ 17 h 29"/>
                  <a:gd name="T16" fmla="*/ 35 w 71"/>
                  <a:gd name="T17" fmla="*/ 17 h 29"/>
                  <a:gd name="T18" fmla="*/ 37 w 71"/>
                  <a:gd name="T19" fmla="*/ 17 h 29"/>
                  <a:gd name="T20" fmla="*/ 48 w 71"/>
                  <a:gd name="T21" fmla="*/ 21 h 29"/>
                  <a:gd name="T22" fmla="*/ 71 w 71"/>
                  <a:gd name="T23" fmla="*/ 29 h 29"/>
                  <a:gd name="T24" fmla="*/ 54 w 71"/>
                  <a:gd name="T25"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9">
                    <a:moveTo>
                      <a:pt x="54" y="20"/>
                    </a:moveTo>
                    <a:cubicBezTo>
                      <a:pt x="53" y="18"/>
                      <a:pt x="31" y="10"/>
                      <a:pt x="30" y="8"/>
                    </a:cubicBezTo>
                    <a:cubicBezTo>
                      <a:pt x="33" y="10"/>
                      <a:pt x="29" y="9"/>
                      <a:pt x="36" y="11"/>
                    </a:cubicBezTo>
                    <a:cubicBezTo>
                      <a:pt x="28" y="8"/>
                      <a:pt x="19" y="6"/>
                      <a:pt x="5" y="0"/>
                    </a:cubicBezTo>
                    <a:cubicBezTo>
                      <a:pt x="4" y="1"/>
                      <a:pt x="4" y="2"/>
                      <a:pt x="0" y="1"/>
                    </a:cubicBezTo>
                    <a:cubicBezTo>
                      <a:pt x="7" y="4"/>
                      <a:pt x="13" y="7"/>
                      <a:pt x="15" y="8"/>
                    </a:cubicBezTo>
                    <a:cubicBezTo>
                      <a:pt x="12" y="7"/>
                      <a:pt x="12" y="7"/>
                      <a:pt x="12" y="7"/>
                    </a:cubicBezTo>
                    <a:cubicBezTo>
                      <a:pt x="24" y="12"/>
                      <a:pt x="30" y="14"/>
                      <a:pt x="36" y="17"/>
                    </a:cubicBezTo>
                    <a:cubicBezTo>
                      <a:pt x="35" y="17"/>
                      <a:pt x="35" y="17"/>
                      <a:pt x="35" y="17"/>
                    </a:cubicBezTo>
                    <a:cubicBezTo>
                      <a:pt x="40" y="18"/>
                      <a:pt x="35" y="16"/>
                      <a:pt x="37" y="17"/>
                    </a:cubicBezTo>
                    <a:cubicBezTo>
                      <a:pt x="40" y="18"/>
                      <a:pt x="46" y="20"/>
                      <a:pt x="48" y="21"/>
                    </a:cubicBezTo>
                    <a:cubicBezTo>
                      <a:pt x="55" y="24"/>
                      <a:pt x="60" y="25"/>
                      <a:pt x="71" y="29"/>
                    </a:cubicBezTo>
                    <a:cubicBezTo>
                      <a:pt x="53" y="21"/>
                      <a:pt x="71" y="27"/>
                      <a:pt x="54" y="2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8" name="Freeform 132"/>
              <p:cNvSpPr>
                <a:spLocks/>
              </p:cNvSpPr>
              <p:nvPr/>
            </p:nvSpPr>
            <p:spPr bwMode="auto">
              <a:xfrm>
                <a:off x="3448" y="2323"/>
                <a:ext cx="22" cy="9"/>
              </a:xfrm>
              <a:custGeom>
                <a:avLst/>
                <a:gdLst>
                  <a:gd name="T0" fmla="*/ 0 w 9"/>
                  <a:gd name="T1" fmla="*/ 0 h 4"/>
                  <a:gd name="T2" fmla="*/ 6 w 9"/>
                  <a:gd name="T3" fmla="*/ 3 h 4"/>
                  <a:gd name="T4" fmla="*/ 7 w 9"/>
                  <a:gd name="T5" fmla="*/ 3 h 4"/>
                  <a:gd name="T6" fmla="*/ 0 w 9"/>
                  <a:gd name="T7" fmla="*/ 0 h 4"/>
                </a:gdLst>
                <a:ahLst/>
                <a:cxnLst>
                  <a:cxn ang="0">
                    <a:pos x="T0" y="T1"/>
                  </a:cxn>
                  <a:cxn ang="0">
                    <a:pos x="T2" y="T3"/>
                  </a:cxn>
                  <a:cxn ang="0">
                    <a:pos x="T4" y="T5"/>
                  </a:cxn>
                  <a:cxn ang="0">
                    <a:pos x="T6" y="T7"/>
                  </a:cxn>
                </a:cxnLst>
                <a:rect l="0" t="0" r="r" b="b"/>
                <a:pathLst>
                  <a:path w="9" h="4">
                    <a:moveTo>
                      <a:pt x="0" y="0"/>
                    </a:moveTo>
                    <a:cubicBezTo>
                      <a:pt x="0" y="1"/>
                      <a:pt x="2" y="2"/>
                      <a:pt x="6" y="3"/>
                    </a:cubicBezTo>
                    <a:cubicBezTo>
                      <a:pt x="8" y="4"/>
                      <a:pt x="9" y="4"/>
                      <a:pt x="7" y="3"/>
                    </a:cubicBezTo>
                    <a:cubicBezTo>
                      <a:pt x="4" y="2"/>
                      <a:pt x="1"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9" name="Freeform 133"/>
              <p:cNvSpPr>
                <a:spLocks/>
              </p:cNvSpPr>
              <p:nvPr/>
            </p:nvSpPr>
            <p:spPr bwMode="auto">
              <a:xfrm>
                <a:off x="3259" y="2235"/>
                <a:ext cx="5" cy="3"/>
              </a:xfrm>
              <a:custGeom>
                <a:avLst/>
                <a:gdLst>
                  <a:gd name="T0" fmla="*/ 0 w 5"/>
                  <a:gd name="T1" fmla="*/ 0 h 3"/>
                  <a:gd name="T2" fmla="*/ 5 w 5"/>
                  <a:gd name="T3" fmla="*/ 3 h 3"/>
                  <a:gd name="T4" fmla="*/ 0 w 5"/>
                  <a:gd name="T5" fmla="*/ 0 h 3"/>
                  <a:gd name="T6" fmla="*/ 0 w 5"/>
                  <a:gd name="T7" fmla="*/ 0 h 3"/>
                </a:gdLst>
                <a:ahLst/>
                <a:cxnLst>
                  <a:cxn ang="0">
                    <a:pos x="T0" y="T1"/>
                  </a:cxn>
                  <a:cxn ang="0">
                    <a:pos x="T2" y="T3"/>
                  </a:cxn>
                  <a:cxn ang="0">
                    <a:pos x="T4" y="T5"/>
                  </a:cxn>
                  <a:cxn ang="0">
                    <a:pos x="T6" y="T7"/>
                  </a:cxn>
                </a:cxnLst>
                <a:rect l="0" t="0" r="r" b="b"/>
                <a:pathLst>
                  <a:path w="5" h="3">
                    <a:moveTo>
                      <a:pt x="0" y="0"/>
                    </a:moveTo>
                    <a:lnTo>
                      <a:pt x="5" y="3"/>
                    </a:lnTo>
                    <a:lnTo>
                      <a:pt x="0"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0" name="Freeform 134"/>
              <p:cNvSpPr>
                <a:spLocks/>
              </p:cNvSpPr>
              <p:nvPr/>
            </p:nvSpPr>
            <p:spPr bwMode="auto">
              <a:xfrm>
                <a:off x="3252" y="2245"/>
                <a:ext cx="7" cy="2"/>
              </a:xfrm>
              <a:custGeom>
                <a:avLst/>
                <a:gdLst>
                  <a:gd name="T0" fmla="*/ 0 w 7"/>
                  <a:gd name="T1" fmla="*/ 0 h 2"/>
                  <a:gd name="T2" fmla="*/ 7 w 7"/>
                  <a:gd name="T3" fmla="*/ 2 h 2"/>
                  <a:gd name="T4" fmla="*/ 5 w 7"/>
                  <a:gd name="T5" fmla="*/ 0 h 2"/>
                  <a:gd name="T6" fmla="*/ 0 w 7"/>
                  <a:gd name="T7" fmla="*/ 0 h 2"/>
                </a:gdLst>
                <a:ahLst/>
                <a:cxnLst>
                  <a:cxn ang="0">
                    <a:pos x="T0" y="T1"/>
                  </a:cxn>
                  <a:cxn ang="0">
                    <a:pos x="T2" y="T3"/>
                  </a:cxn>
                  <a:cxn ang="0">
                    <a:pos x="T4" y="T5"/>
                  </a:cxn>
                  <a:cxn ang="0">
                    <a:pos x="T6" y="T7"/>
                  </a:cxn>
                </a:cxnLst>
                <a:rect l="0" t="0" r="r" b="b"/>
                <a:pathLst>
                  <a:path w="7" h="2">
                    <a:moveTo>
                      <a:pt x="0" y="0"/>
                    </a:moveTo>
                    <a:lnTo>
                      <a:pt x="7" y="2"/>
                    </a:lnTo>
                    <a:lnTo>
                      <a:pt x="5"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1" name="Freeform 135"/>
              <p:cNvSpPr>
                <a:spLocks/>
              </p:cNvSpPr>
              <p:nvPr/>
            </p:nvSpPr>
            <p:spPr bwMode="auto">
              <a:xfrm>
                <a:off x="3125" y="2193"/>
                <a:ext cx="16" cy="9"/>
              </a:xfrm>
              <a:custGeom>
                <a:avLst/>
                <a:gdLst>
                  <a:gd name="T0" fmla="*/ 5 w 7"/>
                  <a:gd name="T1" fmla="*/ 2 h 4"/>
                  <a:gd name="T2" fmla="*/ 6 w 7"/>
                  <a:gd name="T3" fmla="*/ 3 h 4"/>
                  <a:gd name="T4" fmla="*/ 5 w 7"/>
                  <a:gd name="T5" fmla="*/ 2 h 4"/>
                </a:gdLst>
                <a:ahLst/>
                <a:cxnLst>
                  <a:cxn ang="0">
                    <a:pos x="T0" y="T1"/>
                  </a:cxn>
                  <a:cxn ang="0">
                    <a:pos x="T2" y="T3"/>
                  </a:cxn>
                  <a:cxn ang="0">
                    <a:pos x="T4" y="T5"/>
                  </a:cxn>
                </a:cxnLst>
                <a:rect l="0" t="0" r="r" b="b"/>
                <a:pathLst>
                  <a:path w="7" h="4">
                    <a:moveTo>
                      <a:pt x="5" y="2"/>
                    </a:moveTo>
                    <a:cubicBezTo>
                      <a:pt x="0" y="0"/>
                      <a:pt x="7" y="4"/>
                      <a:pt x="6" y="3"/>
                    </a:cubicBezTo>
                    <a:cubicBezTo>
                      <a:pt x="7" y="3"/>
                      <a:pt x="5" y="2"/>
                      <a:pt x="5"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2" name="Freeform 136"/>
              <p:cNvSpPr>
                <a:spLocks/>
              </p:cNvSpPr>
              <p:nvPr/>
            </p:nvSpPr>
            <p:spPr bwMode="auto">
              <a:xfrm>
                <a:off x="2893" y="2124"/>
                <a:ext cx="321" cy="116"/>
              </a:xfrm>
              <a:custGeom>
                <a:avLst/>
                <a:gdLst>
                  <a:gd name="T0" fmla="*/ 116 w 136"/>
                  <a:gd name="T1" fmla="*/ 39 h 49"/>
                  <a:gd name="T2" fmla="*/ 118 w 136"/>
                  <a:gd name="T3" fmla="*/ 39 h 49"/>
                  <a:gd name="T4" fmla="*/ 103 w 136"/>
                  <a:gd name="T5" fmla="*/ 32 h 49"/>
                  <a:gd name="T6" fmla="*/ 56 w 136"/>
                  <a:gd name="T7" fmla="*/ 15 h 49"/>
                  <a:gd name="T8" fmla="*/ 58 w 136"/>
                  <a:gd name="T9" fmla="*/ 16 h 49"/>
                  <a:gd name="T10" fmla="*/ 28 w 136"/>
                  <a:gd name="T11" fmla="*/ 8 h 49"/>
                  <a:gd name="T12" fmla="*/ 23 w 136"/>
                  <a:gd name="T13" fmla="*/ 7 h 49"/>
                  <a:gd name="T14" fmla="*/ 2 w 136"/>
                  <a:gd name="T15" fmla="*/ 0 h 49"/>
                  <a:gd name="T16" fmla="*/ 13 w 136"/>
                  <a:gd name="T17" fmla="*/ 3 h 49"/>
                  <a:gd name="T18" fmla="*/ 14 w 136"/>
                  <a:gd name="T19" fmla="*/ 5 h 49"/>
                  <a:gd name="T20" fmla="*/ 6 w 136"/>
                  <a:gd name="T21" fmla="*/ 3 h 49"/>
                  <a:gd name="T22" fmla="*/ 13 w 136"/>
                  <a:gd name="T23" fmla="*/ 5 h 49"/>
                  <a:gd name="T24" fmla="*/ 0 w 136"/>
                  <a:gd name="T25" fmla="*/ 2 h 49"/>
                  <a:gd name="T26" fmla="*/ 23 w 136"/>
                  <a:gd name="T27" fmla="*/ 12 h 49"/>
                  <a:gd name="T28" fmla="*/ 17 w 136"/>
                  <a:gd name="T29" fmla="*/ 10 h 49"/>
                  <a:gd name="T30" fmla="*/ 33 w 136"/>
                  <a:gd name="T31" fmla="*/ 15 h 49"/>
                  <a:gd name="T32" fmla="*/ 64 w 136"/>
                  <a:gd name="T33" fmla="*/ 27 h 49"/>
                  <a:gd name="T34" fmla="*/ 96 w 136"/>
                  <a:gd name="T35" fmla="*/ 38 h 49"/>
                  <a:gd name="T36" fmla="*/ 96 w 136"/>
                  <a:gd name="T37" fmla="*/ 38 h 49"/>
                  <a:gd name="T38" fmla="*/ 136 w 136"/>
                  <a:gd name="T39" fmla="*/ 49 h 49"/>
                  <a:gd name="T40" fmla="*/ 124 w 136"/>
                  <a:gd name="T41" fmla="*/ 42 h 49"/>
                  <a:gd name="T42" fmla="*/ 129 w 136"/>
                  <a:gd name="T43" fmla="*/ 43 h 49"/>
                  <a:gd name="T44" fmla="*/ 116 w 136"/>
                  <a:gd name="T45"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49">
                    <a:moveTo>
                      <a:pt x="116" y="39"/>
                    </a:moveTo>
                    <a:cubicBezTo>
                      <a:pt x="114" y="38"/>
                      <a:pt x="116" y="38"/>
                      <a:pt x="118" y="39"/>
                    </a:cubicBezTo>
                    <a:cubicBezTo>
                      <a:pt x="107" y="35"/>
                      <a:pt x="107" y="34"/>
                      <a:pt x="103" y="32"/>
                    </a:cubicBezTo>
                    <a:cubicBezTo>
                      <a:pt x="88" y="27"/>
                      <a:pt x="73" y="21"/>
                      <a:pt x="56" y="15"/>
                    </a:cubicBezTo>
                    <a:cubicBezTo>
                      <a:pt x="56" y="15"/>
                      <a:pt x="57" y="16"/>
                      <a:pt x="58" y="16"/>
                    </a:cubicBezTo>
                    <a:cubicBezTo>
                      <a:pt x="53" y="15"/>
                      <a:pt x="39" y="10"/>
                      <a:pt x="28" y="8"/>
                    </a:cubicBezTo>
                    <a:cubicBezTo>
                      <a:pt x="38" y="11"/>
                      <a:pt x="27" y="8"/>
                      <a:pt x="23" y="7"/>
                    </a:cubicBezTo>
                    <a:cubicBezTo>
                      <a:pt x="19" y="5"/>
                      <a:pt x="8" y="1"/>
                      <a:pt x="2" y="0"/>
                    </a:cubicBezTo>
                    <a:cubicBezTo>
                      <a:pt x="13" y="3"/>
                      <a:pt x="13" y="3"/>
                      <a:pt x="13" y="3"/>
                    </a:cubicBezTo>
                    <a:cubicBezTo>
                      <a:pt x="13" y="4"/>
                      <a:pt x="19" y="6"/>
                      <a:pt x="14" y="5"/>
                    </a:cubicBezTo>
                    <a:cubicBezTo>
                      <a:pt x="12" y="4"/>
                      <a:pt x="8" y="3"/>
                      <a:pt x="6" y="3"/>
                    </a:cubicBezTo>
                    <a:cubicBezTo>
                      <a:pt x="8" y="4"/>
                      <a:pt x="10" y="4"/>
                      <a:pt x="13" y="5"/>
                    </a:cubicBezTo>
                    <a:cubicBezTo>
                      <a:pt x="12" y="6"/>
                      <a:pt x="6" y="4"/>
                      <a:pt x="0" y="2"/>
                    </a:cubicBezTo>
                    <a:cubicBezTo>
                      <a:pt x="13" y="7"/>
                      <a:pt x="17" y="9"/>
                      <a:pt x="23" y="12"/>
                    </a:cubicBezTo>
                    <a:cubicBezTo>
                      <a:pt x="17" y="10"/>
                      <a:pt x="17" y="10"/>
                      <a:pt x="17" y="10"/>
                    </a:cubicBezTo>
                    <a:cubicBezTo>
                      <a:pt x="20" y="11"/>
                      <a:pt x="29" y="14"/>
                      <a:pt x="33" y="15"/>
                    </a:cubicBezTo>
                    <a:cubicBezTo>
                      <a:pt x="36" y="17"/>
                      <a:pt x="59" y="24"/>
                      <a:pt x="64" y="27"/>
                    </a:cubicBezTo>
                    <a:cubicBezTo>
                      <a:pt x="74" y="29"/>
                      <a:pt x="84" y="33"/>
                      <a:pt x="96" y="38"/>
                    </a:cubicBezTo>
                    <a:cubicBezTo>
                      <a:pt x="96" y="38"/>
                      <a:pt x="96" y="38"/>
                      <a:pt x="96" y="38"/>
                    </a:cubicBezTo>
                    <a:cubicBezTo>
                      <a:pt x="118" y="45"/>
                      <a:pt x="120" y="44"/>
                      <a:pt x="136" y="49"/>
                    </a:cubicBezTo>
                    <a:cubicBezTo>
                      <a:pt x="126" y="45"/>
                      <a:pt x="135" y="47"/>
                      <a:pt x="124" y="42"/>
                    </a:cubicBezTo>
                    <a:cubicBezTo>
                      <a:pt x="129" y="43"/>
                      <a:pt x="129" y="43"/>
                      <a:pt x="129" y="43"/>
                    </a:cubicBezTo>
                    <a:cubicBezTo>
                      <a:pt x="123" y="41"/>
                      <a:pt x="122" y="41"/>
                      <a:pt x="116" y="39"/>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3" name="Freeform 137"/>
              <p:cNvSpPr>
                <a:spLocks/>
              </p:cNvSpPr>
              <p:nvPr/>
            </p:nvSpPr>
            <p:spPr bwMode="auto">
              <a:xfrm>
                <a:off x="3028" y="2160"/>
                <a:ext cx="9" cy="2"/>
              </a:xfrm>
              <a:custGeom>
                <a:avLst/>
                <a:gdLst>
                  <a:gd name="T0" fmla="*/ 9 w 9"/>
                  <a:gd name="T1" fmla="*/ 2 h 2"/>
                  <a:gd name="T2" fmla="*/ 0 w 9"/>
                  <a:gd name="T3" fmla="*/ 0 h 2"/>
                  <a:gd name="T4" fmla="*/ 9 w 9"/>
                  <a:gd name="T5" fmla="*/ 2 h 2"/>
                </a:gdLst>
                <a:ahLst/>
                <a:cxnLst>
                  <a:cxn ang="0">
                    <a:pos x="T0" y="T1"/>
                  </a:cxn>
                  <a:cxn ang="0">
                    <a:pos x="T2" y="T3"/>
                  </a:cxn>
                  <a:cxn ang="0">
                    <a:pos x="T4" y="T5"/>
                  </a:cxn>
                </a:cxnLst>
                <a:rect l="0" t="0" r="r" b="b"/>
                <a:pathLst>
                  <a:path w="9" h="2">
                    <a:moveTo>
                      <a:pt x="9" y="2"/>
                    </a:moveTo>
                    <a:lnTo>
                      <a:pt x="0" y="0"/>
                    </a:lnTo>
                    <a:lnTo>
                      <a:pt x="9" y="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4" name="Freeform 138"/>
              <p:cNvSpPr>
                <a:spLocks/>
              </p:cNvSpPr>
              <p:nvPr/>
            </p:nvSpPr>
            <p:spPr bwMode="auto">
              <a:xfrm>
                <a:off x="2992" y="2146"/>
                <a:ext cx="12" cy="7"/>
              </a:xfrm>
              <a:custGeom>
                <a:avLst/>
                <a:gdLst>
                  <a:gd name="T0" fmla="*/ 12 w 12"/>
                  <a:gd name="T1" fmla="*/ 7 h 7"/>
                  <a:gd name="T2" fmla="*/ 0 w 12"/>
                  <a:gd name="T3" fmla="*/ 0 h 7"/>
                  <a:gd name="T4" fmla="*/ 12 w 12"/>
                  <a:gd name="T5" fmla="*/ 7 h 7"/>
                </a:gdLst>
                <a:ahLst/>
                <a:cxnLst>
                  <a:cxn ang="0">
                    <a:pos x="T0" y="T1"/>
                  </a:cxn>
                  <a:cxn ang="0">
                    <a:pos x="T2" y="T3"/>
                  </a:cxn>
                  <a:cxn ang="0">
                    <a:pos x="T4" y="T5"/>
                  </a:cxn>
                </a:cxnLst>
                <a:rect l="0" t="0" r="r" b="b"/>
                <a:pathLst>
                  <a:path w="12" h="7">
                    <a:moveTo>
                      <a:pt x="12" y="7"/>
                    </a:moveTo>
                    <a:lnTo>
                      <a:pt x="0" y="0"/>
                    </a:lnTo>
                    <a:lnTo>
                      <a:pt x="12" y="7"/>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5" name="Freeform 139"/>
              <p:cNvSpPr>
                <a:spLocks/>
              </p:cNvSpPr>
              <p:nvPr/>
            </p:nvSpPr>
            <p:spPr bwMode="auto">
              <a:xfrm>
                <a:off x="3635" y="2474"/>
                <a:ext cx="14" cy="5"/>
              </a:xfrm>
              <a:custGeom>
                <a:avLst/>
                <a:gdLst>
                  <a:gd name="T0" fmla="*/ 14 w 14"/>
                  <a:gd name="T1" fmla="*/ 5 h 5"/>
                  <a:gd name="T2" fmla="*/ 12 w 14"/>
                  <a:gd name="T3" fmla="*/ 5 h 5"/>
                  <a:gd name="T4" fmla="*/ 0 w 14"/>
                  <a:gd name="T5" fmla="*/ 0 h 5"/>
                  <a:gd name="T6" fmla="*/ 0 w 14"/>
                  <a:gd name="T7" fmla="*/ 0 h 5"/>
                  <a:gd name="T8" fmla="*/ 14 w 14"/>
                  <a:gd name="T9" fmla="*/ 5 h 5"/>
                </a:gdLst>
                <a:ahLst/>
                <a:cxnLst>
                  <a:cxn ang="0">
                    <a:pos x="T0" y="T1"/>
                  </a:cxn>
                  <a:cxn ang="0">
                    <a:pos x="T2" y="T3"/>
                  </a:cxn>
                  <a:cxn ang="0">
                    <a:pos x="T4" y="T5"/>
                  </a:cxn>
                  <a:cxn ang="0">
                    <a:pos x="T6" y="T7"/>
                  </a:cxn>
                  <a:cxn ang="0">
                    <a:pos x="T8" y="T9"/>
                  </a:cxn>
                </a:cxnLst>
                <a:rect l="0" t="0" r="r" b="b"/>
                <a:pathLst>
                  <a:path w="14" h="5">
                    <a:moveTo>
                      <a:pt x="14" y="5"/>
                    </a:moveTo>
                    <a:lnTo>
                      <a:pt x="12" y="5"/>
                    </a:lnTo>
                    <a:lnTo>
                      <a:pt x="0" y="0"/>
                    </a:lnTo>
                    <a:lnTo>
                      <a:pt x="0" y="0"/>
                    </a:lnTo>
                    <a:lnTo>
                      <a:pt x="14" y="5"/>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6" name="Freeform 140"/>
              <p:cNvSpPr>
                <a:spLocks/>
              </p:cNvSpPr>
              <p:nvPr/>
            </p:nvSpPr>
            <p:spPr bwMode="auto">
              <a:xfrm>
                <a:off x="3550" y="2427"/>
                <a:ext cx="19" cy="7"/>
              </a:xfrm>
              <a:custGeom>
                <a:avLst/>
                <a:gdLst>
                  <a:gd name="T0" fmla="*/ 1 w 8"/>
                  <a:gd name="T1" fmla="*/ 0 h 3"/>
                  <a:gd name="T2" fmla="*/ 4 w 8"/>
                  <a:gd name="T3" fmla="*/ 2 h 3"/>
                  <a:gd name="T4" fmla="*/ 1 w 8"/>
                  <a:gd name="T5" fmla="*/ 0 h 3"/>
                </a:gdLst>
                <a:ahLst/>
                <a:cxnLst>
                  <a:cxn ang="0">
                    <a:pos x="T0" y="T1"/>
                  </a:cxn>
                  <a:cxn ang="0">
                    <a:pos x="T2" y="T3"/>
                  </a:cxn>
                  <a:cxn ang="0">
                    <a:pos x="T4" y="T5"/>
                  </a:cxn>
                </a:cxnLst>
                <a:rect l="0" t="0" r="r" b="b"/>
                <a:pathLst>
                  <a:path w="8" h="3">
                    <a:moveTo>
                      <a:pt x="1" y="0"/>
                    </a:moveTo>
                    <a:cubicBezTo>
                      <a:pt x="0" y="0"/>
                      <a:pt x="2" y="1"/>
                      <a:pt x="4" y="2"/>
                    </a:cubicBezTo>
                    <a:cubicBezTo>
                      <a:pt x="8" y="3"/>
                      <a:pt x="3" y="1"/>
                      <a:pt x="1"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7" name="Freeform 141"/>
              <p:cNvSpPr>
                <a:spLocks/>
              </p:cNvSpPr>
              <p:nvPr/>
            </p:nvSpPr>
            <p:spPr bwMode="auto">
              <a:xfrm>
                <a:off x="2855" y="2106"/>
                <a:ext cx="10" cy="2"/>
              </a:xfrm>
              <a:custGeom>
                <a:avLst/>
                <a:gdLst>
                  <a:gd name="T0" fmla="*/ 10 w 10"/>
                  <a:gd name="T1" fmla="*/ 2 h 2"/>
                  <a:gd name="T2" fmla="*/ 0 w 10"/>
                  <a:gd name="T3" fmla="*/ 0 h 2"/>
                  <a:gd name="T4" fmla="*/ 10 w 10"/>
                  <a:gd name="T5" fmla="*/ 2 h 2"/>
                </a:gdLst>
                <a:ahLst/>
                <a:cxnLst>
                  <a:cxn ang="0">
                    <a:pos x="T0" y="T1"/>
                  </a:cxn>
                  <a:cxn ang="0">
                    <a:pos x="T2" y="T3"/>
                  </a:cxn>
                  <a:cxn ang="0">
                    <a:pos x="T4" y="T5"/>
                  </a:cxn>
                </a:cxnLst>
                <a:rect l="0" t="0" r="r" b="b"/>
                <a:pathLst>
                  <a:path w="10" h="2">
                    <a:moveTo>
                      <a:pt x="10" y="2"/>
                    </a:moveTo>
                    <a:lnTo>
                      <a:pt x="0" y="0"/>
                    </a:lnTo>
                    <a:lnTo>
                      <a:pt x="10" y="2"/>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8" name="Freeform 142"/>
              <p:cNvSpPr>
                <a:spLocks/>
              </p:cNvSpPr>
              <p:nvPr/>
            </p:nvSpPr>
            <p:spPr bwMode="auto">
              <a:xfrm>
                <a:off x="2844" y="2108"/>
                <a:ext cx="35" cy="9"/>
              </a:xfrm>
              <a:custGeom>
                <a:avLst/>
                <a:gdLst>
                  <a:gd name="T0" fmla="*/ 0 w 15"/>
                  <a:gd name="T1" fmla="*/ 0 h 4"/>
                  <a:gd name="T2" fmla="*/ 15 w 15"/>
                  <a:gd name="T3" fmla="*/ 4 h 4"/>
                  <a:gd name="T4" fmla="*/ 0 w 15"/>
                  <a:gd name="T5" fmla="*/ 0 h 4"/>
                </a:gdLst>
                <a:ahLst/>
                <a:cxnLst>
                  <a:cxn ang="0">
                    <a:pos x="T0" y="T1"/>
                  </a:cxn>
                  <a:cxn ang="0">
                    <a:pos x="T2" y="T3"/>
                  </a:cxn>
                  <a:cxn ang="0">
                    <a:pos x="T4" y="T5"/>
                  </a:cxn>
                </a:cxnLst>
                <a:rect l="0" t="0" r="r" b="b"/>
                <a:pathLst>
                  <a:path w="15" h="4">
                    <a:moveTo>
                      <a:pt x="0" y="0"/>
                    </a:moveTo>
                    <a:cubicBezTo>
                      <a:pt x="3" y="1"/>
                      <a:pt x="11" y="3"/>
                      <a:pt x="15" y="4"/>
                    </a:cubicBezTo>
                    <a:cubicBezTo>
                      <a:pt x="9" y="3"/>
                      <a:pt x="5" y="1"/>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9" name="Freeform 143"/>
              <p:cNvSpPr>
                <a:spLocks/>
              </p:cNvSpPr>
              <p:nvPr/>
            </p:nvSpPr>
            <p:spPr bwMode="auto">
              <a:xfrm>
                <a:off x="2877" y="2120"/>
                <a:ext cx="9" cy="2"/>
              </a:xfrm>
              <a:custGeom>
                <a:avLst/>
                <a:gdLst>
                  <a:gd name="T0" fmla="*/ 0 w 9"/>
                  <a:gd name="T1" fmla="*/ 0 h 2"/>
                  <a:gd name="T2" fmla="*/ 9 w 9"/>
                  <a:gd name="T3" fmla="*/ 2 h 2"/>
                  <a:gd name="T4" fmla="*/ 4 w 9"/>
                  <a:gd name="T5" fmla="*/ 2 h 2"/>
                  <a:gd name="T6" fmla="*/ 0 w 9"/>
                  <a:gd name="T7" fmla="*/ 0 h 2"/>
                </a:gdLst>
                <a:ahLst/>
                <a:cxnLst>
                  <a:cxn ang="0">
                    <a:pos x="T0" y="T1"/>
                  </a:cxn>
                  <a:cxn ang="0">
                    <a:pos x="T2" y="T3"/>
                  </a:cxn>
                  <a:cxn ang="0">
                    <a:pos x="T4" y="T5"/>
                  </a:cxn>
                  <a:cxn ang="0">
                    <a:pos x="T6" y="T7"/>
                  </a:cxn>
                </a:cxnLst>
                <a:rect l="0" t="0" r="r" b="b"/>
                <a:pathLst>
                  <a:path w="9" h="2">
                    <a:moveTo>
                      <a:pt x="0" y="0"/>
                    </a:moveTo>
                    <a:lnTo>
                      <a:pt x="9" y="2"/>
                    </a:lnTo>
                    <a:lnTo>
                      <a:pt x="4" y="2"/>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0" name="Freeform 144"/>
              <p:cNvSpPr>
                <a:spLocks/>
              </p:cNvSpPr>
              <p:nvPr/>
            </p:nvSpPr>
            <p:spPr bwMode="auto">
              <a:xfrm>
                <a:off x="2725" y="2068"/>
                <a:ext cx="22" cy="4"/>
              </a:xfrm>
              <a:custGeom>
                <a:avLst/>
                <a:gdLst>
                  <a:gd name="T0" fmla="*/ 4 w 9"/>
                  <a:gd name="T1" fmla="*/ 1 h 2"/>
                  <a:gd name="T2" fmla="*/ 9 w 9"/>
                  <a:gd name="T3" fmla="*/ 2 h 2"/>
                  <a:gd name="T4" fmla="*/ 4 w 9"/>
                  <a:gd name="T5" fmla="*/ 1 h 2"/>
                </a:gdLst>
                <a:ahLst/>
                <a:cxnLst>
                  <a:cxn ang="0">
                    <a:pos x="T0" y="T1"/>
                  </a:cxn>
                  <a:cxn ang="0">
                    <a:pos x="T2" y="T3"/>
                  </a:cxn>
                  <a:cxn ang="0">
                    <a:pos x="T4" y="T5"/>
                  </a:cxn>
                </a:cxnLst>
                <a:rect l="0" t="0" r="r" b="b"/>
                <a:pathLst>
                  <a:path w="9" h="2">
                    <a:moveTo>
                      <a:pt x="4" y="1"/>
                    </a:moveTo>
                    <a:cubicBezTo>
                      <a:pt x="0" y="0"/>
                      <a:pt x="5" y="2"/>
                      <a:pt x="9" y="2"/>
                    </a:cubicBezTo>
                    <a:cubicBezTo>
                      <a:pt x="9" y="2"/>
                      <a:pt x="8" y="2"/>
                      <a:pt x="4"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1" name="Freeform 145"/>
              <p:cNvSpPr>
                <a:spLocks/>
              </p:cNvSpPr>
              <p:nvPr/>
            </p:nvSpPr>
            <p:spPr bwMode="auto">
              <a:xfrm>
                <a:off x="2789" y="2091"/>
                <a:ext cx="17" cy="5"/>
              </a:xfrm>
              <a:custGeom>
                <a:avLst/>
                <a:gdLst>
                  <a:gd name="T0" fmla="*/ 0 w 17"/>
                  <a:gd name="T1" fmla="*/ 0 h 5"/>
                  <a:gd name="T2" fmla="*/ 17 w 17"/>
                  <a:gd name="T3" fmla="*/ 5 h 5"/>
                  <a:gd name="T4" fmla="*/ 12 w 17"/>
                  <a:gd name="T5" fmla="*/ 3 h 5"/>
                  <a:gd name="T6" fmla="*/ 0 w 17"/>
                  <a:gd name="T7" fmla="*/ 0 h 5"/>
                </a:gdLst>
                <a:ahLst/>
                <a:cxnLst>
                  <a:cxn ang="0">
                    <a:pos x="T0" y="T1"/>
                  </a:cxn>
                  <a:cxn ang="0">
                    <a:pos x="T2" y="T3"/>
                  </a:cxn>
                  <a:cxn ang="0">
                    <a:pos x="T4" y="T5"/>
                  </a:cxn>
                  <a:cxn ang="0">
                    <a:pos x="T6" y="T7"/>
                  </a:cxn>
                </a:cxnLst>
                <a:rect l="0" t="0" r="r" b="b"/>
                <a:pathLst>
                  <a:path w="17" h="5">
                    <a:moveTo>
                      <a:pt x="0" y="0"/>
                    </a:moveTo>
                    <a:lnTo>
                      <a:pt x="17" y="5"/>
                    </a:lnTo>
                    <a:lnTo>
                      <a:pt x="12" y="3"/>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2" name="Freeform 146"/>
              <p:cNvSpPr>
                <a:spLocks/>
              </p:cNvSpPr>
              <p:nvPr/>
            </p:nvSpPr>
            <p:spPr bwMode="auto">
              <a:xfrm>
                <a:off x="2631" y="2075"/>
                <a:ext cx="85" cy="19"/>
              </a:xfrm>
              <a:custGeom>
                <a:avLst/>
                <a:gdLst>
                  <a:gd name="T0" fmla="*/ 15 w 36"/>
                  <a:gd name="T1" fmla="*/ 2 h 8"/>
                  <a:gd name="T2" fmla="*/ 1 w 36"/>
                  <a:gd name="T3" fmla="*/ 0 h 8"/>
                  <a:gd name="T4" fmla="*/ 3 w 36"/>
                  <a:gd name="T5" fmla="*/ 1 h 8"/>
                  <a:gd name="T6" fmla="*/ 30 w 36"/>
                  <a:gd name="T7" fmla="*/ 7 h 8"/>
                  <a:gd name="T8" fmla="*/ 15 w 36"/>
                  <a:gd name="T9" fmla="*/ 2 h 8"/>
                </a:gdLst>
                <a:ahLst/>
                <a:cxnLst>
                  <a:cxn ang="0">
                    <a:pos x="T0" y="T1"/>
                  </a:cxn>
                  <a:cxn ang="0">
                    <a:pos x="T2" y="T3"/>
                  </a:cxn>
                  <a:cxn ang="0">
                    <a:pos x="T4" y="T5"/>
                  </a:cxn>
                  <a:cxn ang="0">
                    <a:pos x="T6" y="T7"/>
                  </a:cxn>
                  <a:cxn ang="0">
                    <a:pos x="T8" y="T9"/>
                  </a:cxn>
                </a:cxnLst>
                <a:rect l="0" t="0" r="r" b="b"/>
                <a:pathLst>
                  <a:path w="36" h="8">
                    <a:moveTo>
                      <a:pt x="15" y="2"/>
                    </a:moveTo>
                    <a:cubicBezTo>
                      <a:pt x="7" y="0"/>
                      <a:pt x="4" y="0"/>
                      <a:pt x="1" y="0"/>
                    </a:cubicBezTo>
                    <a:cubicBezTo>
                      <a:pt x="0" y="0"/>
                      <a:pt x="9" y="2"/>
                      <a:pt x="3" y="1"/>
                    </a:cubicBezTo>
                    <a:cubicBezTo>
                      <a:pt x="8" y="2"/>
                      <a:pt x="24" y="7"/>
                      <a:pt x="30" y="7"/>
                    </a:cubicBezTo>
                    <a:cubicBezTo>
                      <a:pt x="36" y="8"/>
                      <a:pt x="26" y="5"/>
                      <a:pt x="15"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3" name="Freeform 147"/>
              <p:cNvSpPr>
                <a:spLocks/>
              </p:cNvSpPr>
              <p:nvPr/>
            </p:nvSpPr>
            <p:spPr bwMode="auto">
              <a:xfrm>
                <a:off x="2402" y="2018"/>
                <a:ext cx="165" cy="36"/>
              </a:xfrm>
              <a:custGeom>
                <a:avLst/>
                <a:gdLst>
                  <a:gd name="T0" fmla="*/ 64 w 70"/>
                  <a:gd name="T1" fmla="*/ 13 h 15"/>
                  <a:gd name="T2" fmla="*/ 62 w 70"/>
                  <a:gd name="T3" fmla="*/ 11 h 15"/>
                  <a:gd name="T4" fmla="*/ 30 w 70"/>
                  <a:gd name="T5" fmla="*/ 4 h 15"/>
                  <a:gd name="T6" fmla="*/ 17 w 70"/>
                  <a:gd name="T7" fmla="*/ 2 h 15"/>
                  <a:gd name="T8" fmla="*/ 0 w 70"/>
                  <a:gd name="T9" fmla="*/ 1 h 15"/>
                  <a:gd name="T10" fmla="*/ 10 w 70"/>
                  <a:gd name="T11" fmla="*/ 4 h 15"/>
                  <a:gd name="T12" fmla="*/ 29 w 70"/>
                  <a:gd name="T13" fmla="*/ 8 h 15"/>
                  <a:gd name="T14" fmla="*/ 64 w 70"/>
                  <a:gd name="T15" fmla="*/ 14 h 15"/>
                  <a:gd name="T16" fmla="*/ 70 w 70"/>
                  <a:gd name="T17" fmla="*/ 14 h 15"/>
                  <a:gd name="T18" fmla="*/ 64 w 70"/>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15">
                    <a:moveTo>
                      <a:pt x="64" y="13"/>
                    </a:moveTo>
                    <a:cubicBezTo>
                      <a:pt x="69" y="13"/>
                      <a:pt x="54" y="10"/>
                      <a:pt x="62" y="11"/>
                    </a:cubicBezTo>
                    <a:cubicBezTo>
                      <a:pt x="53" y="9"/>
                      <a:pt x="41" y="7"/>
                      <a:pt x="30" y="4"/>
                    </a:cubicBezTo>
                    <a:cubicBezTo>
                      <a:pt x="32" y="5"/>
                      <a:pt x="17" y="2"/>
                      <a:pt x="17" y="2"/>
                    </a:cubicBezTo>
                    <a:cubicBezTo>
                      <a:pt x="11" y="1"/>
                      <a:pt x="3" y="0"/>
                      <a:pt x="0" y="1"/>
                    </a:cubicBezTo>
                    <a:cubicBezTo>
                      <a:pt x="5" y="2"/>
                      <a:pt x="18" y="5"/>
                      <a:pt x="10" y="4"/>
                    </a:cubicBezTo>
                    <a:cubicBezTo>
                      <a:pt x="18" y="5"/>
                      <a:pt x="31" y="8"/>
                      <a:pt x="29" y="8"/>
                    </a:cubicBezTo>
                    <a:cubicBezTo>
                      <a:pt x="43" y="11"/>
                      <a:pt x="52" y="12"/>
                      <a:pt x="64" y="14"/>
                    </a:cubicBezTo>
                    <a:cubicBezTo>
                      <a:pt x="67" y="15"/>
                      <a:pt x="58" y="11"/>
                      <a:pt x="70" y="14"/>
                    </a:cubicBezTo>
                    <a:cubicBezTo>
                      <a:pt x="68" y="14"/>
                      <a:pt x="66" y="13"/>
                      <a:pt x="64" y="1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4" name="Freeform 148"/>
              <p:cNvSpPr>
                <a:spLocks/>
              </p:cNvSpPr>
              <p:nvPr/>
            </p:nvSpPr>
            <p:spPr bwMode="auto">
              <a:xfrm>
                <a:off x="3094" y="2273"/>
                <a:ext cx="85" cy="31"/>
              </a:xfrm>
              <a:custGeom>
                <a:avLst/>
                <a:gdLst>
                  <a:gd name="T0" fmla="*/ 12 w 36"/>
                  <a:gd name="T1" fmla="*/ 3 h 13"/>
                  <a:gd name="T2" fmla="*/ 0 w 36"/>
                  <a:gd name="T3" fmla="*/ 0 h 13"/>
                  <a:gd name="T4" fmla="*/ 9 w 36"/>
                  <a:gd name="T5" fmla="*/ 4 h 13"/>
                  <a:gd name="T6" fmla="*/ 34 w 36"/>
                  <a:gd name="T7" fmla="*/ 13 h 13"/>
                  <a:gd name="T8" fmla="*/ 32 w 36"/>
                  <a:gd name="T9" fmla="*/ 11 h 13"/>
                  <a:gd name="T10" fmla="*/ 12 w 36"/>
                  <a:gd name="T11" fmla="*/ 3 h 13"/>
                </a:gdLst>
                <a:ahLst/>
                <a:cxnLst>
                  <a:cxn ang="0">
                    <a:pos x="T0" y="T1"/>
                  </a:cxn>
                  <a:cxn ang="0">
                    <a:pos x="T2" y="T3"/>
                  </a:cxn>
                  <a:cxn ang="0">
                    <a:pos x="T4" y="T5"/>
                  </a:cxn>
                  <a:cxn ang="0">
                    <a:pos x="T6" y="T7"/>
                  </a:cxn>
                  <a:cxn ang="0">
                    <a:pos x="T8" y="T9"/>
                  </a:cxn>
                  <a:cxn ang="0">
                    <a:pos x="T10" y="T11"/>
                  </a:cxn>
                </a:cxnLst>
                <a:rect l="0" t="0" r="r" b="b"/>
                <a:pathLst>
                  <a:path w="36" h="13">
                    <a:moveTo>
                      <a:pt x="12" y="3"/>
                    </a:moveTo>
                    <a:cubicBezTo>
                      <a:pt x="7" y="2"/>
                      <a:pt x="6" y="2"/>
                      <a:pt x="0" y="0"/>
                    </a:cubicBezTo>
                    <a:cubicBezTo>
                      <a:pt x="0" y="0"/>
                      <a:pt x="9" y="4"/>
                      <a:pt x="9" y="4"/>
                    </a:cubicBezTo>
                    <a:cubicBezTo>
                      <a:pt x="21" y="9"/>
                      <a:pt x="27" y="11"/>
                      <a:pt x="34" y="13"/>
                    </a:cubicBezTo>
                    <a:cubicBezTo>
                      <a:pt x="36" y="13"/>
                      <a:pt x="32" y="11"/>
                      <a:pt x="32" y="11"/>
                    </a:cubicBezTo>
                    <a:cubicBezTo>
                      <a:pt x="29" y="9"/>
                      <a:pt x="18" y="5"/>
                      <a:pt x="12"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5" name="Freeform 149"/>
              <p:cNvSpPr>
                <a:spLocks/>
              </p:cNvSpPr>
              <p:nvPr/>
            </p:nvSpPr>
            <p:spPr bwMode="auto">
              <a:xfrm>
                <a:off x="2397" y="2013"/>
                <a:ext cx="12" cy="3"/>
              </a:xfrm>
              <a:custGeom>
                <a:avLst/>
                <a:gdLst>
                  <a:gd name="T0" fmla="*/ 0 w 12"/>
                  <a:gd name="T1" fmla="*/ 0 h 3"/>
                  <a:gd name="T2" fmla="*/ 12 w 12"/>
                  <a:gd name="T3" fmla="*/ 3 h 3"/>
                  <a:gd name="T4" fmla="*/ 5 w 12"/>
                  <a:gd name="T5" fmla="*/ 0 h 3"/>
                  <a:gd name="T6" fmla="*/ 0 w 12"/>
                  <a:gd name="T7" fmla="*/ 0 h 3"/>
                </a:gdLst>
                <a:ahLst/>
                <a:cxnLst>
                  <a:cxn ang="0">
                    <a:pos x="T0" y="T1"/>
                  </a:cxn>
                  <a:cxn ang="0">
                    <a:pos x="T2" y="T3"/>
                  </a:cxn>
                  <a:cxn ang="0">
                    <a:pos x="T4" y="T5"/>
                  </a:cxn>
                  <a:cxn ang="0">
                    <a:pos x="T6" y="T7"/>
                  </a:cxn>
                </a:cxnLst>
                <a:rect l="0" t="0" r="r" b="b"/>
                <a:pathLst>
                  <a:path w="12" h="3">
                    <a:moveTo>
                      <a:pt x="0" y="0"/>
                    </a:moveTo>
                    <a:lnTo>
                      <a:pt x="12" y="3"/>
                    </a:lnTo>
                    <a:lnTo>
                      <a:pt x="5"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6" name="Freeform 150"/>
              <p:cNvSpPr>
                <a:spLocks/>
              </p:cNvSpPr>
              <p:nvPr/>
            </p:nvSpPr>
            <p:spPr bwMode="auto">
              <a:xfrm>
                <a:off x="2754" y="2141"/>
                <a:ext cx="73" cy="21"/>
              </a:xfrm>
              <a:custGeom>
                <a:avLst/>
                <a:gdLst>
                  <a:gd name="T0" fmla="*/ 7 w 31"/>
                  <a:gd name="T1" fmla="*/ 2 h 9"/>
                  <a:gd name="T2" fmla="*/ 0 w 31"/>
                  <a:gd name="T3" fmla="*/ 0 h 9"/>
                  <a:gd name="T4" fmla="*/ 15 w 31"/>
                  <a:gd name="T5" fmla="*/ 6 h 9"/>
                  <a:gd name="T6" fmla="*/ 29 w 31"/>
                  <a:gd name="T7" fmla="*/ 9 h 9"/>
                  <a:gd name="T8" fmla="*/ 28 w 31"/>
                  <a:gd name="T9" fmla="*/ 8 h 9"/>
                  <a:gd name="T10" fmla="*/ 7 w 31"/>
                  <a:gd name="T11" fmla="*/ 2 h 9"/>
                </a:gdLst>
                <a:ahLst/>
                <a:cxnLst>
                  <a:cxn ang="0">
                    <a:pos x="T0" y="T1"/>
                  </a:cxn>
                  <a:cxn ang="0">
                    <a:pos x="T2" y="T3"/>
                  </a:cxn>
                  <a:cxn ang="0">
                    <a:pos x="T4" y="T5"/>
                  </a:cxn>
                  <a:cxn ang="0">
                    <a:pos x="T6" y="T7"/>
                  </a:cxn>
                  <a:cxn ang="0">
                    <a:pos x="T8" y="T9"/>
                  </a:cxn>
                  <a:cxn ang="0">
                    <a:pos x="T10" y="T11"/>
                  </a:cxn>
                </a:cxnLst>
                <a:rect l="0" t="0" r="r" b="b"/>
                <a:pathLst>
                  <a:path w="31" h="9">
                    <a:moveTo>
                      <a:pt x="7" y="2"/>
                    </a:moveTo>
                    <a:cubicBezTo>
                      <a:pt x="4" y="1"/>
                      <a:pt x="3" y="1"/>
                      <a:pt x="0" y="0"/>
                    </a:cubicBezTo>
                    <a:cubicBezTo>
                      <a:pt x="2" y="2"/>
                      <a:pt x="3" y="2"/>
                      <a:pt x="15" y="6"/>
                    </a:cubicBezTo>
                    <a:cubicBezTo>
                      <a:pt x="19" y="7"/>
                      <a:pt x="26" y="9"/>
                      <a:pt x="29" y="9"/>
                    </a:cubicBezTo>
                    <a:cubicBezTo>
                      <a:pt x="29" y="9"/>
                      <a:pt x="31" y="9"/>
                      <a:pt x="28" y="8"/>
                    </a:cubicBezTo>
                    <a:cubicBezTo>
                      <a:pt x="21" y="6"/>
                      <a:pt x="14" y="3"/>
                      <a:pt x="7" y="2"/>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7" name="Freeform 151"/>
              <p:cNvSpPr>
                <a:spLocks/>
              </p:cNvSpPr>
              <p:nvPr/>
            </p:nvSpPr>
            <p:spPr bwMode="auto">
              <a:xfrm>
                <a:off x="2503" y="2072"/>
                <a:ext cx="104" cy="19"/>
              </a:xfrm>
              <a:custGeom>
                <a:avLst/>
                <a:gdLst>
                  <a:gd name="T0" fmla="*/ 43 w 44"/>
                  <a:gd name="T1" fmla="*/ 8 h 8"/>
                  <a:gd name="T2" fmla="*/ 25 w 44"/>
                  <a:gd name="T3" fmla="*/ 3 h 8"/>
                  <a:gd name="T4" fmla="*/ 8 w 44"/>
                  <a:gd name="T5" fmla="*/ 1 h 8"/>
                  <a:gd name="T6" fmla="*/ 29 w 44"/>
                  <a:gd name="T7" fmla="*/ 7 h 8"/>
                  <a:gd name="T8" fmla="*/ 44 w 44"/>
                  <a:gd name="T9" fmla="*/ 8 h 8"/>
                  <a:gd name="T10" fmla="*/ 43 w 44"/>
                  <a:gd name="T11" fmla="*/ 8 h 8"/>
                </a:gdLst>
                <a:ahLst/>
                <a:cxnLst>
                  <a:cxn ang="0">
                    <a:pos x="T0" y="T1"/>
                  </a:cxn>
                  <a:cxn ang="0">
                    <a:pos x="T2" y="T3"/>
                  </a:cxn>
                  <a:cxn ang="0">
                    <a:pos x="T4" y="T5"/>
                  </a:cxn>
                  <a:cxn ang="0">
                    <a:pos x="T6" y="T7"/>
                  </a:cxn>
                  <a:cxn ang="0">
                    <a:pos x="T8" y="T9"/>
                  </a:cxn>
                  <a:cxn ang="0">
                    <a:pos x="T10" y="T11"/>
                  </a:cxn>
                </a:cxnLst>
                <a:rect l="0" t="0" r="r" b="b"/>
                <a:pathLst>
                  <a:path w="44" h="8">
                    <a:moveTo>
                      <a:pt x="43" y="8"/>
                    </a:moveTo>
                    <a:cubicBezTo>
                      <a:pt x="40" y="7"/>
                      <a:pt x="31" y="5"/>
                      <a:pt x="25" y="3"/>
                    </a:cubicBezTo>
                    <a:cubicBezTo>
                      <a:pt x="17" y="2"/>
                      <a:pt x="12" y="1"/>
                      <a:pt x="8" y="1"/>
                    </a:cubicBezTo>
                    <a:cubicBezTo>
                      <a:pt x="0" y="0"/>
                      <a:pt x="25" y="5"/>
                      <a:pt x="29" y="7"/>
                    </a:cubicBezTo>
                    <a:cubicBezTo>
                      <a:pt x="35" y="8"/>
                      <a:pt x="41" y="8"/>
                      <a:pt x="44" y="8"/>
                    </a:cubicBezTo>
                    <a:lnTo>
                      <a:pt x="43" y="8"/>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8" name="Freeform 152"/>
              <p:cNvSpPr>
                <a:spLocks/>
              </p:cNvSpPr>
              <p:nvPr/>
            </p:nvSpPr>
            <p:spPr bwMode="auto">
              <a:xfrm>
                <a:off x="1920" y="1933"/>
                <a:ext cx="7" cy="0"/>
              </a:xfrm>
              <a:custGeom>
                <a:avLst/>
                <a:gdLst>
                  <a:gd name="T0" fmla="*/ 0 w 3"/>
                  <a:gd name="T1" fmla="*/ 1 w 3"/>
                  <a:gd name="T2" fmla="*/ 3 w 3"/>
                  <a:gd name="T3" fmla="*/ 0 w 3"/>
                </a:gdLst>
                <a:ahLst/>
                <a:cxnLst>
                  <a:cxn ang="0">
                    <a:pos x="T0" y="0"/>
                  </a:cxn>
                  <a:cxn ang="0">
                    <a:pos x="T1" y="0"/>
                  </a:cxn>
                  <a:cxn ang="0">
                    <a:pos x="T2" y="0"/>
                  </a:cxn>
                  <a:cxn ang="0">
                    <a:pos x="T3" y="0"/>
                  </a:cxn>
                </a:cxnLst>
                <a:rect l="0" t="0" r="r" b="b"/>
                <a:pathLst>
                  <a:path w="3">
                    <a:moveTo>
                      <a:pt x="0" y="0"/>
                    </a:moveTo>
                    <a:cubicBezTo>
                      <a:pt x="0" y="0"/>
                      <a:pt x="0" y="0"/>
                      <a:pt x="1" y="0"/>
                    </a:cubicBezTo>
                    <a:cubicBezTo>
                      <a:pt x="3" y="0"/>
                      <a:pt x="3" y="0"/>
                      <a:pt x="3" y="0"/>
                    </a:cubicBezTo>
                    <a:cubicBezTo>
                      <a:pt x="2" y="0"/>
                      <a:pt x="1" y="0"/>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9" name="Freeform 153"/>
              <p:cNvSpPr>
                <a:spLocks/>
              </p:cNvSpPr>
              <p:nvPr/>
            </p:nvSpPr>
            <p:spPr bwMode="auto">
              <a:xfrm>
                <a:off x="2829" y="2186"/>
                <a:ext cx="71" cy="21"/>
              </a:xfrm>
              <a:custGeom>
                <a:avLst/>
                <a:gdLst>
                  <a:gd name="T0" fmla="*/ 13 w 30"/>
                  <a:gd name="T1" fmla="*/ 3 h 9"/>
                  <a:gd name="T2" fmla="*/ 6 w 30"/>
                  <a:gd name="T3" fmla="*/ 2 h 9"/>
                  <a:gd name="T4" fmla="*/ 21 w 30"/>
                  <a:gd name="T5" fmla="*/ 7 h 9"/>
                  <a:gd name="T6" fmla="*/ 28 w 30"/>
                  <a:gd name="T7" fmla="*/ 8 h 9"/>
                  <a:gd name="T8" fmla="*/ 13 w 30"/>
                  <a:gd name="T9" fmla="*/ 3 h 9"/>
                </a:gdLst>
                <a:ahLst/>
                <a:cxnLst>
                  <a:cxn ang="0">
                    <a:pos x="T0" y="T1"/>
                  </a:cxn>
                  <a:cxn ang="0">
                    <a:pos x="T2" y="T3"/>
                  </a:cxn>
                  <a:cxn ang="0">
                    <a:pos x="T4" y="T5"/>
                  </a:cxn>
                  <a:cxn ang="0">
                    <a:pos x="T6" y="T7"/>
                  </a:cxn>
                  <a:cxn ang="0">
                    <a:pos x="T8" y="T9"/>
                  </a:cxn>
                </a:cxnLst>
                <a:rect l="0" t="0" r="r" b="b"/>
                <a:pathLst>
                  <a:path w="30" h="9">
                    <a:moveTo>
                      <a:pt x="13" y="3"/>
                    </a:moveTo>
                    <a:cubicBezTo>
                      <a:pt x="6" y="1"/>
                      <a:pt x="0" y="0"/>
                      <a:pt x="6" y="2"/>
                    </a:cubicBezTo>
                    <a:cubicBezTo>
                      <a:pt x="9" y="4"/>
                      <a:pt x="16" y="6"/>
                      <a:pt x="21" y="7"/>
                    </a:cubicBezTo>
                    <a:cubicBezTo>
                      <a:pt x="28" y="9"/>
                      <a:pt x="30" y="9"/>
                      <a:pt x="28" y="8"/>
                    </a:cubicBezTo>
                    <a:cubicBezTo>
                      <a:pt x="24" y="7"/>
                      <a:pt x="19" y="5"/>
                      <a:pt x="13" y="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0" name="Freeform 154"/>
              <p:cNvSpPr>
                <a:spLocks/>
              </p:cNvSpPr>
              <p:nvPr/>
            </p:nvSpPr>
            <p:spPr bwMode="auto">
              <a:xfrm>
                <a:off x="2019" y="1964"/>
                <a:ext cx="7" cy="0"/>
              </a:xfrm>
              <a:custGeom>
                <a:avLst/>
                <a:gdLst>
                  <a:gd name="T0" fmla="*/ 7 w 7"/>
                  <a:gd name="T1" fmla="*/ 0 w 7"/>
                  <a:gd name="T2" fmla="*/ 7 w 7"/>
                </a:gdLst>
                <a:ahLst/>
                <a:cxnLst>
                  <a:cxn ang="0">
                    <a:pos x="T0" y="0"/>
                  </a:cxn>
                  <a:cxn ang="0">
                    <a:pos x="T1" y="0"/>
                  </a:cxn>
                  <a:cxn ang="0">
                    <a:pos x="T2" y="0"/>
                  </a:cxn>
                </a:cxnLst>
                <a:rect l="0" t="0" r="r" b="b"/>
                <a:pathLst>
                  <a:path w="7">
                    <a:moveTo>
                      <a:pt x="7" y="0"/>
                    </a:moveTo>
                    <a:lnTo>
                      <a:pt x="0" y="0"/>
                    </a:lnTo>
                    <a:lnTo>
                      <a:pt x="7"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1" name="Freeform 155"/>
              <p:cNvSpPr>
                <a:spLocks/>
              </p:cNvSpPr>
              <p:nvPr/>
            </p:nvSpPr>
            <p:spPr bwMode="auto">
              <a:xfrm>
                <a:off x="2107" y="1983"/>
                <a:ext cx="49" cy="7"/>
              </a:xfrm>
              <a:custGeom>
                <a:avLst/>
                <a:gdLst>
                  <a:gd name="T0" fmla="*/ 0 w 21"/>
                  <a:gd name="T1" fmla="*/ 0 h 3"/>
                  <a:gd name="T2" fmla="*/ 13 w 21"/>
                  <a:gd name="T3" fmla="*/ 2 h 3"/>
                  <a:gd name="T4" fmla="*/ 17 w 21"/>
                  <a:gd name="T5" fmla="*/ 2 h 3"/>
                  <a:gd name="T6" fmla="*/ 0 w 21"/>
                  <a:gd name="T7" fmla="*/ 0 h 3"/>
                </a:gdLst>
                <a:ahLst/>
                <a:cxnLst>
                  <a:cxn ang="0">
                    <a:pos x="T0" y="T1"/>
                  </a:cxn>
                  <a:cxn ang="0">
                    <a:pos x="T2" y="T3"/>
                  </a:cxn>
                  <a:cxn ang="0">
                    <a:pos x="T4" y="T5"/>
                  </a:cxn>
                  <a:cxn ang="0">
                    <a:pos x="T6" y="T7"/>
                  </a:cxn>
                </a:cxnLst>
                <a:rect l="0" t="0" r="r" b="b"/>
                <a:pathLst>
                  <a:path w="21" h="3">
                    <a:moveTo>
                      <a:pt x="0" y="0"/>
                    </a:moveTo>
                    <a:cubicBezTo>
                      <a:pt x="2" y="1"/>
                      <a:pt x="6" y="2"/>
                      <a:pt x="13" y="2"/>
                    </a:cubicBezTo>
                    <a:cubicBezTo>
                      <a:pt x="21" y="3"/>
                      <a:pt x="16" y="2"/>
                      <a:pt x="17" y="2"/>
                    </a:cubicBezTo>
                    <a:cubicBezTo>
                      <a:pt x="11" y="1"/>
                      <a:pt x="2" y="0"/>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2" name="Freeform 156"/>
              <p:cNvSpPr>
                <a:spLocks/>
              </p:cNvSpPr>
              <p:nvPr/>
            </p:nvSpPr>
            <p:spPr bwMode="auto">
              <a:xfrm>
                <a:off x="4464" y="2864"/>
                <a:ext cx="298" cy="227"/>
              </a:xfrm>
              <a:custGeom>
                <a:avLst/>
                <a:gdLst>
                  <a:gd name="T0" fmla="*/ 102 w 126"/>
                  <a:gd name="T1" fmla="*/ 73 h 96"/>
                  <a:gd name="T2" fmla="*/ 93 w 126"/>
                  <a:gd name="T3" fmla="*/ 64 h 96"/>
                  <a:gd name="T4" fmla="*/ 86 w 126"/>
                  <a:gd name="T5" fmla="*/ 60 h 96"/>
                  <a:gd name="T6" fmla="*/ 55 w 126"/>
                  <a:gd name="T7" fmla="*/ 35 h 96"/>
                  <a:gd name="T8" fmla="*/ 59 w 126"/>
                  <a:gd name="T9" fmla="*/ 40 h 96"/>
                  <a:gd name="T10" fmla="*/ 41 w 126"/>
                  <a:gd name="T11" fmla="*/ 28 h 96"/>
                  <a:gd name="T12" fmla="*/ 37 w 126"/>
                  <a:gd name="T13" fmla="*/ 26 h 96"/>
                  <a:gd name="T14" fmla="*/ 0 w 126"/>
                  <a:gd name="T15" fmla="*/ 0 h 96"/>
                  <a:gd name="T16" fmla="*/ 26 w 126"/>
                  <a:gd name="T17" fmla="*/ 19 h 96"/>
                  <a:gd name="T18" fmla="*/ 5 w 126"/>
                  <a:gd name="T19" fmla="*/ 7 h 96"/>
                  <a:gd name="T20" fmla="*/ 12 w 126"/>
                  <a:gd name="T21" fmla="*/ 11 h 96"/>
                  <a:gd name="T22" fmla="*/ 4 w 126"/>
                  <a:gd name="T23" fmla="*/ 8 h 96"/>
                  <a:gd name="T24" fmla="*/ 43 w 126"/>
                  <a:gd name="T25" fmla="*/ 40 h 96"/>
                  <a:gd name="T26" fmla="*/ 83 w 126"/>
                  <a:gd name="T27" fmla="*/ 67 h 96"/>
                  <a:gd name="T28" fmla="*/ 83 w 126"/>
                  <a:gd name="T29" fmla="*/ 68 h 96"/>
                  <a:gd name="T30" fmla="*/ 119 w 126"/>
                  <a:gd name="T31" fmla="*/ 92 h 96"/>
                  <a:gd name="T32" fmla="*/ 117 w 126"/>
                  <a:gd name="T33" fmla="*/ 90 h 96"/>
                  <a:gd name="T34" fmla="*/ 126 w 126"/>
                  <a:gd name="T35" fmla="*/ 95 h 96"/>
                  <a:gd name="T36" fmla="*/ 121 w 126"/>
                  <a:gd name="T37" fmla="*/ 88 h 96"/>
                  <a:gd name="T38" fmla="*/ 102 w 126"/>
                  <a:gd name="T39" fmla="*/ 7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 h="96">
                    <a:moveTo>
                      <a:pt x="102" y="73"/>
                    </a:moveTo>
                    <a:cubicBezTo>
                      <a:pt x="99" y="69"/>
                      <a:pt x="94" y="66"/>
                      <a:pt x="93" y="64"/>
                    </a:cubicBezTo>
                    <a:cubicBezTo>
                      <a:pt x="90" y="62"/>
                      <a:pt x="91" y="63"/>
                      <a:pt x="86" y="60"/>
                    </a:cubicBezTo>
                    <a:cubicBezTo>
                      <a:pt x="75" y="52"/>
                      <a:pt x="60" y="41"/>
                      <a:pt x="55" y="35"/>
                    </a:cubicBezTo>
                    <a:cubicBezTo>
                      <a:pt x="56" y="37"/>
                      <a:pt x="62" y="41"/>
                      <a:pt x="59" y="40"/>
                    </a:cubicBezTo>
                    <a:cubicBezTo>
                      <a:pt x="54" y="37"/>
                      <a:pt x="48" y="33"/>
                      <a:pt x="41" y="28"/>
                    </a:cubicBezTo>
                    <a:cubicBezTo>
                      <a:pt x="47" y="32"/>
                      <a:pt x="37" y="26"/>
                      <a:pt x="37" y="26"/>
                    </a:cubicBezTo>
                    <a:cubicBezTo>
                      <a:pt x="24" y="18"/>
                      <a:pt x="10" y="7"/>
                      <a:pt x="0" y="0"/>
                    </a:cubicBezTo>
                    <a:cubicBezTo>
                      <a:pt x="7" y="6"/>
                      <a:pt x="23" y="17"/>
                      <a:pt x="26" y="19"/>
                    </a:cubicBezTo>
                    <a:cubicBezTo>
                      <a:pt x="23" y="18"/>
                      <a:pt x="10" y="10"/>
                      <a:pt x="5" y="7"/>
                    </a:cubicBezTo>
                    <a:cubicBezTo>
                      <a:pt x="5" y="7"/>
                      <a:pt x="10" y="10"/>
                      <a:pt x="12" y="11"/>
                    </a:cubicBezTo>
                    <a:cubicBezTo>
                      <a:pt x="10" y="11"/>
                      <a:pt x="16" y="16"/>
                      <a:pt x="4" y="8"/>
                    </a:cubicBezTo>
                    <a:cubicBezTo>
                      <a:pt x="7" y="12"/>
                      <a:pt x="29" y="28"/>
                      <a:pt x="43" y="40"/>
                    </a:cubicBezTo>
                    <a:cubicBezTo>
                      <a:pt x="56" y="49"/>
                      <a:pt x="69" y="58"/>
                      <a:pt x="83" y="67"/>
                    </a:cubicBezTo>
                    <a:cubicBezTo>
                      <a:pt x="83" y="68"/>
                      <a:pt x="84" y="68"/>
                      <a:pt x="83" y="68"/>
                    </a:cubicBezTo>
                    <a:cubicBezTo>
                      <a:pt x="91" y="72"/>
                      <a:pt x="108" y="85"/>
                      <a:pt x="119" y="92"/>
                    </a:cubicBezTo>
                    <a:cubicBezTo>
                      <a:pt x="124" y="96"/>
                      <a:pt x="112" y="87"/>
                      <a:pt x="117" y="90"/>
                    </a:cubicBezTo>
                    <a:cubicBezTo>
                      <a:pt x="116" y="89"/>
                      <a:pt x="123" y="93"/>
                      <a:pt x="126" y="95"/>
                    </a:cubicBezTo>
                    <a:cubicBezTo>
                      <a:pt x="123" y="91"/>
                      <a:pt x="122" y="89"/>
                      <a:pt x="121" y="88"/>
                    </a:cubicBezTo>
                    <a:cubicBezTo>
                      <a:pt x="113" y="83"/>
                      <a:pt x="109" y="77"/>
                      <a:pt x="102" y="73"/>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3" name="Freeform 157"/>
              <p:cNvSpPr>
                <a:spLocks/>
              </p:cNvSpPr>
              <p:nvPr/>
            </p:nvSpPr>
            <p:spPr bwMode="auto">
              <a:xfrm>
                <a:off x="1433" y="1928"/>
                <a:ext cx="326" cy="26"/>
              </a:xfrm>
              <a:custGeom>
                <a:avLst/>
                <a:gdLst>
                  <a:gd name="T0" fmla="*/ 122 w 138"/>
                  <a:gd name="T1" fmla="*/ 1 h 11"/>
                  <a:gd name="T2" fmla="*/ 120 w 138"/>
                  <a:gd name="T3" fmla="*/ 1 h 11"/>
                  <a:gd name="T4" fmla="*/ 103 w 138"/>
                  <a:gd name="T5" fmla="*/ 0 h 11"/>
                  <a:gd name="T6" fmla="*/ 103 w 138"/>
                  <a:gd name="T7" fmla="*/ 0 h 11"/>
                  <a:gd name="T8" fmla="*/ 63 w 138"/>
                  <a:gd name="T9" fmla="*/ 1 h 11"/>
                  <a:gd name="T10" fmla="*/ 6 w 138"/>
                  <a:gd name="T11" fmla="*/ 9 h 11"/>
                  <a:gd name="T12" fmla="*/ 17 w 138"/>
                  <a:gd name="T13" fmla="*/ 8 h 11"/>
                  <a:gd name="T14" fmla="*/ 12 w 138"/>
                  <a:gd name="T15" fmla="*/ 9 h 11"/>
                  <a:gd name="T16" fmla="*/ 24 w 138"/>
                  <a:gd name="T17" fmla="*/ 9 h 11"/>
                  <a:gd name="T18" fmla="*/ 17 w 138"/>
                  <a:gd name="T19" fmla="*/ 10 h 11"/>
                  <a:gd name="T20" fmla="*/ 35 w 138"/>
                  <a:gd name="T21" fmla="*/ 10 h 11"/>
                  <a:gd name="T22" fmla="*/ 20 w 138"/>
                  <a:gd name="T23" fmla="*/ 11 h 11"/>
                  <a:gd name="T24" fmla="*/ 64 w 138"/>
                  <a:gd name="T25" fmla="*/ 8 h 11"/>
                  <a:gd name="T26" fmla="*/ 62 w 138"/>
                  <a:gd name="T27" fmla="*/ 9 h 11"/>
                  <a:gd name="T28" fmla="*/ 84 w 138"/>
                  <a:gd name="T29" fmla="*/ 7 h 11"/>
                  <a:gd name="T30" fmla="*/ 83 w 138"/>
                  <a:gd name="T31" fmla="*/ 7 h 11"/>
                  <a:gd name="T32" fmla="*/ 121 w 138"/>
                  <a:gd name="T33" fmla="*/ 5 h 11"/>
                  <a:gd name="T34" fmla="*/ 122 w 138"/>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1">
                    <a:moveTo>
                      <a:pt x="122" y="1"/>
                    </a:moveTo>
                    <a:cubicBezTo>
                      <a:pt x="122" y="1"/>
                      <a:pt x="121" y="1"/>
                      <a:pt x="120" y="1"/>
                    </a:cubicBezTo>
                    <a:cubicBezTo>
                      <a:pt x="103" y="0"/>
                      <a:pt x="103" y="0"/>
                      <a:pt x="103" y="0"/>
                    </a:cubicBezTo>
                    <a:cubicBezTo>
                      <a:pt x="103" y="0"/>
                      <a:pt x="103" y="0"/>
                      <a:pt x="103" y="0"/>
                    </a:cubicBezTo>
                    <a:cubicBezTo>
                      <a:pt x="89" y="0"/>
                      <a:pt x="79" y="1"/>
                      <a:pt x="63" y="1"/>
                    </a:cubicBezTo>
                    <a:cubicBezTo>
                      <a:pt x="39" y="3"/>
                      <a:pt x="26" y="6"/>
                      <a:pt x="6" y="9"/>
                    </a:cubicBezTo>
                    <a:cubicBezTo>
                      <a:pt x="0" y="10"/>
                      <a:pt x="12" y="8"/>
                      <a:pt x="17" y="8"/>
                    </a:cubicBezTo>
                    <a:cubicBezTo>
                      <a:pt x="15" y="8"/>
                      <a:pt x="20" y="9"/>
                      <a:pt x="12" y="9"/>
                    </a:cubicBezTo>
                    <a:cubicBezTo>
                      <a:pt x="18" y="9"/>
                      <a:pt x="18" y="9"/>
                      <a:pt x="24" y="9"/>
                    </a:cubicBezTo>
                    <a:cubicBezTo>
                      <a:pt x="17" y="10"/>
                      <a:pt x="17" y="10"/>
                      <a:pt x="17" y="10"/>
                    </a:cubicBezTo>
                    <a:cubicBezTo>
                      <a:pt x="25" y="10"/>
                      <a:pt x="32" y="9"/>
                      <a:pt x="35" y="10"/>
                    </a:cubicBezTo>
                    <a:cubicBezTo>
                      <a:pt x="29" y="11"/>
                      <a:pt x="25" y="10"/>
                      <a:pt x="20" y="11"/>
                    </a:cubicBezTo>
                    <a:cubicBezTo>
                      <a:pt x="35" y="9"/>
                      <a:pt x="47" y="9"/>
                      <a:pt x="64" y="8"/>
                    </a:cubicBezTo>
                    <a:cubicBezTo>
                      <a:pt x="62" y="9"/>
                      <a:pt x="62" y="9"/>
                      <a:pt x="62" y="9"/>
                    </a:cubicBezTo>
                    <a:cubicBezTo>
                      <a:pt x="70" y="8"/>
                      <a:pt x="75" y="7"/>
                      <a:pt x="84" y="7"/>
                    </a:cubicBezTo>
                    <a:cubicBezTo>
                      <a:pt x="83" y="7"/>
                      <a:pt x="83" y="7"/>
                      <a:pt x="83" y="7"/>
                    </a:cubicBezTo>
                    <a:cubicBezTo>
                      <a:pt x="98" y="6"/>
                      <a:pt x="107" y="5"/>
                      <a:pt x="121" y="5"/>
                    </a:cubicBezTo>
                    <a:cubicBezTo>
                      <a:pt x="138" y="3"/>
                      <a:pt x="126" y="2"/>
                      <a:pt x="12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4" name="Freeform 158"/>
              <p:cNvSpPr>
                <a:spLocks/>
              </p:cNvSpPr>
              <p:nvPr/>
            </p:nvSpPr>
            <p:spPr bwMode="auto">
              <a:xfrm>
                <a:off x="2168" y="2002"/>
                <a:ext cx="35" cy="4"/>
              </a:xfrm>
              <a:custGeom>
                <a:avLst/>
                <a:gdLst>
                  <a:gd name="T0" fmla="*/ 4 w 15"/>
                  <a:gd name="T1" fmla="*/ 0 h 2"/>
                  <a:gd name="T2" fmla="*/ 0 w 15"/>
                  <a:gd name="T3" fmla="*/ 0 h 2"/>
                  <a:gd name="T4" fmla="*/ 12 w 15"/>
                  <a:gd name="T5" fmla="*/ 2 h 2"/>
                  <a:gd name="T6" fmla="*/ 4 w 15"/>
                  <a:gd name="T7" fmla="*/ 0 h 2"/>
                </a:gdLst>
                <a:ahLst/>
                <a:cxnLst>
                  <a:cxn ang="0">
                    <a:pos x="T0" y="T1"/>
                  </a:cxn>
                  <a:cxn ang="0">
                    <a:pos x="T2" y="T3"/>
                  </a:cxn>
                  <a:cxn ang="0">
                    <a:pos x="T4" y="T5"/>
                  </a:cxn>
                  <a:cxn ang="0">
                    <a:pos x="T6" y="T7"/>
                  </a:cxn>
                </a:cxnLst>
                <a:rect l="0" t="0" r="r" b="b"/>
                <a:pathLst>
                  <a:path w="15" h="2">
                    <a:moveTo>
                      <a:pt x="4" y="0"/>
                    </a:moveTo>
                    <a:cubicBezTo>
                      <a:pt x="1" y="0"/>
                      <a:pt x="0" y="0"/>
                      <a:pt x="0" y="0"/>
                    </a:cubicBezTo>
                    <a:cubicBezTo>
                      <a:pt x="2" y="1"/>
                      <a:pt x="8" y="2"/>
                      <a:pt x="12" y="2"/>
                    </a:cubicBezTo>
                    <a:cubicBezTo>
                      <a:pt x="15" y="2"/>
                      <a:pt x="8" y="1"/>
                      <a:pt x="4"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5" name="Freeform 159"/>
              <p:cNvSpPr>
                <a:spLocks/>
              </p:cNvSpPr>
              <p:nvPr/>
            </p:nvSpPr>
            <p:spPr bwMode="auto">
              <a:xfrm>
                <a:off x="2102" y="1987"/>
                <a:ext cx="23" cy="5"/>
              </a:xfrm>
              <a:custGeom>
                <a:avLst/>
                <a:gdLst>
                  <a:gd name="T0" fmla="*/ 3 w 10"/>
                  <a:gd name="T1" fmla="*/ 0 h 2"/>
                  <a:gd name="T2" fmla="*/ 2 w 10"/>
                  <a:gd name="T3" fmla="*/ 1 h 2"/>
                  <a:gd name="T4" fmla="*/ 8 w 10"/>
                  <a:gd name="T5" fmla="*/ 1 h 2"/>
                  <a:gd name="T6" fmla="*/ 3 w 10"/>
                  <a:gd name="T7" fmla="*/ 0 h 2"/>
                </a:gdLst>
                <a:ahLst/>
                <a:cxnLst>
                  <a:cxn ang="0">
                    <a:pos x="T0" y="T1"/>
                  </a:cxn>
                  <a:cxn ang="0">
                    <a:pos x="T2" y="T3"/>
                  </a:cxn>
                  <a:cxn ang="0">
                    <a:pos x="T4" y="T5"/>
                  </a:cxn>
                  <a:cxn ang="0">
                    <a:pos x="T6" y="T7"/>
                  </a:cxn>
                </a:cxnLst>
                <a:rect l="0" t="0" r="r" b="b"/>
                <a:pathLst>
                  <a:path w="10" h="2">
                    <a:moveTo>
                      <a:pt x="3" y="0"/>
                    </a:moveTo>
                    <a:cubicBezTo>
                      <a:pt x="0" y="0"/>
                      <a:pt x="2" y="1"/>
                      <a:pt x="2" y="1"/>
                    </a:cubicBezTo>
                    <a:cubicBezTo>
                      <a:pt x="4" y="1"/>
                      <a:pt x="10" y="2"/>
                      <a:pt x="8" y="1"/>
                    </a:cubicBezTo>
                    <a:cubicBezTo>
                      <a:pt x="7" y="1"/>
                      <a:pt x="5" y="1"/>
                      <a:pt x="3"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6" name="Freeform 160"/>
              <p:cNvSpPr>
                <a:spLocks/>
              </p:cNvSpPr>
              <p:nvPr/>
            </p:nvSpPr>
            <p:spPr bwMode="auto">
              <a:xfrm>
                <a:off x="1792" y="1952"/>
                <a:ext cx="8"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7" name="Freeform 161"/>
              <p:cNvSpPr>
                <a:spLocks/>
              </p:cNvSpPr>
              <p:nvPr/>
            </p:nvSpPr>
            <p:spPr bwMode="auto">
              <a:xfrm>
                <a:off x="1736" y="1950"/>
                <a:ext cx="26" cy="2"/>
              </a:xfrm>
              <a:custGeom>
                <a:avLst/>
                <a:gdLst>
                  <a:gd name="T0" fmla="*/ 2 w 11"/>
                  <a:gd name="T1" fmla="*/ 1 h 1"/>
                  <a:gd name="T2" fmla="*/ 11 w 11"/>
                  <a:gd name="T3" fmla="*/ 1 h 1"/>
                  <a:gd name="T4" fmla="*/ 2 w 11"/>
                  <a:gd name="T5" fmla="*/ 1 h 1"/>
                </a:gdLst>
                <a:ahLst/>
                <a:cxnLst>
                  <a:cxn ang="0">
                    <a:pos x="T0" y="T1"/>
                  </a:cxn>
                  <a:cxn ang="0">
                    <a:pos x="T2" y="T3"/>
                  </a:cxn>
                  <a:cxn ang="0">
                    <a:pos x="T4" y="T5"/>
                  </a:cxn>
                </a:cxnLst>
                <a:rect l="0" t="0" r="r" b="b"/>
                <a:pathLst>
                  <a:path w="11" h="1">
                    <a:moveTo>
                      <a:pt x="2" y="1"/>
                    </a:moveTo>
                    <a:cubicBezTo>
                      <a:pt x="0" y="1"/>
                      <a:pt x="7" y="1"/>
                      <a:pt x="11" y="1"/>
                    </a:cubicBezTo>
                    <a:cubicBezTo>
                      <a:pt x="9" y="1"/>
                      <a:pt x="6" y="0"/>
                      <a:pt x="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8" name="Freeform 162"/>
              <p:cNvSpPr>
                <a:spLocks/>
              </p:cNvSpPr>
              <p:nvPr/>
            </p:nvSpPr>
            <p:spPr bwMode="auto">
              <a:xfrm>
                <a:off x="1462" y="1945"/>
                <a:ext cx="14" cy="2"/>
              </a:xfrm>
              <a:custGeom>
                <a:avLst/>
                <a:gdLst>
                  <a:gd name="T0" fmla="*/ 14 w 14"/>
                  <a:gd name="T1" fmla="*/ 0 h 2"/>
                  <a:gd name="T2" fmla="*/ 12 w 14"/>
                  <a:gd name="T3" fmla="*/ 0 h 2"/>
                  <a:gd name="T4" fmla="*/ 0 w 14"/>
                  <a:gd name="T5" fmla="*/ 2 h 2"/>
                  <a:gd name="T6" fmla="*/ 2 w 14"/>
                  <a:gd name="T7" fmla="*/ 2 h 2"/>
                  <a:gd name="T8" fmla="*/ 14 w 14"/>
                  <a:gd name="T9" fmla="*/ 0 h 2"/>
                </a:gdLst>
                <a:ahLst/>
                <a:cxnLst>
                  <a:cxn ang="0">
                    <a:pos x="T0" y="T1"/>
                  </a:cxn>
                  <a:cxn ang="0">
                    <a:pos x="T2" y="T3"/>
                  </a:cxn>
                  <a:cxn ang="0">
                    <a:pos x="T4" y="T5"/>
                  </a:cxn>
                  <a:cxn ang="0">
                    <a:pos x="T6" y="T7"/>
                  </a:cxn>
                  <a:cxn ang="0">
                    <a:pos x="T8" y="T9"/>
                  </a:cxn>
                </a:cxnLst>
                <a:rect l="0" t="0" r="r" b="b"/>
                <a:pathLst>
                  <a:path w="14" h="2">
                    <a:moveTo>
                      <a:pt x="14" y="0"/>
                    </a:moveTo>
                    <a:lnTo>
                      <a:pt x="12" y="0"/>
                    </a:lnTo>
                    <a:lnTo>
                      <a:pt x="0" y="2"/>
                    </a:lnTo>
                    <a:lnTo>
                      <a:pt x="2" y="2"/>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9" name="Freeform 163"/>
              <p:cNvSpPr>
                <a:spLocks/>
              </p:cNvSpPr>
              <p:nvPr/>
            </p:nvSpPr>
            <p:spPr bwMode="auto">
              <a:xfrm>
                <a:off x="1603" y="1947"/>
                <a:ext cx="19" cy="3"/>
              </a:xfrm>
              <a:custGeom>
                <a:avLst/>
                <a:gdLst>
                  <a:gd name="T0" fmla="*/ 0 w 19"/>
                  <a:gd name="T1" fmla="*/ 3 h 3"/>
                  <a:gd name="T2" fmla="*/ 19 w 19"/>
                  <a:gd name="T3" fmla="*/ 0 h 3"/>
                  <a:gd name="T4" fmla="*/ 3 w 19"/>
                  <a:gd name="T5" fmla="*/ 3 h 3"/>
                  <a:gd name="T6" fmla="*/ 0 w 19"/>
                  <a:gd name="T7" fmla="*/ 3 h 3"/>
                </a:gdLst>
                <a:ahLst/>
                <a:cxnLst>
                  <a:cxn ang="0">
                    <a:pos x="T0" y="T1"/>
                  </a:cxn>
                  <a:cxn ang="0">
                    <a:pos x="T2" y="T3"/>
                  </a:cxn>
                  <a:cxn ang="0">
                    <a:pos x="T4" y="T5"/>
                  </a:cxn>
                  <a:cxn ang="0">
                    <a:pos x="T6" y="T7"/>
                  </a:cxn>
                </a:cxnLst>
                <a:rect l="0" t="0" r="r" b="b"/>
                <a:pathLst>
                  <a:path w="19" h="3">
                    <a:moveTo>
                      <a:pt x="0" y="3"/>
                    </a:moveTo>
                    <a:lnTo>
                      <a:pt x="19" y="0"/>
                    </a:lnTo>
                    <a:lnTo>
                      <a:pt x="3" y="3"/>
                    </a:lnTo>
                    <a:lnTo>
                      <a:pt x="0" y="3"/>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0" name="Freeform 164"/>
              <p:cNvSpPr>
                <a:spLocks/>
              </p:cNvSpPr>
              <p:nvPr/>
            </p:nvSpPr>
            <p:spPr bwMode="auto">
              <a:xfrm>
                <a:off x="1412" y="1950"/>
                <a:ext cx="12" cy="2"/>
              </a:xfrm>
              <a:custGeom>
                <a:avLst/>
                <a:gdLst>
                  <a:gd name="T0" fmla="*/ 2 w 5"/>
                  <a:gd name="T1" fmla="*/ 0 h 1"/>
                  <a:gd name="T2" fmla="*/ 3 w 5"/>
                  <a:gd name="T3" fmla="*/ 1 h 1"/>
                  <a:gd name="T4" fmla="*/ 2 w 5"/>
                  <a:gd name="T5" fmla="*/ 0 h 1"/>
                </a:gdLst>
                <a:ahLst/>
                <a:cxnLst>
                  <a:cxn ang="0">
                    <a:pos x="T0" y="T1"/>
                  </a:cxn>
                  <a:cxn ang="0">
                    <a:pos x="T2" y="T3"/>
                  </a:cxn>
                  <a:cxn ang="0">
                    <a:pos x="T4" y="T5"/>
                  </a:cxn>
                </a:cxnLst>
                <a:rect l="0" t="0" r="r" b="b"/>
                <a:pathLst>
                  <a:path w="5" h="1">
                    <a:moveTo>
                      <a:pt x="2" y="0"/>
                    </a:moveTo>
                    <a:cubicBezTo>
                      <a:pt x="0" y="1"/>
                      <a:pt x="1" y="1"/>
                      <a:pt x="3" y="1"/>
                    </a:cubicBezTo>
                    <a:cubicBezTo>
                      <a:pt x="5" y="0"/>
                      <a:pt x="4" y="0"/>
                      <a:pt x="2"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1" name="Freeform 165"/>
              <p:cNvSpPr>
                <a:spLocks/>
              </p:cNvSpPr>
              <p:nvPr/>
            </p:nvSpPr>
            <p:spPr bwMode="auto">
              <a:xfrm>
                <a:off x="1396" y="1954"/>
                <a:ext cx="18" cy="5"/>
              </a:xfrm>
              <a:custGeom>
                <a:avLst/>
                <a:gdLst>
                  <a:gd name="T0" fmla="*/ 18 w 18"/>
                  <a:gd name="T1" fmla="*/ 0 h 5"/>
                  <a:gd name="T2" fmla="*/ 0 w 18"/>
                  <a:gd name="T3" fmla="*/ 5 h 5"/>
                  <a:gd name="T4" fmla="*/ 18 w 18"/>
                  <a:gd name="T5" fmla="*/ 0 h 5"/>
                </a:gdLst>
                <a:ahLst/>
                <a:cxnLst>
                  <a:cxn ang="0">
                    <a:pos x="T0" y="T1"/>
                  </a:cxn>
                  <a:cxn ang="0">
                    <a:pos x="T2" y="T3"/>
                  </a:cxn>
                  <a:cxn ang="0">
                    <a:pos x="T4" y="T5"/>
                  </a:cxn>
                </a:cxnLst>
                <a:rect l="0" t="0" r="r" b="b"/>
                <a:pathLst>
                  <a:path w="18" h="5">
                    <a:moveTo>
                      <a:pt x="18" y="0"/>
                    </a:moveTo>
                    <a:lnTo>
                      <a:pt x="0" y="5"/>
                    </a:lnTo>
                    <a:lnTo>
                      <a:pt x="18"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2" name="Freeform 166"/>
              <p:cNvSpPr>
                <a:spLocks/>
              </p:cNvSpPr>
              <p:nvPr/>
            </p:nvSpPr>
            <p:spPr bwMode="auto">
              <a:xfrm>
                <a:off x="1403" y="1957"/>
                <a:ext cx="47" cy="4"/>
              </a:xfrm>
              <a:custGeom>
                <a:avLst/>
                <a:gdLst>
                  <a:gd name="T0" fmla="*/ 7 w 20"/>
                  <a:gd name="T1" fmla="*/ 1 h 2"/>
                  <a:gd name="T2" fmla="*/ 0 w 20"/>
                  <a:gd name="T3" fmla="*/ 2 h 2"/>
                  <a:gd name="T4" fmla="*/ 20 w 20"/>
                  <a:gd name="T5" fmla="*/ 0 h 2"/>
                  <a:gd name="T6" fmla="*/ 7 w 20"/>
                  <a:gd name="T7" fmla="*/ 1 h 2"/>
                </a:gdLst>
                <a:ahLst/>
                <a:cxnLst>
                  <a:cxn ang="0">
                    <a:pos x="T0" y="T1"/>
                  </a:cxn>
                  <a:cxn ang="0">
                    <a:pos x="T2" y="T3"/>
                  </a:cxn>
                  <a:cxn ang="0">
                    <a:pos x="T4" y="T5"/>
                  </a:cxn>
                  <a:cxn ang="0">
                    <a:pos x="T6" y="T7"/>
                  </a:cxn>
                </a:cxnLst>
                <a:rect l="0" t="0" r="r" b="b"/>
                <a:pathLst>
                  <a:path w="20" h="2">
                    <a:moveTo>
                      <a:pt x="7" y="1"/>
                    </a:moveTo>
                    <a:cubicBezTo>
                      <a:pt x="8" y="1"/>
                      <a:pt x="2" y="2"/>
                      <a:pt x="0" y="2"/>
                    </a:cubicBezTo>
                    <a:cubicBezTo>
                      <a:pt x="6" y="2"/>
                      <a:pt x="11" y="0"/>
                      <a:pt x="20" y="0"/>
                    </a:cubicBezTo>
                    <a:cubicBezTo>
                      <a:pt x="16" y="0"/>
                      <a:pt x="11" y="0"/>
                      <a:pt x="7"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3" name="Freeform 167"/>
              <p:cNvSpPr>
                <a:spLocks/>
              </p:cNvSpPr>
              <p:nvPr/>
            </p:nvSpPr>
            <p:spPr bwMode="auto">
              <a:xfrm>
                <a:off x="1922" y="1990"/>
                <a:ext cx="33" cy="2"/>
              </a:xfrm>
              <a:custGeom>
                <a:avLst/>
                <a:gdLst>
                  <a:gd name="T0" fmla="*/ 5 w 14"/>
                  <a:gd name="T1" fmla="*/ 0 h 1"/>
                  <a:gd name="T2" fmla="*/ 2 w 14"/>
                  <a:gd name="T3" fmla="*/ 0 h 1"/>
                  <a:gd name="T4" fmla="*/ 14 w 14"/>
                  <a:gd name="T5" fmla="*/ 1 h 1"/>
                  <a:gd name="T6" fmla="*/ 5 w 14"/>
                  <a:gd name="T7" fmla="*/ 0 h 1"/>
                </a:gdLst>
                <a:ahLst/>
                <a:cxnLst>
                  <a:cxn ang="0">
                    <a:pos x="T0" y="T1"/>
                  </a:cxn>
                  <a:cxn ang="0">
                    <a:pos x="T2" y="T3"/>
                  </a:cxn>
                  <a:cxn ang="0">
                    <a:pos x="T4" y="T5"/>
                  </a:cxn>
                  <a:cxn ang="0">
                    <a:pos x="T6" y="T7"/>
                  </a:cxn>
                </a:cxnLst>
                <a:rect l="0" t="0" r="r" b="b"/>
                <a:pathLst>
                  <a:path w="14" h="1">
                    <a:moveTo>
                      <a:pt x="5" y="0"/>
                    </a:moveTo>
                    <a:cubicBezTo>
                      <a:pt x="0" y="0"/>
                      <a:pt x="1" y="0"/>
                      <a:pt x="2" y="0"/>
                    </a:cubicBezTo>
                    <a:cubicBezTo>
                      <a:pt x="7" y="1"/>
                      <a:pt x="12" y="1"/>
                      <a:pt x="14" y="1"/>
                    </a:cubicBezTo>
                    <a:cubicBezTo>
                      <a:pt x="14" y="0"/>
                      <a:pt x="8" y="0"/>
                      <a:pt x="5"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4" name="Freeform 168"/>
              <p:cNvSpPr>
                <a:spLocks/>
              </p:cNvSpPr>
              <p:nvPr/>
            </p:nvSpPr>
            <p:spPr bwMode="auto">
              <a:xfrm>
                <a:off x="1176" y="1990"/>
                <a:ext cx="14" cy="2"/>
              </a:xfrm>
              <a:custGeom>
                <a:avLst/>
                <a:gdLst>
                  <a:gd name="T0" fmla="*/ 14 w 14"/>
                  <a:gd name="T1" fmla="*/ 0 h 2"/>
                  <a:gd name="T2" fmla="*/ 0 w 14"/>
                  <a:gd name="T3" fmla="*/ 2 h 2"/>
                  <a:gd name="T4" fmla="*/ 14 w 14"/>
                  <a:gd name="T5" fmla="*/ 0 h 2"/>
                </a:gdLst>
                <a:ahLst/>
                <a:cxnLst>
                  <a:cxn ang="0">
                    <a:pos x="T0" y="T1"/>
                  </a:cxn>
                  <a:cxn ang="0">
                    <a:pos x="T2" y="T3"/>
                  </a:cxn>
                  <a:cxn ang="0">
                    <a:pos x="T4" y="T5"/>
                  </a:cxn>
                </a:cxnLst>
                <a:rect l="0" t="0" r="r" b="b"/>
                <a:pathLst>
                  <a:path w="14" h="2">
                    <a:moveTo>
                      <a:pt x="14" y="0"/>
                    </a:moveTo>
                    <a:lnTo>
                      <a:pt x="0" y="2"/>
                    </a:lnTo>
                    <a:lnTo>
                      <a:pt x="14"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5" name="Freeform 169"/>
              <p:cNvSpPr>
                <a:spLocks/>
              </p:cNvSpPr>
              <p:nvPr/>
            </p:nvSpPr>
            <p:spPr bwMode="auto">
              <a:xfrm>
                <a:off x="1625" y="1966"/>
                <a:ext cx="12" cy="3"/>
              </a:xfrm>
              <a:custGeom>
                <a:avLst/>
                <a:gdLst>
                  <a:gd name="T0" fmla="*/ 2 w 5"/>
                  <a:gd name="T1" fmla="*/ 1 h 1"/>
                  <a:gd name="T2" fmla="*/ 0 w 5"/>
                  <a:gd name="T3" fmla="*/ 1 h 1"/>
                  <a:gd name="T4" fmla="*/ 5 w 5"/>
                  <a:gd name="T5" fmla="*/ 1 h 1"/>
                  <a:gd name="T6" fmla="*/ 2 w 5"/>
                  <a:gd name="T7" fmla="*/ 1 h 1"/>
                </a:gdLst>
                <a:ahLst/>
                <a:cxnLst>
                  <a:cxn ang="0">
                    <a:pos x="T0" y="T1"/>
                  </a:cxn>
                  <a:cxn ang="0">
                    <a:pos x="T2" y="T3"/>
                  </a:cxn>
                  <a:cxn ang="0">
                    <a:pos x="T4" y="T5"/>
                  </a:cxn>
                  <a:cxn ang="0">
                    <a:pos x="T6" y="T7"/>
                  </a:cxn>
                </a:cxnLst>
                <a:rect l="0" t="0" r="r" b="b"/>
                <a:pathLst>
                  <a:path w="5" h="1">
                    <a:moveTo>
                      <a:pt x="2" y="1"/>
                    </a:moveTo>
                    <a:cubicBezTo>
                      <a:pt x="0" y="1"/>
                      <a:pt x="0" y="1"/>
                      <a:pt x="0" y="1"/>
                    </a:cubicBezTo>
                    <a:cubicBezTo>
                      <a:pt x="5" y="1"/>
                      <a:pt x="5" y="1"/>
                      <a:pt x="5" y="1"/>
                    </a:cubicBezTo>
                    <a:cubicBezTo>
                      <a:pt x="4" y="0"/>
                      <a:pt x="3" y="1"/>
                      <a:pt x="2"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6" name="Freeform 170"/>
              <p:cNvSpPr>
                <a:spLocks/>
              </p:cNvSpPr>
              <p:nvPr/>
            </p:nvSpPr>
            <p:spPr bwMode="auto">
              <a:xfrm>
                <a:off x="1589" y="1971"/>
                <a:ext cx="10"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cubicBezTo>
                      <a:pt x="0" y="0"/>
                      <a:pt x="0" y="0"/>
                      <a:pt x="0" y="0"/>
                    </a:cubicBezTo>
                    <a:cubicBezTo>
                      <a:pt x="4" y="0"/>
                      <a:pt x="4" y="0"/>
                      <a:pt x="4" y="0"/>
                    </a:cubicBezTo>
                    <a:cubicBezTo>
                      <a:pt x="2" y="0"/>
                      <a:pt x="1" y="0"/>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7" name="Freeform 171"/>
              <p:cNvSpPr>
                <a:spLocks/>
              </p:cNvSpPr>
              <p:nvPr/>
            </p:nvSpPr>
            <p:spPr bwMode="auto">
              <a:xfrm>
                <a:off x="1577" y="1973"/>
                <a:ext cx="83" cy="5"/>
              </a:xfrm>
              <a:custGeom>
                <a:avLst/>
                <a:gdLst>
                  <a:gd name="T0" fmla="*/ 11 w 35"/>
                  <a:gd name="T1" fmla="*/ 1 h 2"/>
                  <a:gd name="T2" fmla="*/ 0 w 35"/>
                  <a:gd name="T3" fmla="*/ 1 h 2"/>
                  <a:gd name="T4" fmla="*/ 14 w 35"/>
                  <a:gd name="T5" fmla="*/ 2 h 2"/>
                  <a:gd name="T6" fmla="*/ 33 w 35"/>
                  <a:gd name="T7" fmla="*/ 1 h 2"/>
                  <a:gd name="T8" fmla="*/ 31 w 35"/>
                  <a:gd name="T9" fmla="*/ 0 h 2"/>
                  <a:gd name="T10" fmla="*/ 11 w 35"/>
                  <a:gd name="T11" fmla="*/ 1 h 2"/>
                </a:gdLst>
                <a:ahLst/>
                <a:cxnLst>
                  <a:cxn ang="0">
                    <a:pos x="T0" y="T1"/>
                  </a:cxn>
                  <a:cxn ang="0">
                    <a:pos x="T2" y="T3"/>
                  </a:cxn>
                  <a:cxn ang="0">
                    <a:pos x="T4" y="T5"/>
                  </a:cxn>
                  <a:cxn ang="0">
                    <a:pos x="T6" y="T7"/>
                  </a:cxn>
                  <a:cxn ang="0">
                    <a:pos x="T8" y="T9"/>
                  </a:cxn>
                  <a:cxn ang="0">
                    <a:pos x="T10" y="T11"/>
                  </a:cxn>
                </a:cxnLst>
                <a:rect l="0" t="0" r="r" b="b"/>
                <a:pathLst>
                  <a:path w="35" h="2">
                    <a:moveTo>
                      <a:pt x="11" y="1"/>
                    </a:moveTo>
                    <a:cubicBezTo>
                      <a:pt x="0" y="1"/>
                      <a:pt x="0" y="1"/>
                      <a:pt x="0" y="1"/>
                    </a:cubicBezTo>
                    <a:cubicBezTo>
                      <a:pt x="10" y="1"/>
                      <a:pt x="5" y="2"/>
                      <a:pt x="14" y="2"/>
                    </a:cubicBezTo>
                    <a:cubicBezTo>
                      <a:pt x="18" y="1"/>
                      <a:pt x="27" y="2"/>
                      <a:pt x="33" y="1"/>
                    </a:cubicBezTo>
                    <a:cubicBezTo>
                      <a:pt x="35" y="0"/>
                      <a:pt x="35" y="0"/>
                      <a:pt x="31" y="0"/>
                    </a:cubicBezTo>
                    <a:cubicBezTo>
                      <a:pt x="24" y="0"/>
                      <a:pt x="10" y="0"/>
                      <a:pt x="11"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8" name="Freeform 172"/>
              <p:cNvSpPr>
                <a:spLocks/>
              </p:cNvSpPr>
              <p:nvPr/>
            </p:nvSpPr>
            <p:spPr bwMode="auto">
              <a:xfrm>
                <a:off x="1599" y="1973"/>
                <a:ext cx="4" cy="0"/>
              </a:xfrm>
              <a:custGeom>
                <a:avLst/>
                <a:gdLst>
                  <a:gd name="T0" fmla="*/ 2 w 4"/>
                  <a:gd name="T1" fmla="*/ 4 w 4"/>
                  <a:gd name="T2" fmla="*/ 0 w 4"/>
                  <a:gd name="T3" fmla="*/ 2 w 4"/>
                </a:gdLst>
                <a:ahLst/>
                <a:cxnLst>
                  <a:cxn ang="0">
                    <a:pos x="T0" y="0"/>
                  </a:cxn>
                  <a:cxn ang="0">
                    <a:pos x="T1" y="0"/>
                  </a:cxn>
                  <a:cxn ang="0">
                    <a:pos x="T2" y="0"/>
                  </a:cxn>
                  <a:cxn ang="0">
                    <a:pos x="T3" y="0"/>
                  </a:cxn>
                </a:cxnLst>
                <a:rect l="0" t="0" r="r" b="b"/>
                <a:pathLst>
                  <a:path w="4">
                    <a:moveTo>
                      <a:pt x="2" y="0"/>
                    </a:moveTo>
                    <a:lnTo>
                      <a:pt x="4" y="0"/>
                    </a:lnTo>
                    <a:lnTo>
                      <a:pt x="0" y="0"/>
                    </a:lnTo>
                    <a:lnTo>
                      <a:pt x="2"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9" name="Freeform 173"/>
              <p:cNvSpPr>
                <a:spLocks/>
              </p:cNvSpPr>
              <p:nvPr/>
            </p:nvSpPr>
            <p:spPr bwMode="auto">
              <a:xfrm>
                <a:off x="1627" y="1978"/>
                <a:ext cx="10" cy="0"/>
              </a:xfrm>
              <a:custGeom>
                <a:avLst/>
                <a:gdLst>
                  <a:gd name="T0" fmla="*/ 10 w 10"/>
                  <a:gd name="T1" fmla="*/ 0 w 10"/>
                  <a:gd name="T2" fmla="*/ 10 w 10"/>
                </a:gdLst>
                <a:ahLst/>
                <a:cxnLst>
                  <a:cxn ang="0">
                    <a:pos x="T0" y="0"/>
                  </a:cxn>
                  <a:cxn ang="0">
                    <a:pos x="T1" y="0"/>
                  </a:cxn>
                  <a:cxn ang="0">
                    <a:pos x="T2" y="0"/>
                  </a:cxn>
                </a:cxnLst>
                <a:rect l="0" t="0" r="r" b="b"/>
                <a:pathLst>
                  <a:path w="10">
                    <a:moveTo>
                      <a:pt x="10" y="0"/>
                    </a:moveTo>
                    <a:lnTo>
                      <a:pt x="0" y="0"/>
                    </a:lnTo>
                    <a:lnTo>
                      <a:pt x="1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0" name="Freeform 174"/>
              <p:cNvSpPr>
                <a:spLocks/>
              </p:cNvSpPr>
              <p:nvPr/>
            </p:nvSpPr>
            <p:spPr bwMode="auto">
              <a:xfrm>
                <a:off x="1474" y="1990"/>
                <a:ext cx="35" cy="2"/>
              </a:xfrm>
              <a:custGeom>
                <a:avLst/>
                <a:gdLst>
                  <a:gd name="T0" fmla="*/ 6 w 15"/>
                  <a:gd name="T1" fmla="*/ 0 h 1"/>
                  <a:gd name="T2" fmla="*/ 15 w 15"/>
                  <a:gd name="T3" fmla="*/ 0 h 1"/>
                  <a:gd name="T4" fmla="*/ 6 w 15"/>
                  <a:gd name="T5" fmla="*/ 0 h 1"/>
                </a:gdLst>
                <a:ahLst/>
                <a:cxnLst>
                  <a:cxn ang="0">
                    <a:pos x="T0" y="T1"/>
                  </a:cxn>
                  <a:cxn ang="0">
                    <a:pos x="T2" y="T3"/>
                  </a:cxn>
                  <a:cxn ang="0">
                    <a:pos x="T4" y="T5"/>
                  </a:cxn>
                </a:cxnLst>
                <a:rect l="0" t="0" r="r" b="b"/>
                <a:pathLst>
                  <a:path w="15" h="1">
                    <a:moveTo>
                      <a:pt x="6" y="0"/>
                    </a:moveTo>
                    <a:cubicBezTo>
                      <a:pt x="0" y="1"/>
                      <a:pt x="15" y="0"/>
                      <a:pt x="15" y="0"/>
                    </a:cubicBezTo>
                    <a:cubicBezTo>
                      <a:pt x="13" y="0"/>
                      <a:pt x="9" y="0"/>
                      <a:pt x="6"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1" name="Freeform 175"/>
              <p:cNvSpPr>
                <a:spLocks/>
              </p:cNvSpPr>
              <p:nvPr/>
            </p:nvSpPr>
            <p:spPr bwMode="auto">
              <a:xfrm>
                <a:off x="1455" y="1990"/>
                <a:ext cx="19" cy="2"/>
              </a:xfrm>
              <a:custGeom>
                <a:avLst/>
                <a:gdLst>
                  <a:gd name="T0" fmla="*/ 0 w 8"/>
                  <a:gd name="T1" fmla="*/ 1 h 1"/>
                  <a:gd name="T2" fmla="*/ 8 w 8"/>
                  <a:gd name="T3" fmla="*/ 0 h 1"/>
                  <a:gd name="T4" fmla="*/ 0 w 8"/>
                  <a:gd name="T5" fmla="*/ 1 h 1"/>
                </a:gdLst>
                <a:ahLst/>
                <a:cxnLst>
                  <a:cxn ang="0">
                    <a:pos x="T0" y="T1"/>
                  </a:cxn>
                  <a:cxn ang="0">
                    <a:pos x="T2" y="T3"/>
                  </a:cxn>
                  <a:cxn ang="0">
                    <a:pos x="T4" y="T5"/>
                  </a:cxn>
                </a:cxnLst>
                <a:rect l="0" t="0" r="r" b="b"/>
                <a:pathLst>
                  <a:path w="8" h="1">
                    <a:moveTo>
                      <a:pt x="0" y="1"/>
                    </a:moveTo>
                    <a:cubicBezTo>
                      <a:pt x="0" y="1"/>
                      <a:pt x="8" y="0"/>
                      <a:pt x="8" y="0"/>
                    </a:cubicBezTo>
                    <a:cubicBezTo>
                      <a:pt x="4" y="0"/>
                      <a:pt x="2" y="1"/>
                      <a:pt x="0"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2" name="Freeform 176"/>
              <p:cNvSpPr>
                <a:spLocks/>
              </p:cNvSpPr>
              <p:nvPr/>
            </p:nvSpPr>
            <p:spPr bwMode="auto">
              <a:xfrm>
                <a:off x="1471" y="1994"/>
                <a:ext cx="17" cy="3"/>
              </a:xfrm>
              <a:custGeom>
                <a:avLst/>
                <a:gdLst>
                  <a:gd name="T0" fmla="*/ 0 w 7"/>
                  <a:gd name="T1" fmla="*/ 0 h 1"/>
                  <a:gd name="T2" fmla="*/ 7 w 7"/>
                  <a:gd name="T3" fmla="*/ 0 h 1"/>
                  <a:gd name="T4" fmla="*/ 0 w 7"/>
                  <a:gd name="T5" fmla="*/ 0 h 1"/>
                </a:gdLst>
                <a:ahLst/>
                <a:cxnLst>
                  <a:cxn ang="0">
                    <a:pos x="T0" y="T1"/>
                  </a:cxn>
                  <a:cxn ang="0">
                    <a:pos x="T2" y="T3"/>
                  </a:cxn>
                  <a:cxn ang="0">
                    <a:pos x="T4" y="T5"/>
                  </a:cxn>
                </a:cxnLst>
                <a:rect l="0" t="0" r="r" b="b"/>
                <a:pathLst>
                  <a:path w="7" h="1">
                    <a:moveTo>
                      <a:pt x="0" y="0"/>
                    </a:moveTo>
                    <a:cubicBezTo>
                      <a:pt x="1" y="1"/>
                      <a:pt x="4" y="0"/>
                      <a:pt x="7" y="0"/>
                    </a:cubicBezTo>
                    <a:cubicBezTo>
                      <a:pt x="4" y="0"/>
                      <a:pt x="4" y="0"/>
                      <a:pt x="0"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3" name="Freeform 177"/>
              <p:cNvSpPr>
                <a:spLocks/>
              </p:cNvSpPr>
              <p:nvPr/>
            </p:nvSpPr>
            <p:spPr bwMode="auto">
              <a:xfrm>
                <a:off x="1481" y="2004"/>
                <a:ext cx="40" cy="2"/>
              </a:xfrm>
              <a:custGeom>
                <a:avLst/>
                <a:gdLst>
                  <a:gd name="T0" fmla="*/ 0 w 17"/>
                  <a:gd name="T1" fmla="*/ 1 h 1"/>
                  <a:gd name="T2" fmla="*/ 17 w 17"/>
                  <a:gd name="T3" fmla="*/ 0 h 1"/>
                  <a:gd name="T4" fmla="*/ 0 w 17"/>
                  <a:gd name="T5" fmla="*/ 1 h 1"/>
                </a:gdLst>
                <a:ahLst/>
                <a:cxnLst>
                  <a:cxn ang="0">
                    <a:pos x="T0" y="T1"/>
                  </a:cxn>
                  <a:cxn ang="0">
                    <a:pos x="T2" y="T3"/>
                  </a:cxn>
                  <a:cxn ang="0">
                    <a:pos x="T4" y="T5"/>
                  </a:cxn>
                </a:cxnLst>
                <a:rect l="0" t="0" r="r" b="b"/>
                <a:pathLst>
                  <a:path w="17" h="1">
                    <a:moveTo>
                      <a:pt x="0" y="1"/>
                    </a:moveTo>
                    <a:cubicBezTo>
                      <a:pt x="8" y="0"/>
                      <a:pt x="8" y="1"/>
                      <a:pt x="17" y="0"/>
                    </a:cubicBezTo>
                    <a:cubicBezTo>
                      <a:pt x="13" y="0"/>
                      <a:pt x="7" y="0"/>
                      <a:pt x="0" y="1"/>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4" name="Freeform 178"/>
              <p:cNvSpPr>
                <a:spLocks/>
              </p:cNvSpPr>
              <p:nvPr/>
            </p:nvSpPr>
            <p:spPr bwMode="auto">
              <a:xfrm>
                <a:off x="1488" y="2006"/>
                <a:ext cx="9"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1" y="0"/>
                      <a:pt x="2" y="0"/>
                      <a:pt x="4" y="0"/>
                    </a:cubicBez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5" name="Freeform 179"/>
              <p:cNvSpPr>
                <a:spLocks/>
              </p:cNvSpPr>
              <p:nvPr/>
            </p:nvSpPr>
            <p:spPr bwMode="auto">
              <a:xfrm>
                <a:off x="1471" y="2006"/>
                <a:ext cx="10" cy="3"/>
              </a:xfrm>
              <a:custGeom>
                <a:avLst/>
                <a:gdLst>
                  <a:gd name="T0" fmla="*/ 0 w 10"/>
                  <a:gd name="T1" fmla="*/ 3 h 3"/>
                  <a:gd name="T2" fmla="*/ 10 w 10"/>
                  <a:gd name="T3" fmla="*/ 0 h 3"/>
                  <a:gd name="T4" fmla="*/ 3 w 10"/>
                  <a:gd name="T5" fmla="*/ 0 h 3"/>
                  <a:gd name="T6" fmla="*/ 0 w 10"/>
                  <a:gd name="T7" fmla="*/ 3 h 3"/>
                </a:gdLst>
                <a:ahLst/>
                <a:cxnLst>
                  <a:cxn ang="0">
                    <a:pos x="T0" y="T1"/>
                  </a:cxn>
                  <a:cxn ang="0">
                    <a:pos x="T2" y="T3"/>
                  </a:cxn>
                  <a:cxn ang="0">
                    <a:pos x="T4" y="T5"/>
                  </a:cxn>
                  <a:cxn ang="0">
                    <a:pos x="T6" y="T7"/>
                  </a:cxn>
                </a:cxnLst>
                <a:rect l="0" t="0" r="r" b="b"/>
                <a:pathLst>
                  <a:path w="10" h="3">
                    <a:moveTo>
                      <a:pt x="0" y="3"/>
                    </a:moveTo>
                    <a:lnTo>
                      <a:pt x="10" y="0"/>
                    </a:lnTo>
                    <a:lnTo>
                      <a:pt x="3" y="0"/>
                    </a:lnTo>
                    <a:lnTo>
                      <a:pt x="0" y="3"/>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6" name="Freeform 180"/>
              <p:cNvSpPr>
                <a:spLocks/>
              </p:cNvSpPr>
              <p:nvPr/>
            </p:nvSpPr>
            <p:spPr bwMode="auto">
              <a:xfrm>
                <a:off x="1464" y="2009"/>
                <a:ext cx="12" cy="0"/>
              </a:xfrm>
              <a:custGeom>
                <a:avLst/>
                <a:gdLst>
                  <a:gd name="T0" fmla="*/ 0 w 12"/>
                  <a:gd name="T1" fmla="*/ 12 w 12"/>
                  <a:gd name="T2" fmla="*/ 2 w 12"/>
                  <a:gd name="T3" fmla="*/ 0 w 12"/>
                </a:gdLst>
                <a:ahLst/>
                <a:cxnLst>
                  <a:cxn ang="0">
                    <a:pos x="T0" y="0"/>
                  </a:cxn>
                  <a:cxn ang="0">
                    <a:pos x="T1" y="0"/>
                  </a:cxn>
                  <a:cxn ang="0">
                    <a:pos x="T2" y="0"/>
                  </a:cxn>
                  <a:cxn ang="0">
                    <a:pos x="T3" y="0"/>
                  </a:cxn>
                </a:cxnLst>
                <a:rect l="0" t="0" r="r" b="b"/>
                <a:pathLst>
                  <a:path w="12">
                    <a:moveTo>
                      <a:pt x="0" y="0"/>
                    </a:moveTo>
                    <a:lnTo>
                      <a:pt x="12" y="0"/>
                    </a:lnTo>
                    <a:lnTo>
                      <a:pt x="2" y="0"/>
                    </a:lnTo>
                    <a:lnTo>
                      <a:pt x="0" y="0"/>
                    </a:lnTo>
                    <a:close/>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7" name="Freeform 181"/>
              <p:cNvSpPr>
                <a:spLocks/>
              </p:cNvSpPr>
              <p:nvPr/>
            </p:nvSpPr>
            <p:spPr bwMode="auto">
              <a:xfrm>
                <a:off x="1353" y="2023"/>
                <a:ext cx="12" cy="2"/>
              </a:xfrm>
              <a:custGeom>
                <a:avLst/>
                <a:gdLst>
                  <a:gd name="T0" fmla="*/ 1 w 5"/>
                  <a:gd name="T1" fmla="*/ 0 h 1"/>
                  <a:gd name="T2" fmla="*/ 5 w 5"/>
                  <a:gd name="T3" fmla="*/ 0 h 1"/>
                  <a:gd name="T4" fmla="*/ 1 w 5"/>
                  <a:gd name="T5" fmla="*/ 0 h 1"/>
                </a:gdLst>
                <a:ahLst/>
                <a:cxnLst>
                  <a:cxn ang="0">
                    <a:pos x="T0" y="T1"/>
                  </a:cxn>
                  <a:cxn ang="0">
                    <a:pos x="T2" y="T3"/>
                  </a:cxn>
                  <a:cxn ang="0">
                    <a:pos x="T4" y="T5"/>
                  </a:cxn>
                </a:cxnLst>
                <a:rect l="0" t="0" r="r" b="b"/>
                <a:pathLst>
                  <a:path w="5" h="1">
                    <a:moveTo>
                      <a:pt x="1" y="0"/>
                    </a:moveTo>
                    <a:cubicBezTo>
                      <a:pt x="0" y="1"/>
                      <a:pt x="4" y="0"/>
                      <a:pt x="5" y="0"/>
                    </a:cubicBezTo>
                    <a:cubicBezTo>
                      <a:pt x="5" y="0"/>
                      <a:pt x="3" y="0"/>
                      <a:pt x="1" y="0"/>
                    </a:cubicBezTo>
                  </a:path>
                </a:pathLst>
              </a:custGeom>
              <a:solidFill>
                <a:srgbClr val="71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8" name="Freeform 182"/>
              <p:cNvSpPr>
                <a:spLocks noEditPoints="1"/>
              </p:cNvSpPr>
              <p:nvPr/>
            </p:nvSpPr>
            <p:spPr bwMode="auto">
              <a:xfrm>
                <a:off x="744" y="2115"/>
                <a:ext cx="2152" cy="2402"/>
              </a:xfrm>
              <a:custGeom>
                <a:avLst/>
                <a:gdLst>
                  <a:gd name="T0" fmla="*/ 575 w 911"/>
                  <a:gd name="T1" fmla="*/ 992 h 1017"/>
                  <a:gd name="T2" fmla="*/ 903 w 911"/>
                  <a:gd name="T3" fmla="*/ 529 h 1017"/>
                  <a:gd name="T4" fmla="*/ 706 w 911"/>
                  <a:gd name="T5" fmla="*/ 78 h 1017"/>
                  <a:gd name="T6" fmla="*/ 165 w 911"/>
                  <a:gd name="T7" fmla="*/ 334 h 1017"/>
                  <a:gd name="T8" fmla="*/ 41 w 911"/>
                  <a:gd name="T9" fmla="*/ 580 h 1017"/>
                  <a:gd name="T10" fmla="*/ 130 w 911"/>
                  <a:gd name="T11" fmla="*/ 517 h 1017"/>
                  <a:gd name="T12" fmla="*/ 114 w 911"/>
                  <a:gd name="T13" fmla="*/ 717 h 1017"/>
                  <a:gd name="T14" fmla="*/ 778 w 911"/>
                  <a:gd name="T15" fmla="*/ 731 h 1017"/>
                  <a:gd name="T16" fmla="*/ 856 w 911"/>
                  <a:gd name="T17" fmla="*/ 633 h 1017"/>
                  <a:gd name="T18" fmla="*/ 770 w 911"/>
                  <a:gd name="T19" fmla="*/ 192 h 1017"/>
                  <a:gd name="T20" fmla="*/ 698 w 911"/>
                  <a:gd name="T21" fmla="*/ 90 h 1017"/>
                  <a:gd name="T22" fmla="*/ 159 w 911"/>
                  <a:gd name="T23" fmla="*/ 394 h 1017"/>
                  <a:gd name="T24" fmla="*/ 470 w 911"/>
                  <a:gd name="T25" fmla="*/ 157 h 1017"/>
                  <a:gd name="T26" fmla="*/ 577 w 911"/>
                  <a:gd name="T27" fmla="*/ 153 h 1017"/>
                  <a:gd name="T28" fmla="*/ 219 w 911"/>
                  <a:gd name="T29" fmla="*/ 465 h 1017"/>
                  <a:gd name="T30" fmla="*/ 209 w 911"/>
                  <a:gd name="T31" fmla="*/ 359 h 1017"/>
                  <a:gd name="T32" fmla="*/ 434 w 911"/>
                  <a:gd name="T33" fmla="*/ 705 h 1017"/>
                  <a:gd name="T34" fmla="*/ 537 w 911"/>
                  <a:gd name="T35" fmla="*/ 789 h 1017"/>
                  <a:gd name="T36" fmla="*/ 210 w 911"/>
                  <a:gd name="T37" fmla="*/ 622 h 1017"/>
                  <a:gd name="T38" fmla="*/ 591 w 911"/>
                  <a:gd name="T39" fmla="*/ 175 h 1017"/>
                  <a:gd name="T40" fmla="*/ 740 w 911"/>
                  <a:gd name="T41" fmla="*/ 662 h 1017"/>
                  <a:gd name="T42" fmla="*/ 210 w 911"/>
                  <a:gd name="T43" fmla="*/ 622 h 1017"/>
                  <a:gd name="T44" fmla="*/ 734 w 911"/>
                  <a:gd name="T45" fmla="*/ 188 h 1017"/>
                  <a:gd name="T46" fmla="*/ 763 w 911"/>
                  <a:gd name="T47" fmla="*/ 204 h 1017"/>
                  <a:gd name="T48" fmla="*/ 844 w 911"/>
                  <a:gd name="T49" fmla="*/ 356 h 1017"/>
                  <a:gd name="T50" fmla="*/ 763 w 911"/>
                  <a:gd name="T51" fmla="*/ 653 h 1017"/>
                  <a:gd name="T52" fmla="*/ 603 w 911"/>
                  <a:gd name="T53" fmla="*/ 164 h 1017"/>
                  <a:gd name="T54" fmla="*/ 844 w 911"/>
                  <a:gd name="T55" fmla="*/ 541 h 1017"/>
                  <a:gd name="T56" fmla="*/ 852 w 911"/>
                  <a:gd name="T57" fmla="*/ 570 h 1017"/>
                  <a:gd name="T58" fmla="*/ 443 w 911"/>
                  <a:gd name="T59" fmla="*/ 191 h 1017"/>
                  <a:gd name="T60" fmla="*/ 192 w 911"/>
                  <a:gd name="T61" fmla="*/ 606 h 1017"/>
                  <a:gd name="T62" fmla="*/ 443 w 911"/>
                  <a:gd name="T63" fmla="*/ 147 h 1017"/>
                  <a:gd name="T64" fmla="*/ 704 w 911"/>
                  <a:gd name="T65" fmla="*/ 161 h 1017"/>
                  <a:gd name="T66" fmla="*/ 867 w 911"/>
                  <a:gd name="T67" fmla="*/ 484 h 1017"/>
                  <a:gd name="T68" fmla="*/ 736 w 911"/>
                  <a:gd name="T69" fmla="*/ 763 h 1017"/>
                  <a:gd name="T70" fmla="*/ 696 w 911"/>
                  <a:gd name="T71" fmla="*/ 729 h 1017"/>
                  <a:gd name="T72" fmla="*/ 776 w 911"/>
                  <a:gd name="T73" fmla="*/ 708 h 1017"/>
                  <a:gd name="T74" fmla="*/ 638 w 911"/>
                  <a:gd name="T75" fmla="*/ 847 h 1017"/>
                  <a:gd name="T76" fmla="*/ 222 w 911"/>
                  <a:gd name="T77" fmla="*/ 804 h 1017"/>
                  <a:gd name="T78" fmla="*/ 701 w 911"/>
                  <a:gd name="T79" fmla="*/ 799 h 1017"/>
                  <a:gd name="T80" fmla="*/ 196 w 911"/>
                  <a:gd name="T81" fmla="*/ 630 h 1017"/>
                  <a:gd name="T82" fmla="*/ 301 w 911"/>
                  <a:gd name="T83" fmla="*/ 808 h 1017"/>
                  <a:gd name="T84" fmla="*/ 101 w 911"/>
                  <a:gd name="T85" fmla="*/ 470 h 1017"/>
                  <a:gd name="T86" fmla="*/ 592 w 911"/>
                  <a:gd name="T87" fmla="*/ 63 h 1017"/>
                  <a:gd name="T88" fmla="*/ 178 w 911"/>
                  <a:gd name="T89" fmla="*/ 339 h 1017"/>
                  <a:gd name="T90" fmla="*/ 658 w 911"/>
                  <a:gd name="T91" fmla="*/ 59 h 1017"/>
                  <a:gd name="T92" fmla="*/ 866 w 911"/>
                  <a:gd name="T93" fmla="*/ 613 h 1017"/>
                  <a:gd name="T94" fmla="*/ 858 w 911"/>
                  <a:gd name="T95" fmla="*/ 351 h 1017"/>
                  <a:gd name="T96" fmla="*/ 888 w 911"/>
                  <a:gd name="T97" fmla="*/ 527 h 1017"/>
                  <a:gd name="T98" fmla="*/ 57 w 911"/>
                  <a:gd name="T99" fmla="*/ 631 h 1017"/>
                  <a:gd name="T100" fmla="*/ 351 w 911"/>
                  <a:gd name="T101" fmla="*/ 916 h 1017"/>
                  <a:gd name="T102" fmla="*/ 745 w 911"/>
                  <a:gd name="T103" fmla="*/ 774 h 1017"/>
                  <a:gd name="T104" fmla="*/ 748 w 911"/>
                  <a:gd name="T105" fmla="*/ 890 h 1017"/>
                  <a:gd name="T106" fmla="*/ 33 w 911"/>
                  <a:gd name="T107" fmla="*/ 80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1" h="1017">
                    <a:moveTo>
                      <a:pt x="20" y="809"/>
                    </a:moveTo>
                    <a:cubicBezTo>
                      <a:pt x="39" y="877"/>
                      <a:pt x="85" y="920"/>
                      <a:pt x="124" y="945"/>
                    </a:cubicBezTo>
                    <a:cubicBezTo>
                      <a:pt x="197" y="992"/>
                      <a:pt x="280" y="1007"/>
                      <a:pt x="356" y="1013"/>
                    </a:cubicBezTo>
                    <a:cubicBezTo>
                      <a:pt x="433" y="1017"/>
                      <a:pt x="507" y="1010"/>
                      <a:pt x="575" y="992"/>
                    </a:cubicBezTo>
                    <a:cubicBezTo>
                      <a:pt x="643" y="974"/>
                      <a:pt x="707" y="944"/>
                      <a:pt x="756" y="899"/>
                    </a:cubicBezTo>
                    <a:cubicBezTo>
                      <a:pt x="805" y="854"/>
                      <a:pt x="837" y="794"/>
                      <a:pt x="853" y="733"/>
                    </a:cubicBezTo>
                    <a:cubicBezTo>
                      <a:pt x="859" y="704"/>
                      <a:pt x="863" y="676"/>
                      <a:pt x="865" y="647"/>
                    </a:cubicBezTo>
                    <a:cubicBezTo>
                      <a:pt x="885" y="610"/>
                      <a:pt x="897" y="570"/>
                      <a:pt x="903" y="529"/>
                    </a:cubicBezTo>
                    <a:cubicBezTo>
                      <a:pt x="911" y="465"/>
                      <a:pt x="904" y="400"/>
                      <a:pt x="882" y="340"/>
                    </a:cubicBezTo>
                    <a:cubicBezTo>
                      <a:pt x="868" y="300"/>
                      <a:pt x="846" y="263"/>
                      <a:pt x="818" y="232"/>
                    </a:cubicBezTo>
                    <a:cubicBezTo>
                      <a:pt x="801" y="193"/>
                      <a:pt x="782" y="156"/>
                      <a:pt x="755" y="123"/>
                    </a:cubicBezTo>
                    <a:cubicBezTo>
                      <a:pt x="742" y="106"/>
                      <a:pt x="725" y="90"/>
                      <a:pt x="706" y="78"/>
                    </a:cubicBezTo>
                    <a:cubicBezTo>
                      <a:pt x="700" y="73"/>
                      <a:pt x="693" y="67"/>
                      <a:pt x="686" y="61"/>
                    </a:cubicBezTo>
                    <a:cubicBezTo>
                      <a:pt x="645" y="29"/>
                      <a:pt x="593" y="6"/>
                      <a:pt x="536" y="3"/>
                    </a:cubicBezTo>
                    <a:cubicBezTo>
                      <a:pt x="480" y="0"/>
                      <a:pt x="422" y="17"/>
                      <a:pt x="374" y="49"/>
                    </a:cubicBezTo>
                    <a:cubicBezTo>
                      <a:pt x="276" y="114"/>
                      <a:pt x="211" y="222"/>
                      <a:pt x="165" y="334"/>
                    </a:cubicBezTo>
                    <a:cubicBezTo>
                      <a:pt x="159" y="349"/>
                      <a:pt x="153" y="365"/>
                      <a:pt x="148" y="381"/>
                    </a:cubicBezTo>
                    <a:cubicBezTo>
                      <a:pt x="112" y="424"/>
                      <a:pt x="80" y="473"/>
                      <a:pt x="63" y="529"/>
                    </a:cubicBezTo>
                    <a:cubicBezTo>
                      <a:pt x="63" y="531"/>
                      <a:pt x="63" y="533"/>
                      <a:pt x="62" y="534"/>
                    </a:cubicBezTo>
                    <a:cubicBezTo>
                      <a:pt x="54" y="549"/>
                      <a:pt x="47" y="565"/>
                      <a:pt x="41" y="580"/>
                    </a:cubicBezTo>
                    <a:cubicBezTo>
                      <a:pt x="8" y="660"/>
                      <a:pt x="0" y="743"/>
                      <a:pt x="20" y="809"/>
                    </a:cubicBezTo>
                    <a:moveTo>
                      <a:pt x="71" y="548"/>
                    </a:moveTo>
                    <a:cubicBezTo>
                      <a:pt x="88" y="515"/>
                      <a:pt x="108" y="483"/>
                      <a:pt x="131" y="452"/>
                    </a:cubicBezTo>
                    <a:cubicBezTo>
                      <a:pt x="128" y="473"/>
                      <a:pt x="128" y="495"/>
                      <a:pt x="130" y="517"/>
                    </a:cubicBezTo>
                    <a:cubicBezTo>
                      <a:pt x="134" y="553"/>
                      <a:pt x="152" y="586"/>
                      <a:pt x="176" y="612"/>
                    </a:cubicBezTo>
                    <a:cubicBezTo>
                      <a:pt x="171" y="659"/>
                      <a:pt x="174" y="706"/>
                      <a:pt x="185" y="749"/>
                    </a:cubicBezTo>
                    <a:cubicBezTo>
                      <a:pt x="187" y="759"/>
                      <a:pt x="191" y="768"/>
                      <a:pt x="194" y="778"/>
                    </a:cubicBezTo>
                    <a:cubicBezTo>
                      <a:pt x="163" y="763"/>
                      <a:pt x="135" y="743"/>
                      <a:pt x="114" y="717"/>
                    </a:cubicBezTo>
                    <a:cubicBezTo>
                      <a:pt x="92" y="691"/>
                      <a:pt x="76" y="660"/>
                      <a:pt x="70" y="628"/>
                    </a:cubicBezTo>
                    <a:cubicBezTo>
                      <a:pt x="64" y="601"/>
                      <a:pt x="66" y="574"/>
                      <a:pt x="71" y="548"/>
                    </a:cubicBezTo>
                    <a:moveTo>
                      <a:pt x="815" y="694"/>
                    </a:moveTo>
                    <a:cubicBezTo>
                      <a:pt x="804" y="707"/>
                      <a:pt x="791" y="719"/>
                      <a:pt x="778" y="731"/>
                    </a:cubicBezTo>
                    <a:cubicBezTo>
                      <a:pt x="782" y="726"/>
                      <a:pt x="785" y="721"/>
                      <a:pt x="788" y="716"/>
                    </a:cubicBezTo>
                    <a:cubicBezTo>
                      <a:pt x="806" y="689"/>
                      <a:pt x="822" y="657"/>
                      <a:pt x="836" y="620"/>
                    </a:cubicBezTo>
                    <a:cubicBezTo>
                      <a:pt x="844" y="612"/>
                      <a:pt x="850" y="603"/>
                      <a:pt x="856" y="594"/>
                    </a:cubicBezTo>
                    <a:cubicBezTo>
                      <a:pt x="856" y="607"/>
                      <a:pt x="856" y="620"/>
                      <a:pt x="856" y="633"/>
                    </a:cubicBezTo>
                    <a:cubicBezTo>
                      <a:pt x="845" y="655"/>
                      <a:pt x="831" y="676"/>
                      <a:pt x="815" y="694"/>
                    </a:cubicBezTo>
                    <a:moveTo>
                      <a:pt x="698" y="90"/>
                    </a:moveTo>
                    <a:cubicBezTo>
                      <a:pt x="735" y="124"/>
                      <a:pt x="764" y="163"/>
                      <a:pt x="787" y="204"/>
                    </a:cubicBezTo>
                    <a:cubicBezTo>
                      <a:pt x="782" y="200"/>
                      <a:pt x="776" y="196"/>
                      <a:pt x="770" y="192"/>
                    </a:cubicBezTo>
                    <a:cubicBezTo>
                      <a:pt x="755" y="182"/>
                      <a:pt x="739" y="174"/>
                      <a:pt x="722" y="167"/>
                    </a:cubicBezTo>
                    <a:cubicBezTo>
                      <a:pt x="703" y="136"/>
                      <a:pt x="682" y="105"/>
                      <a:pt x="659" y="74"/>
                    </a:cubicBezTo>
                    <a:cubicBezTo>
                      <a:pt x="665" y="75"/>
                      <a:pt x="671" y="77"/>
                      <a:pt x="677" y="80"/>
                    </a:cubicBezTo>
                    <a:cubicBezTo>
                      <a:pt x="685" y="83"/>
                      <a:pt x="691" y="86"/>
                      <a:pt x="698" y="90"/>
                    </a:cubicBezTo>
                    <a:moveTo>
                      <a:pt x="170" y="371"/>
                    </a:moveTo>
                    <a:cubicBezTo>
                      <a:pt x="200" y="338"/>
                      <a:pt x="232" y="307"/>
                      <a:pt x="266" y="278"/>
                    </a:cubicBezTo>
                    <a:cubicBezTo>
                      <a:pt x="243" y="302"/>
                      <a:pt x="220" y="326"/>
                      <a:pt x="199" y="350"/>
                    </a:cubicBezTo>
                    <a:cubicBezTo>
                      <a:pt x="185" y="364"/>
                      <a:pt x="172" y="379"/>
                      <a:pt x="159" y="394"/>
                    </a:cubicBezTo>
                    <a:cubicBezTo>
                      <a:pt x="160" y="389"/>
                      <a:pt x="162" y="384"/>
                      <a:pt x="164" y="379"/>
                    </a:cubicBezTo>
                    <a:cubicBezTo>
                      <a:pt x="166" y="376"/>
                      <a:pt x="168" y="374"/>
                      <a:pt x="170" y="371"/>
                    </a:cubicBezTo>
                    <a:moveTo>
                      <a:pt x="359" y="212"/>
                    </a:moveTo>
                    <a:cubicBezTo>
                      <a:pt x="394" y="190"/>
                      <a:pt x="431" y="172"/>
                      <a:pt x="470" y="157"/>
                    </a:cubicBezTo>
                    <a:cubicBezTo>
                      <a:pt x="528" y="136"/>
                      <a:pt x="594" y="124"/>
                      <a:pt x="657" y="143"/>
                    </a:cubicBezTo>
                    <a:cubicBezTo>
                      <a:pt x="670" y="147"/>
                      <a:pt x="683" y="152"/>
                      <a:pt x="694" y="158"/>
                    </a:cubicBezTo>
                    <a:cubicBezTo>
                      <a:pt x="662" y="150"/>
                      <a:pt x="627" y="147"/>
                      <a:pt x="594" y="151"/>
                    </a:cubicBezTo>
                    <a:cubicBezTo>
                      <a:pt x="588" y="151"/>
                      <a:pt x="582" y="152"/>
                      <a:pt x="577" y="153"/>
                    </a:cubicBezTo>
                    <a:cubicBezTo>
                      <a:pt x="557" y="147"/>
                      <a:pt x="536" y="145"/>
                      <a:pt x="515" y="148"/>
                    </a:cubicBezTo>
                    <a:cubicBezTo>
                      <a:pt x="487" y="151"/>
                      <a:pt x="460" y="163"/>
                      <a:pt x="436" y="179"/>
                    </a:cubicBezTo>
                    <a:cubicBezTo>
                      <a:pt x="342" y="243"/>
                      <a:pt x="266" y="340"/>
                      <a:pt x="223" y="454"/>
                    </a:cubicBezTo>
                    <a:cubicBezTo>
                      <a:pt x="222" y="457"/>
                      <a:pt x="220" y="461"/>
                      <a:pt x="219" y="465"/>
                    </a:cubicBezTo>
                    <a:cubicBezTo>
                      <a:pt x="199" y="506"/>
                      <a:pt x="186" y="550"/>
                      <a:pt x="179" y="593"/>
                    </a:cubicBezTo>
                    <a:cubicBezTo>
                      <a:pt x="160" y="571"/>
                      <a:pt x="147" y="544"/>
                      <a:pt x="144" y="515"/>
                    </a:cubicBezTo>
                    <a:cubicBezTo>
                      <a:pt x="141" y="486"/>
                      <a:pt x="144" y="456"/>
                      <a:pt x="150" y="427"/>
                    </a:cubicBezTo>
                    <a:cubicBezTo>
                      <a:pt x="168" y="404"/>
                      <a:pt x="188" y="382"/>
                      <a:pt x="209" y="359"/>
                    </a:cubicBezTo>
                    <a:cubicBezTo>
                      <a:pt x="255" y="310"/>
                      <a:pt x="304" y="259"/>
                      <a:pt x="359" y="212"/>
                    </a:cubicBezTo>
                    <a:moveTo>
                      <a:pt x="212" y="641"/>
                    </a:moveTo>
                    <a:cubicBezTo>
                      <a:pt x="223" y="649"/>
                      <a:pt x="235" y="656"/>
                      <a:pt x="248" y="661"/>
                    </a:cubicBezTo>
                    <a:cubicBezTo>
                      <a:pt x="306" y="689"/>
                      <a:pt x="370" y="700"/>
                      <a:pt x="434" y="705"/>
                    </a:cubicBezTo>
                    <a:cubicBezTo>
                      <a:pt x="498" y="709"/>
                      <a:pt x="562" y="707"/>
                      <a:pt x="626" y="700"/>
                    </a:cubicBezTo>
                    <a:cubicBezTo>
                      <a:pt x="659" y="695"/>
                      <a:pt x="692" y="690"/>
                      <a:pt x="725" y="681"/>
                    </a:cubicBezTo>
                    <a:cubicBezTo>
                      <a:pt x="713" y="695"/>
                      <a:pt x="700" y="707"/>
                      <a:pt x="687" y="718"/>
                    </a:cubicBezTo>
                    <a:cubicBezTo>
                      <a:pt x="635" y="758"/>
                      <a:pt x="580" y="777"/>
                      <a:pt x="537" y="789"/>
                    </a:cubicBezTo>
                    <a:cubicBezTo>
                      <a:pt x="479" y="805"/>
                      <a:pt x="422" y="813"/>
                      <a:pt x="366" y="812"/>
                    </a:cubicBezTo>
                    <a:cubicBezTo>
                      <a:pt x="344" y="805"/>
                      <a:pt x="324" y="795"/>
                      <a:pt x="304" y="782"/>
                    </a:cubicBezTo>
                    <a:cubicBezTo>
                      <a:pt x="254" y="750"/>
                      <a:pt x="221" y="698"/>
                      <a:pt x="212" y="641"/>
                    </a:cubicBezTo>
                    <a:moveTo>
                      <a:pt x="210" y="622"/>
                    </a:moveTo>
                    <a:cubicBezTo>
                      <a:pt x="205" y="571"/>
                      <a:pt x="215" y="519"/>
                      <a:pt x="232" y="470"/>
                    </a:cubicBezTo>
                    <a:cubicBezTo>
                      <a:pt x="275" y="378"/>
                      <a:pt x="346" y="291"/>
                      <a:pt x="438" y="226"/>
                    </a:cubicBezTo>
                    <a:cubicBezTo>
                      <a:pt x="479" y="199"/>
                      <a:pt x="526" y="177"/>
                      <a:pt x="576" y="168"/>
                    </a:cubicBezTo>
                    <a:cubicBezTo>
                      <a:pt x="581" y="170"/>
                      <a:pt x="587" y="172"/>
                      <a:pt x="591" y="175"/>
                    </a:cubicBezTo>
                    <a:cubicBezTo>
                      <a:pt x="638" y="196"/>
                      <a:pt x="675" y="234"/>
                      <a:pt x="704" y="273"/>
                    </a:cubicBezTo>
                    <a:cubicBezTo>
                      <a:pt x="733" y="313"/>
                      <a:pt x="757" y="355"/>
                      <a:pt x="772" y="398"/>
                    </a:cubicBezTo>
                    <a:cubicBezTo>
                      <a:pt x="788" y="441"/>
                      <a:pt x="793" y="485"/>
                      <a:pt x="790" y="527"/>
                    </a:cubicBezTo>
                    <a:cubicBezTo>
                      <a:pt x="785" y="579"/>
                      <a:pt x="766" y="625"/>
                      <a:pt x="740" y="662"/>
                    </a:cubicBezTo>
                    <a:cubicBezTo>
                      <a:pt x="703" y="674"/>
                      <a:pt x="663" y="680"/>
                      <a:pt x="624" y="685"/>
                    </a:cubicBezTo>
                    <a:cubicBezTo>
                      <a:pt x="562" y="693"/>
                      <a:pt x="498" y="695"/>
                      <a:pt x="435" y="690"/>
                    </a:cubicBezTo>
                    <a:cubicBezTo>
                      <a:pt x="373" y="686"/>
                      <a:pt x="310" y="675"/>
                      <a:pt x="254" y="648"/>
                    </a:cubicBezTo>
                    <a:cubicBezTo>
                      <a:pt x="238" y="641"/>
                      <a:pt x="223" y="633"/>
                      <a:pt x="210" y="622"/>
                    </a:cubicBezTo>
                    <a:moveTo>
                      <a:pt x="854" y="429"/>
                    </a:moveTo>
                    <a:cubicBezTo>
                      <a:pt x="855" y="450"/>
                      <a:pt x="854" y="471"/>
                      <a:pt x="852" y="491"/>
                    </a:cubicBezTo>
                    <a:cubicBezTo>
                      <a:pt x="843" y="448"/>
                      <a:pt x="831" y="405"/>
                      <a:pt x="816" y="364"/>
                    </a:cubicBezTo>
                    <a:cubicBezTo>
                      <a:pt x="794" y="304"/>
                      <a:pt x="767" y="246"/>
                      <a:pt x="734" y="188"/>
                    </a:cubicBezTo>
                    <a:cubicBezTo>
                      <a:pt x="736" y="189"/>
                      <a:pt x="737" y="189"/>
                      <a:pt x="738" y="190"/>
                    </a:cubicBezTo>
                    <a:cubicBezTo>
                      <a:pt x="764" y="214"/>
                      <a:pt x="786" y="245"/>
                      <a:pt x="801" y="278"/>
                    </a:cubicBezTo>
                    <a:cubicBezTo>
                      <a:pt x="787" y="246"/>
                      <a:pt x="767" y="217"/>
                      <a:pt x="743" y="193"/>
                    </a:cubicBezTo>
                    <a:cubicBezTo>
                      <a:pt x="750" y="196"/>
                      <a:pt x="756" y="200"/>
                      <a:pt x="763" y="204"/>
                    </a:cubicBezTo>
                    <a:cubicBezTo>
                      <a:pt x="778" y="214"/>
                      <a:pt x="792" y="226"/>
                      <a:pt x="805" y="240"/>
                    </a:cubicBezTo>
                    <a:cubicBezTo>
                      <a:pt x="805" y="240"/>
                      <a:pt x="805" y="240"/>
                      <a:pt x="805" y="240"/>
                    </a:cubicBezTo>
                    <a:cubicBezTo>
                      <a:pt x="812" y="257"/>
                      <a:pt x="819" y="274"/>
                      <a:pt x="825" y="292"/>
                    </a:cubicBezTo>
                    <a:cubicBezTo>
                      <a:pt x="831" y="313"/>
                      <a:pt x="838" y="334"/>
                      <a:pt x="844" y="356"/>
                    </a:cubicBezTo>
                    <a:cubicBezTo>
                      <a:pt x="850" y="381"/>
                      <a:pt x="853" y="405"/>
                      <a:pt x="854" y="429"/>
                    </a:cubicBezTo>
                    <a:moveTo>
                      <a:pt x="824" y="612"/>
                    </a:moveTo>
                    <a:cubicBezTo>
                      <a:pt x="817" y="619"/>
                      <a:pt x="810" y="626"/>
                      <a:pt x="801" y="632"/>
                    </a:cubicBezTo>
                    <a:cubicBezTo>
                      <a:pt x="789" y="640"/>
                      <a:pt x="776" y="647"/>
                      <a:pt x="763" y="653"/>
                    </a:cubicBezTo>
                    <a:cubicBezTo>
                      <a:pt x="785" y="617"/>
                      <a:pt x="800" y="575"/>
                      <a:pt x="804" y="528"/>
                    </a:cubicBezTo>
                    <a:cubicBezTo>
                      <a:pt x="808" y="484"/>
                      <a:pt x="802" y="438"/>
                      <a:pt x="786" y="393"/>
                    </a:cubicBezTo>
                    <a:cubicBezTo>
                      <a:pt x="769" y="349"/>
                      <a:pt x="745" y="306"/>
                      <a:pt x="715" y="265"/>
                    </a:cubicBezTo>
                    <a:cubicBezTo>
                      <a:pt x="686" y="226"/>
                      <a:pt x="651" y="188"/>
                      <a:pt x="603" y="164"/>
                    </a:cubicBezTo>
                    <a:cubicBezTo>
                      <a:pt x="646" y="161"/>
                      <a:pt x="690" y="168"/>
                      <a:pt x="729" y="186"/>
                    </a:cubicBezTo>
                    <a:cubicBezTo>
                      <a:pt x="762" y="245"/>
                      <a:pt x="789" y="305"/>
                      <a:pt x="810" y="366"/>
                    </a:cubicBezTo>
                    <a:cubicBezTo>
                      <a:pt x="827" y="415"/>
                      <a:pt x="841" y="466"/>
                      <a:pt x="849" y="517"/>
                    </a:cubicBezTo>
                    <a:cubicBezTo>
                      <a:pt x="847" y="525"/>
                      <a:pt x="846" y="533"/>
                      <a:pt x="844" y="541"/>
                    </a:cubicBezTo>
                    <a:cubicBezTo>
                      <a:pt x="839" y="566"/>
                      <a:pt x="832" y="590"/>
                      <a:pt x="824" y="612"/>
                    </a:cubicBezTo>
                    <a:moveTo>
                      <a:pt x="854" y="562"/>
                    </a:moveTo>
                    <a:cubicBezTo>
                      <a:pt x="854" y="563"/>
                      <a:pt x="854" y="564"/>
                      <a:pt x="854" y="565"/>
                    </a:cubicBezTo>
                    <a:cubicBezTo>
                      <a:pt x="854" y="567"/>
                      <a:pt x="853" y="568"/>
                      <a:pt x="852" y="570"/>
                    </a:cubicBezTo>
                    <a:cubicBezTo>
                      <a:pt x="853" y="567"/>
                      <a:pt x="853" y="565"/>
                      <a:pt x="854" y="562"/>
                    </a:cubicBezTo>
                    <a:moveTo>
                      <a:pt x="430" y="214"/>
                    </a:moveTo>
                    <a:cubicBezTo>
                      <a:pt x="381" y="248"/>
                      <a:pt x="339" y="287"/>
                      <a:pt x="304" y="331"/>
                    </a:cubicBezTo>
                    <a:cubicBezTo>
                      <a:pt x="343" y="275"/>
                      <a:pt x="390" y="227"/>
                      <a:pt x="443" y="191"/>
                    </a:cubicBezTo>
                    <a:cubicBezTo>
                      <a:pt x="473" y="171"/>
                      <a:pt x="508" y="160"/>
                      <a:pt x="542" y="161"/>
                    </a:cubicBezTo>
                    <a:cubicBezTo>
                      <a:pt x="501" y="173"/>
                      <a:pt x="464" y="192"/>
                      <a:pt x="430" y="214"/>
                    </a:cubicBezTo>
                    <a:moveTo>
                      <a:pt x="194" y="609"/>
                    </a:moveTo>
                    <a:cubicBezTo>
                      <a:pt x="193" y="608"/>
                      <a:pt x="193" y="607"/>
                      <a:pt x="192" y="606"/>
                    </a:cubicBezTo>
                    <a:cubicBezTo>
                      <a:pt x="192" y="601"/>
                      <a:pt x="193" y="595"/>
                      <a:pt x="194" y="589"/>
                    </a:cubicBezTo>
                    <a:cubicBezTo>
                      <a:pt x="194" y="596"/>
                      <a:pt x="194" y="602"/>
                      <a:pt x="194" y="609"/>
                    </a:cubicBezTo>
                    <a:moveTo>
                      <a:pt x="393" y="184"/>
                    </a:moveTo>
                    <a:cubicBezTo>
                      <a:pt x="409" y="172"/>
                      <a:pt x="426" y="159"/>
                      <a:pt x="443" y="147"/>
                    </a:cubicBezTo>
                    <a:cubicBezTo>
                      <a:pt x="489" y="117"/>
                      <a:pt x="540" y="90"/>
                      <a:pt x="595" y="77"/>
                    </a:cubicBezTo>
                    <a:cubicBezTo>
                      <a:pt x="616" y="71"/>
                      <a:pt x="637" y="70"/>
                      <a:pt x="658" y="74"/>
                    </a:cubicBezTo>
                    <a:cubicBezTo>
                      <a:pt x="680" y="104"/>
                      <a:pt x="700" y="135"/>
                      <a:pt x="718" y="166"/>
                    </a:cubicBezTo>
                    <a:cubicBezTo>
                      <a:pt x="713" y="164"/>
                      <a:pt x="709" y="163"/>
                      <a:pt x="704" y="161"/>
                    </a:cubicBezTo>
                    <a:cubicBezTo>
                      <a:pt x="690" y="152"/>
                      <a:pt x="674" y="145"/>
                      <a:pt x="658" y="140"/>
                    </a:cubicBezTo>
                    <a:cubicBezTo>
                      <a:pt x="594" y="120"/>
                      <a:pt x="527" y="131"/>
                      <a:pt x="468" y="152"/>
                    </a:cubicBezTo>
                    <a:cubicBezTo>
                      <a:pt x="442" y="161"/>
                      <a:pt x="417" y="172"/>
                      <a:pt x="393" y="184"/>
                    </a:cubicBezTo>
                    <a:moveTo>
                      <a:pt x="867" y="484"/>
                    </a:moveTo>
                    <a:cubicBezTo>
                      <a:pt x="867" y="504"/>
                      <a:pt x="866" y="525"/>
                      <a:pt x="861" y="545"/>
                    </a:cubicBezTo>
                    <a:cubicBezTo>
                      <a:pt x="860" y="542"/>
                      <a:pt x="860" y="539"/>
                      <a:pt x="860" y="536"/>
                    </a:cubicBezTo>
                    <a:cubicBezTo>
                      <a:pt x="863" y="519"/>
                      <a:pt x="865" y="502"/>
                      <a:pt x="867" y="484"/>
                    </a:cubicBezTo>
                    <a:moveTo>
                      <a:pt x="736" y="763"/>
                    </a:moveTo>
                    <a:cubicBezTo>
                      <a:pt x="713" y="778"/>
                      <a:pt x="688" y="790"/>
                      <a:pt x="663" y="800"/>
                    </a:cubicBezTo>
                    <a:cubicBezTo>
                      <a:pt x="584" y="832"/>
                      <a:pt x="494" y="843"/>
                      <a:pt x="411" y="825"/>
                    </a:cubicBezTo>
                    <a:cubicBezTo>
                      <a:pt x="454" y="822"/>
                      <a:pt x="497" y="815"/>
                      <a:pt x="541" y="803"/>
                    </a:cubicBezTo>
                    <a:cubicBezTo>
                      <a:pt x="585" y="790"/>
                      <a:pt x="641" y="772"/>
                      <a:pt x="696" y="729"/>
                    </a:cubicBezTo>
                    <a:cubicBezTo>
                      <a:pt x="715" y="714"/>
                      <a:pt x="733" y="696"/>
                      <a:pt x="749" y="674"/>
                    </a:cubicBezTo>
                    <a:cubicBezTo>
                      <a:pt x="770" y="666"/>
                      <a:pt x="791" y="657"/>
                      <a:pt x="810" y="643"/>
                    </a:cubicBezTo>
                    <a:cubicBezTo>
                      <a:pt x="811" y="643"/>
                      <a:pt x="811" y="642"/>
                      <a:pt x="812" y="642"/>
                    </a:cubicBezTo>
                    <a:cubicBezTo>
                      <a:pt x="801" y="667"/>
                      <a:pt x="789" y="689"/>
                      <a:pt x="776" y="708"/>
                    </a:cubicBezTo>
                    <a:cubicBezTo>
                      <a:pt x="762" y="730"/>
                      <a:pt x="748" y="748"/>
                      <a:pt x="736" y="763"/>
                    </a:cubicBezTo>
                    <a:moveTo>
                      <a:pt x="701" y="799"/>
                    </a:moveTo>
                    <a:cubicBezTo>
                      <a:pt x="683" y="816"/>
                      <a:pt x="671" y="823"/>
                      <a:pt x="672" y="823"/>
                    </a:cubicBezTo>
                    <a:cubicBezTo>
                      <a:pt x="672" y="823"/>
                      <a:pt x="661" y="832"/>
                      <a:pt x="638" y="847"/>
                    </a:cubicBezTo>
                    <a:cubicBezTo>
                      <a:pt x="616" y="861"/>
                      <a:pt x="581" y="880"/>
                      <a:pt x="533" y="894"/>
                    </a:cubicBezTo>
                    <a:cubicBezTo>
                      <a:pt x="486" y="907"/>
                      <a:pt x="423" y="918"/>
                      <a:pt x="355" y="902"/>
                    </a:cubicBezTo>
                    <a:cubicBezTo>
                      <a:pt x="321" y="894"/>
                      <a:pt x="287" y="878"/>
                      <a:pt x="259" y="851"/>
                    </a:cubicBezTo>
                    <a:cubicBezTo>
                      <a:pt x="245" y="838"/>
                      <a:pt x="232" y="822"/>
                      <a:pt x="222" y="804"/>
                    </a:cubicBezTo>
                    <a:cubicBezTo>
                      <a:pt x="247" y="813"/>
                      <a:pt x="273" y="819"/>
                      <a:pt x="300" y="822"/>
                    </a:cubicBezTo>
                    <a:cubicBezTo>
                      <a:pt x="320" y="825"/>
                      <a:pt x="342" y="826"/>
                      <a:pt x="363" y="827"/>
                    </a:cubicBezTo>
                    <a:cubicBezTo>
                      <a:pt x="461" y="861"/>
                      <a:pt x="572" y="852"/>
                      <a:pt x="668" y="814"/>
                    </a:cubicBezTo>
                    <a:cubicBezTo>
                      <a:pt x="679" y="809"/>
                      <a:pt x="690" y="804"/>
                      <a:pt x="701" y="799"/>
                    </a:cubicBezTo>
                    <a:moveTo>
                      <a:pt x="213" y="786"/>
                    </a:moveTo>
                    <a:cubicBezTo>
                      <a:pt x="207" y="773"/>
                      <a:pt x="202" y="759"/>
                      <a:pt x="199" y="745"/>
                    </a:cubicBezTo>
                    <a:cubicBezTo>
                      <a:pt x="188" y="707"/>
                      <a:pt x="186" y="666"/>
                      <a:pt x="190" y="624"/>
                    </a:cubicBezTo>
                    <a:cubicBezTo>
                      <a:pt x="192" y="626"/>
                      <a:pt x="194" y="628"/>
                      <a:pt x="196" y="630"/>
                    </a:cubicBezTo>
                    <a:cubicBezTo>
                      <a:pt x="196" y="632"/>
                      <a:pt x="196" y="634"/>
                      <a:pt x="197" y="636"/>
                    </a:cubicBezTo>
                    <a:cubicBezTo>
                      <a:pt x="204" y="699"/>
                      <a:pt x="241" y="759"/>
                      <a:pt x="296" y="794"/>
                    </a:cubicBezTo>
                    <a:cubicBezTo>
                      <a:pt x="306" y="800"/>
                      <a:pt x="316" y="806"/>
                      <a:pt x="326" y="811"/>
                    </a:cubicBezTo>
                    <a:cubicBezTo>
                      <a:pt x="318" y="810"/>
                      <a:pt x="309" y="809"/>
                      <a:pt x="301" y="808"/>
                    </a:cubicBezTo>
                    <a:cubicBezTo>
                      <a:pt x="271" y="804"/>
                      <a:pt x="241" y="797"/>
                      <a:pt x="213" y="786"/>
                    </a:cubicBezTo>
                    <a:moveTo>
                      <a:pt x="140" y="409"/>
                    </a:moveTo>
                    <a:cubicBezTo>
                      <a:pt x="139" y="413"/>
                      <a:pt x="138" y="417"/>
                      <a:pt x="137" y="421"/>
                    </a:cubicBezTo>
                    <a:cubicBezTo>
                      <a:pt x="124" y="437"/>
                      <a:pt x="112" y="453"/>
                      <a:pt x="101" y="470"/>
                    </a:cubicBezTo>
                    <a:cubicBezTo>
                      <a:pt x="112" y="449"/>
                      <a:pt x="125" y="428"/>
                      <a:pt x="140" y="409"/>
                    </a:cubicBezTo>
                    <a:moveTo>
                      <a:pt x="638" y="47"/>
                    </a:moveTo>
                    <a:cubicBezTo>
                      <a:pt x="640" y="50"/>
                      <a:pt x="643" y="54"/>
                      <a:pt x="646" y="58"/>
                    </a:cubicBezTo>
                    <a:cubicBezTo>
                      <a:pt x="627" y="56"/>
                      <a:pt x="609" y="58"/>
                      <a:pt x="592" y="63"/>
                    </a:cubicBezTo>
                    <a:cubicBezTo>
                      <a:pt x="534" y="77"/>
                      <a:pt x="482" y="104"/>
                      <a:pt x="435" y="135"/>
                    </a:cubicBezTo>
                    <a:cubicBezTo>
                      <a:pt x="393" y="164"/>
                      <a:pt x="355" y="196"/>
                      <a:pt x="319" y="228"/>
                    </a:cubicBezTo>
                    <a:cubicBezTo>
                      <a:pt x="266" y="264"/>
                      <a:pt x="217" y="306"/>
                      <a:pt x="173" y="353"/>
                    </a:cubicBezTo>
                    <a:cubicBezTo>
                      <a:pt x="175" y="349"/>
                      <a:pt x="176" y="344"/>
                      <a:pt x="178" y="339"/>
                    </a:cubicBezTo>
                    <a:cubicBezTo>
                      <a:pt x="224" y="228"/>
                      <a:pt x="288" y="123"/>
                      <a:pt x="382" y="61"/>
                    </a:cubicBezTo>
                    <a:cubicBezTo>
                      <a:pt x="428" y="31"/>
                      <a:pt x="483" y="15"/>
                      <a:pt x="536" y="18"/>
                    </a:cubicBezTo>
                    <a:cubicBezTo>
                      <a:pt x="572" y="19"/>
                      <a:pt x="607" y="30"/>
                      <a:pt x="638" y="47"/>
                    </a:cubicBezTo>
                    <a:moveTo>
                      <a:pt x="658" y="59"/>
                    </a:moveTo>
                    <a:cubicBezTo>
                      <a:pt x="655" y="59"/>
                      <a:pt x="651" y="58"/>
                      <a:pt x="647" y="58"/>
                    </a:cubicBezTo>
                    <a:cubicBezTo>
                      <a:pt x="644" y="54"/>
                      <a:pt x="641" y="51"/>
                      <a:pt x="639" y="48"/>
                    </a:cubicBezTo>
                    <a:cubicBezTo>
                      <a:pt x="645" y="51"/>
                      <a:pt x="652" y="55"/>
                      <a:pt x="658" y="59"/>
                    </a:cubicBezTo>
                    <a:moveTo>
                      <a:pt x="866" y="613"/>
                    </a:moveTo>
                    <a:cubicBezTo>
                      <a:pt x="865" y="601"/>
                      <a:pt x="865" y="590"/>
                      <a:pt x="864" y="578"/>
                    </a:cubicBezTo>
                    <a:cubicBezTo>
                      <a:pt x="866" y="574"/>
                      <a:pt x="868" y="570"/>
                      <a:pt x="869" y="566"/>
                    </a:cubicBezTo>
                    <a:cubicBezTo>
                      <a:pt x="881" y="535"/>
                      <a:pt x="883" y="502"/>
                      <a:pt x="881" y="470"/>
                    </a:cubicBezTo>
                    <a:cubicBezTo>
                      <a:pt x="878" y="429"/>
                      <a:pt x="869" y="390"/>
                      <a:pt x="858" y="351"/>
                    </a:cubicBezTo>
                    <a:cubicBezTo>
                      <a:pt x="855" y="335"/>
                      <a:pt x="850" y="319"/>
                      <a:pt x="845" y="302"/>
                    </a:cubicBezTo>
                    <a:cubicBezTo>
                      <a:pt x="843" y="295"/>
                      <a:pt x="840" y="289"/>
                      <a:pt x="838" y="282"/>
                    </a:cubicBezTo>
                    <a:cubicBezTo>
                      <a:pt x="850" y="302"/>
                      <a:pt x="861" y="323"/>
                      <a:pt x="869" y="345"/>
                    </a:cubicBezTo>
                    <a:cubicBezTo>
                      <a:pt x="890" y="402"/>
                      <a:pt x="896" y="465"/>
                      <a:pt x="888" y="527"/>
                    </a:cubicBezTo>
                    <a:cubicBezTo>
                      <a:pt x="885" y="556"/>
                      <a:pt x="877" y="585"/>
                      <a:pt x="866" y="613"/>
                    </a:cubicBezTo>
                    <a:moveTo>
                      <a:pt x="54" y="586"/>
                    </a:moveTo>
                    <a:cubicBezTo>
                      <a:pt x="54" y="586"/>
                      <a:pt x="54" y="586"/>
                      <a:pt x="54" y="586"/>
                    </a:cubicBezTo>
                    <a:cubicBezTo>
                      <a:pt x="53" y="601"/>
                      <a:pt x="54" y="616"/>
                      <a:pt x="57" y="631"/>
                    </a:cubicBezTo>
                    <a:cubicBezTo>
                      <a:pt x="64" y="665"/>
                      <a:pt x="80" y="698"/>
                      <a:pt x="104" y="725"/>
                    </a:cubicBezTo>
                    <a:cubicBezTo>
                      <a:pt x="129" y="757"/>
                      <a:pt x="164" y="780"/>
                      <a:pt x="202" y="796"/>
                    </a:cubicBezTo>
                    <a:cubicBezTo>
                      <a:pt x="214" y="821"/>
                      <a:pt x="230" y="843"/>
                      <a:pt x="249" y="861"/>
                    </a:cubicBezTo>
                    <a:cubicBezTo>
                      <a:pt x="279" y="890"/>
                      <a:pt x="316" y="908"/>
                      <a:pt x="351" y="916"/>
                    </a:cubicBezTo>
                    <a:cubicBezTo>
                      <a:pt x="424" y="932"/>
                      <a:pt x="488" y="921"/>
                      <a:pt x="537" y="908"/>
                    </a:cubicBezTo>
                    <a:cubicBezTo>
                      <a:pt x="587" y="893"/>
                      <a:pt x="623" y="873"/>
                      <a:pt x="646" y="859"/>
                    </a:cubicBezTo>
                    <a:cubicBezTo>
                      <a:pt x="669" y="844"/>
                      <a:pt x="680" y="835"/>
                      <a:pt x="680" y="835"/>
                    </a:cubicBezTo>
                    <a:cubicBezTo>
                      <a:pt x="679" y="834"/>
                      <a:pt x="707" y="817"/>
                      <a:pt x="745" y="774"/>
                    </a:cubicBezTo>
                    <a:cubicBezTo>
                      <a:pt x="775" y="754"/>
                      <a:pt x="802" y="731"/>
                      <a:pt x="826" y="704"/>
                    </a:cubicBezTo>
                    <a:cubicBezTo>
                      <a:pt x="836" y="692"/>
                      <a:pt x="845" y="680"/>
                      <a:pt x="853" y="667"/>
                    </a:cubicBezTo>
                    <a:cubicBezTo>
                      <a:pt x="851" y="688"/>
                      <a:pt x="848" y="709"/>
                      <a:pt x="842" y="730"/>
                    </a:cubicBezTo>
                    <a:cubicBezTo>
                      <a:pt x="827" y="790"/>
                      <a:pt x="796" y="847"/>
                      <a:pt x="748" y="890"/>
                    </a:cubicBezTo>
                    <a:cubicBezTo>
                      <a:pt x="700" y="933"/>
                      <a:pt x="638" y="962"/>
                      <a:pt x="572" y="979"/>
                    </a:cubicBezTo>
                    <a:cubicBezTo>
                      <a:pt x="505" y="997"/>
                      <a:pt x="432" y="1003"/>
                      <a:pt x="357" y="999"/>
                    </a:cubicBezTo>
                    <a:cubicBezTo>
                      <a:pt x="282" y="993"/>
                      <a:pt x="202" y="978"/>
                      <a:pt x="132" y="933"/>
                    </a:cubicBezTo>
                    <a:cubicBezTo>
                      <a:pt x="94" y="909"/>
                      <a:pt x="52" y="868"/>
                      <a:pt x="33" y="805"/>
                    </a:cubicBezTo>
                    <a:cubicBezTo>
                      <a:pt x="15" y="743"/>
                      <a:pt x="23" y="663"/>
                      <a:pt x="54" y="586"/>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9" name="Freeform 183"/>
              <p:cNvSpPr>
                <a:spLocks noEditPoints="1"/>
              </p:cNvSpPr>
              <p:nvPr/>
            </p:nvSpPr>
            <p:spPr bwMode="auto">
              <a:xfrm>
                <a:off x="-260" y="-231"/>
                <a:ext cx="2116" cy="2159"/>
              </a:xfrm>
              <a:custGeom>
                <a:avLst/>
                <a:gdLst>
                  <a:gd name="T0" fmla="*/ 669 w 896"/>
                  <a:gd name="T1" fmla="*/ 845 h 914"/>
                  <a:gd name="T2" fmla="*/ 797 w 896"/>
                  <a:gd name="T3" fmla="*/ 286 h 914"/>
                  <a:gd name="T4" fmla="*/ 864 w 896"/>
                  <a:gd name="T5" fmla="*/ 571 h 914"/>
                  <a:gd name="T6" fmla="*/ 698 w 896"/>
                  <a:gd name="T7" fmla="*/ 834 h 914"/>
                  <a:gd name="T8" fmla="*/ 774 w 896"/>
                  <a:gd name="T9" fmla="*/ 227 h 914"/>
                  <a:gd name="T10" fmla="*/ 489 w 896"/>
                  <a:gd name="T11" fmla="*/ 7 h 914"/>
                  <a:gd name="T12" fmla="*/ 139 w 896"/>
                  <a:gd name="T13" fmla="*/ 169 h 914"/>
                  <a:gd name="T14" fmla="*/ 747 w 896"/>
                  <a:gd name="T15" fmla="*/ 202 h 914"/>
                  <a:gd name="T16" fmla="*/ 606 w 896"/>
                  <a:gd name="T17" fmla="*/ 140 h 914"/>
                  <a:gd name="T18" fmla="*/ 600 w 896"/>
                  <a:gd name="T19" fmla="*/ 133 h 914"/>
                  <a:gd name="T20" fmla="*/ 482 w 896"/>
                  <a:gd name="T21" fmla="*/ 24 h 914"/>
                  <a:gd name="T22" fmla="*/ 747 w 896"/>
                  <a:gd name="T23" fmla="*/ 202 h 914"/>
                  <a:gd name="T24" fmla="*/ 257 w 896"/>
                  <a:gd name="T25" fmla="*/ 308 h 914"/>
                  <a:gd name="T26" fmla="*/ 678 w 896"/>
                  <a:gd name="T27" fmla="*/ 273 h 914"/>
                  <a:gd name="T28" fmla="*/ 686 w 896"/>
                  <a:gd name="T29" fmla="*/ 410 h 914"/>
                  <a:gd name="T30" fmla="*/ 724 w 896"/>
                  <a:gd name="T31" fmla="*/ 528 h 914"/>
                  <a:gd name="T32" fmla="*/ 718 w 896"/>
                  <a:gd name="T33" fmla="*/ 499 h 914"/>
                  <a:gd name="T34" fmla="*/ 693 w 896"/>
                  <a:gd name="T35" fmla="*/ 431 h 914"/>
                  <a:gd name="T36" fmla="*/ 611 w 896"/>
                  <a:gd name="T37" fmla="*/ 319 h 914"/>
                  <a:gd name="T38" fmla="*/ 715 w 896"/>
                  <a:gd name="T39" fmla="*/ 526 h 914"/>
                  <a:gd name="T40" fmla="*/ 610 w 896"/>
                  <a:gd name="T41" fmla="*/ 747 h 914"/>
                  <a:gd name="T42" fmla="*/ 212 w 896"/>
                  <a:gd name="T43" fmla="*/ 714 h 914"/>
                  <a:gd name="T44" fmla="*/ 730 w 896"/>
                  <a:gd name="T45" fmla="*/ 545 h 914"/>
                  <a:gd name="T46" fmla="*/ 719 w 896"/>
                  <a:gd name="T47" fmla="*/ 618 h 914"/>
                  <a:gd name="T48" fmla="*/ 730 w 896"/>
                  <a:gd name="T49" fmla="*/ 545 h 914"/>
                  <a:gd name="T50" fmla="*/ 711 w 896"/>
                  <a:gd name="T51" fmla="*/ 641 h 914"/>
                  <a:gd name="T52" fmla="*/ 707 w 896"/>
                  <a:gd name="T53" fmla="*/ 657 h 914"/>
                  <a:gd name="T54" fmla="*/ 660 w 896"/>
                  <a:gd name="T55" fmla="*/ 746 h 914"/>
                  <a:gd name="T56" fmla="*/ 398 w 896"/>
                  <a:gd name="T57" fmla="*/ 842 h 914"/>
                  <a:gd name="T58" fmla="*/ 705 w 896"/>
                  <a:gd name="T59" fmla="*/ 661 h 914"/>
                  <a:gd name="T60" fmla="*/ 493 w 896"/>
                  <a:gd name="T61" fmla="*/ 149 h 914"/>
                  <a:gd name="T62" fmla="*/ 429 w 896"/>
                  <a:gd name="T63" fmla="*/ 176 h 914"/>
                  <a:gd name="T64" fmla="*/ 200 w 896"/>
                  <a:gd name="T65" fmla="*/ 390 h 914"/>
                  <a:gd name="T66" fmla="*/ 598 w 896"/>
                  <a:gd name="T67" fmla="*/ 142 h 914"/>
                  <a:gd name="T68" fmla="*/ 599 w 896"/>
                  <a:gd name="T69" fmla="*/ 144 h 914"/>
                  <a:gd name="T70" fmla="*/ 630 w 896"/>
                  <a:gd name="T71" fmla="*/ 791 h 914"/>
                  <a:gd name="T72" fmla="*/ 204 w 896"/>
                  <a:gd name="T73" fmla="*/ 733 h 914"/>
                  <a:gd name="T74" fmla="*/ 486 w 896"/>
                  <a:gd name="T75" fmla="*/ 870 h 914"/>
                  <a:gd name="T76" fmla="*/ 722 w 896"/>
                  <a:gd name="T77" fmla="*/ 617 h 914"/>
                  <a:gd name="T78" fmla="*/ 731 w 896"/>
                  <a:gd name="T79" fmla="*/ 473 h 914"/>
                  <a:gd name="T80" fmla="*/ 599 w 896"/>
                  <a:gd name="T81" fmla="*/ 144 h 914"/>
                  <a:gd name="T82" fmla="*/ 386 w 896"/>
                  <a:gd name="T83" fmla="*/ 78 h 914"/>
                  <a:gd name="T84" fmla="*/ 585 w 896"/>
                  <a:gd name="T85" fmla="*/ 138 h 914"/>
                  <a:gd name="T86" fmla="*/ 200 w 896"/>
                  <a:gd name="T87" fmla="*/ 387 h 914"/>
                  <a:gd name="T88" fmla="*/ 516 w 896"/>
                  <a:gd name="T89" fmla="*/ 80 h 914"/>
                  <a:gd name="T90" fmla="*/ 485 w 896"/>
                  <a:gd name="T91" fmla="*/ 71 h 914"/>
                  <a:gd name="T92" fmla="*/ 37 w 896"/>
                  <a:gd name="T93" fmla="*/ 430 h 914"/>
                  <a:gd name="T94" fmla="*/ 385 w 896"/>
                  <a:gd name="T95" fmla="*/ 58 h 914"/>
                  <a:gd name="T96" fmla="*/ 162 w 896"/>
                  <a:gd name="T97" fmla="*/ 561 h 914"/>
                  <a:gd name="T98" fmla="*/ 562 w 896"/>
                  <a:gd name="T99" fmla="*/ 847 h 914"/>
                  <a:gd name="T100" fmla="*/ 717 w 896"/>
                  <a:gd name="T101" fmla="*/ 657 h 914"/>
                  <a:gd name="T102" fmla="*/ 213 w 896"/>
                  <a:gd name="T103" fmla="*/ 756 h 914"/>
                  <a:gd name="T104" fmla="*/ 618 w 896"/>
                  <a:gd name="T105" fmla="*/ 810 h 914"/>
                  <a:gd name="T106" fmla="*/ 722 w 896"/>
                  <a:gd name="T107" fmla="*/ 355 h 914"/>
                  <a:gd name="T108" fmla="*/ 748 w 896"/>
                  <a:gd name="T109" fmla="*/ 203 h 914"/>
                  <a:gd name="T110" fmla="*/ 727 w 896"/>
                  <a:gd name="T111" fmla="*/ 775 h 914"/>
                  <a:gd name="T112" fmla="*/ 54 w 896"/>
                  <a:gd name="T113" fmla="*/ 632 h 914"/>
                  <a:gd name="T114" fmla="*/ 322 w 896"/>
                  <a:gd name="T115" fmla="*/ 62 h 914"/>
                  <a:gd name="T116" fmla="*/ 251 w 896"/>
                  <a:gd name="T117" fmla="*/ 95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6" h="914">
                    <a:moveTo>
                      <a:pt x="115" y="770"/>
                    </a:moveTo>
                    <a:cubicBezTo>
                      <a:pt x="206" y="872"/>
                      <a:pt x="346" y="914"/>
                      <a:pt x="478" y="904"/>
                    </a:cubicBezTo>
                    <a:cubicBezTo>
                      <a:pt x="545" y="899"/>
                      <a:pt x="612" y="882"/>
                      <a:pt x="669" y="845"/>
                    </a:cubicBezTo>
                    <a:cubicBezTo>
                      <a:pt x="726" y="808"/>
                      <a:pt x="770" y="753"/>
                      <a:pt x="798" y="691"/>
                    </a:cubicBezTo>
                    <a:cubicBezTo>
                      <a:pt x="825" y="628"/>
                      <a:pt x="837" y="559"/>
                      <a:pt x="836" y="490"/>
                    </a:cubicBezTo>
                    <a:cubicBezTo>
                      <a:pt x="835" y="421"/>
                      <a:pt x="819" y="353"/>
                      <a:pt x="797" y="286"/>
                    </a:cubicBezTo>
                    <a:cubicBezTo>
                      <a:pt x="790" y="267"/>
                      <a:pt x="783" y="248"/>
                      <a:pt x="775" y="229"/>
                    </a:cubicBezTo>
                    <a:cubicBezTo>
                      <a:pt x="805" y="262"/>
                      <a:pt x="828" y="301"/>
                      <a:pt x="843" y="342"/>
                    </a:cubicBezTo>
                    <a:cubicBezTo>
                      <a:pt x="870" y="416"/>
                      <a:pt x="876" y="496"/>
                      <a:pt x="864" y="571"/>
                    </a:cubicBezTo>
                    <a:cubicBezTo>
                      <a:pt x="852" y="646"/>
                      <a:pt x="816" y="715"/>
                      <a:pt x="767" y="770"/>
                    </a:cubicBezTo>
                    <a:cubicBezTo>
                      <a:pt x="719" y="826"/>
                      <a:pt x="656" y="867"/>
                      <a:pt x="588" y="889"/>
                    </a:cubicBezTo>
                    <a:cubicBezTo>
                      <a:pt x="623" y="877"/>
                      <a:pt x="662" y="859"/>
                      <a:pt x="698" y="834"/>
                    </a:cubicBezTo>
                    <a:cubicBezTo>
                      <a:pt x="734" y="808"/>
                      <a:pt x="766" y="775"/>
                      <a:pt x="792" y="740"/>
                    </a:cubicBezTo>
                    <a:cubicBezTo>
                      <a:pt x="880" y="625"/>
                      <a:pt x="896" y="455"/>
                      <a:pt x="832" y="313"/>
                    </a:cubicBezTo>
                    <a:cubicBezTo>
                      <a:pt x="818" y="282"/>
                      <a:pt x="798" y="253"/>
                      <a:pt x="774" y="227"/>
                    </a:cubicBezTo>
                    <a:cubicBezTo>
                      <a:pt x="753" y="178"/>
                      <a:pt x="726" y="131"/>
                      <a:pt x="690" y="91"/>
                    </a:cubicBezTo>
                    <a:cubicBezTo>
                      <a:pt x="665" y="62"/>
                      <a:pt x="635" y="38"/>
                      <a:pt x="601" y="22"/>
                    </a:cubicBezTo>
                    <a:cubicBezTo>
                      <a:pt x="567" y="6"/>
                      <a:pt x="527" y="0"/>
                      <a:pt x="489" y="7"/>
                    </a:cubicBezTo>
                    <a:cubicBezTo>
                      <a:pt x="459" y="14"/>
                      <a:pt x="431" y="26"/>
                      <a:pt x="406" y="43"/>
                    </a:cubicBezTo>
                    <a:cubicBezTo>
                      <a:pt x="391" y="42"/>
                      <a:pt x="376" y="43"/>
                      <a:pt x="361" y="45"/>
                    </a:cubicBezTo>
                    <a:cubicBezTo>
                      <a:pt x="273" y="57"/>
                      <a:pt x="195" y="107"/>
                      <a:pt x="139" y="169"/>
                    </a:cubicBezTo>
                    <a:cubicBezTo>
                      <a:pt x="82" y="231"/>
                      <a:pt x="46" y="309"/>
                      <a:pt x="29" y="387"/>
                    </a:cubicBezTo>
                    <a:cubicBezTo>
                      <a:pt x="0" y="520"/>
                      <a:pt x="25" y="667"/>
                      <a:pt x="115" y="770"/>
                    </a:cubicBezTo>
                    <a:moveTo>
                      <a:pt x="747" y="202"/>
                    </a:moveTo>
                    <a:cubicBezTo>
                      <a:pt x="723" y="182"/>
                      <a:pt x="695" y="166"/>
                      <a:pt x="665" y="156"/>
                    </a:cubicBezTo>
                    <a:cubicBezTo>
                      <a:pt x="647" y="149"/>
                      <a:pt x="628" y="146"/>
                      <a:pt x="610" y="144"/>
                    </a:cubicBezTo>
                    <a:cubicBezTo>
                      <a:pt x="608" y="142"/>
                      <a:pt x="607" y="141"/>
                      <a:pt x="606" y="140"/>
                    </a:cubicBezTo>
                    <a:cubicBezTo>
                      <a:pt x="638" y="143"/>
                      <a:pt x="669" y="151"/>
                      <a:pt x="698" y="165"/>
                    </a:cubicBezTo>
                    <a:cubicBezTo>
                      <a:pt x="669" y="151"/>
                      <a:pt x="638" y="142"/>
                      <a:pt x="606" y="139"/>
                    </a:cubicBezTo>
                    <a:cubicBezTo>
                      <a:pt x="604" y="137"/>
                      <a:pt x="602" y="135"/>
                      <a:pt x="600" y="133"/>
                    </a:cubicBezTo>
                    <a:cubicBezTo>
                      <a:pt x="570" y="102"/>
                      <a:pt x="533" y="76"/>
                      <a:pt x="491" y="60"/>
                    </a:cubicBezTo>
                    <a:cubicBezTo>
                      <a:pt x="472" y="53"/>
                      <a:pt x="452" y="48"/>
                      <a:pt x="432" y="45"/>
                    </a:cubicBezTo>
                    <a:cubicBezTo>
                      <a:pt x="448" y="36"/>
                      <a:pt x="464" y="29"/>
                      <a:pt x="482" y="24"/>
                    </a:cubicBezTo>
                    <a:cubicBezTo>
                      <a:pt x="517" y="14"/>
                      <a:pt x="554" y="18"/>
                      <a:pt x="588" y="32"/>
                    </a:cubicBezTo>
                    <a:cubicBezTo>
                      <a:pt x="657" y="60"/>
                      <a:pt x="706" y="124"/>
                      <a:pt x="741" y="189"/>
                    </a:cubicBezTo>
                    <a:cubicBezTo>
                      <a:pt x="743" y="194"/>
                      <a:pt x="745" y="198"/>
                      <a:pt x="747" y="202"/>
                    </a:cubicBezTo>
                    <a:moveTo>
                      <a:pt x="192" y="423"/>
                    </a:moveTo>
                    <a:cubicBezTo>
                      <a:pt x="193" y="421"/>
                      <a:pt x="194" y="418"/>
                      <a:pt x="195" y="415"/>
                    </a:cubicBezTo>
                    <a:cubicBezTo>
                      <a:pt x="209" y="376"/>
                      <a:pt x="231" y="340"/>
                      <a:pt x="257" y="308"/>
                    </a:cubicBezTo>
                    <a:cubicBezTo>
                      <a:pt x="310" y="245"/>
                      <a:pt x="379" y="195"/>
                      <a:pt x="455" y="166"/>
                    </a:cubicBezTo>
                    <a:cubicBezTo>
                      <a:pt x="498" y="150"/>
                      <a:pt x="544" y="141"/>
                      <a:pt x="589" y="143"/>
                    </a:cubicBezTo>
                    <a:cubicBezTo>
                      <a:pt x="626" y="180"/>
                      <a:pt x="656" y="225"/>
                      <a:pt x="678" y="273"/>
                    </a:cubicBezTo>
                    <a:cubicBezTo>
                      <a:pt x="712" y="347"/>
                      <a:pt x="730" y="429"/>
                      <a:pt x="730" y="512"/>
                    </a:cubicBezTo>
                    <a:cubicBezTo>
                      <a:pt x="730" y="522"/>
                      <a:pt x="729" y="533"/>
                      <a:pt x="728" y="544"/>
                    </a:cubicBezTo>
                    <a:cubicBezTo>
                      <a:pt x="726" y="495"/>
                      <a:pt x="710" y="452"/>
                      <a:pt x="686" y="410"/>
                    </a:cubicBezTo>
                    <a:cubicBezTo>
                      <a:pt x="696" y="428"/>
                      <a:pt x="717" y="471"/>
                      <a:pt x="721" y="497"/>
                    </a:cubicBezTo>
                    <a:cubicBezTo>
                      <a:pt x="715" y="474"/>
                      <a:pt x="706" y="452"/>
                      <a:pt x="695" y="430"/>
                    </a:cubicBezTo>
                    <a:cubicBezTo>
                      <a:pt x="708" y="456"/>
                      <a:pt x="720" y="490"/>
                      <a:pt x="724" y="528"/>
                    </a:cubicBezTo>
                    <a:cubicBezTo>
                      <a:pt x="727" y="566"/>
                      <a:pt x="721" y="605"/>
                      <a:pt x="707" y="637"/>
                    </a:cubicBezTo>
                    <a:cubicBezTo>
                      <a:pt x="712" y="625"/>
                      <a:pt x="722" y="596"/>
                      <a:pt x="723" y="567"/>
                    </a:cubicBezTo>
                    <a:cubicBezTo>
                      <a:pt x="726" y="538"/>
                      <a:pt x="721" y="509"/>
                      <a:pt x="718" y="499"/>
                    </a:cubicBezTo>
                    <a:cubicBezTo>
                      <a:pt x="715" y="482"/>
                      <a:pt x="708" y="459"/>
                      <a:pt x="696" y="436"/>
                    </a:cubicBezTo>
                    <a:cubicBezTo>
                      <a:pt x="686" y="413"/>
                      <a:pt x="671" y="390"/>
                      <a:pt x="658" y="372"/>
                    </a:cubicBezTo>
                    <a:cubicBezTo>
                      <a:pt x="664" y="382"/>
                      <a:pt x="680" y="406"/>
                      <a:pt x="693" y="431"/>
                    </a:cubicBezTo>
                    <a:cubicBezTo>
                      <a:pt x="677" y="400"/>
                      <a:pt x="654" y="367"/>
                      <a:pt x="631" y="338"/>
                    </a:cubicBezTo>
                    <a:cubicBezTo>
                      <a:pt x="655" y="368"/>
                      <a:pt x="675" y="400"/>
                      <a:pt x="690" y="429"/>
                    </a:cubicBezTo>
                    <a:cubicBezTo>
                      <a:pt x="669" y="392"/>
                      <a:pt x="643" y="353"/>
                      <a:pt x="611" y="319"/>
                    </a:cubicBezTo>
                    <a:cubicBezTo>
                      <a:pt x="580" y="285"/>
                      <a:pt x="542" y="254"/>
                      <a:pt x="500" y="240"/>
                    </a:cubicBezTo>
                    <a:cubicBezTo>
                      <a:pt x="524" y="249"/>
                      <a:pt x="569" y="275"/>
                      <a:pt x="612" y="325"/>
                    </a:cubicBezTo>
                    <a:cubicBezTo>
                      <a:pt x="653" y="374"/>
                      <a:pt x="704" y="442"/>
                      <a:pt x="715" y="526"/>
                    </a:cubicBezTo>
                    <a:cubicBezTo>
                      <a:pt x="718" y="546"/>
                      <a:pt x="717" y="567"/>
                      <a:pt x="714" y="587"/>
                    </a:cubicBezTo>
                    <a:cubicBezTo>
                      <a:pt x="623" y="737"/>
                      <a:pt x="623" y="737"/>
                      <a:pt x="623" y="737"/>
                    </a:cubicBezTo>
                    <a:cubicBezTo>
                      <a:pt x="619" y="741"/>
                      <a:pt x="615" y="744"/>
                      <a:pt x="610" y="747"/>
                    </a:cubicBezTo>
                    <a:cubicBezTo>
                      <a:pt x="543" y="800"/>
                      <a:pt x="461" y="827"/>
                      <a:pt x="394" y="826"/>
                    </a:cubicBezTo>
                    <a:cubicBezTo>
                      <a:pt x="356" y="826"/>
                      <a:pt x="318" y="816"/>
                      <a:pt x="286" y="797"/>
                    </a:cubicBezTo>
                    <a:cubicBezTo>
                      <a:pt x="254" y="777"/>
                      <a:pt x="229" y="747"/>
                      <a:pt x="212" y="714"/>
                    </a:cubicBezTo>
                    <a:cubicBezTo>
                      <a:pt x="178" y="645"/>
                      <a:pt x="174" y="564"/>
                      <a:pt x="182" y="487"/>
                    </a:cubicBezTo>
                    <a:cubicBezTo>
                      <a:pt x="185" y="466"/>
                      <a:pt x="188" y="444"/>
                      <a:pt x="192" y="423"/>
                    </a:cubicBezTo>
                    <a:moveTo>
                      <a:pt x="730" y="545"/>
                    </a:moveTo>
                    <a:cubicBezTo>
                      <a:pt x="731" y="565"/>
                      <a:pt x="728" y="593"/>
                      <a:pt x="719" y="621"/>
                    </a:cubicBezTo>
                    <a:cubicBezTo>
                      <a:pt x="719" y="623"/>
                      <a:pt x="718" y="625"/>
                      <a:pt x="717" y="627"/>
                    </a:cubicBezTo>
                    <a:cubicBezTo>
                      <a:pt x="718" y="624"/>
                      <a:pt x="719" y="621"/>
                      <a:pt x="719" y="618"/>
                    </a:cubicBezTo>
                    <a:cubicBezTo>
                      <a:pt x="724" y="603"/>
                      <a:pt x="727" y="588"/>
                      <a:pt x="728" y="572"/>
                    </a:cubicBezTo>
                    <a:cubicBezTo>
                      <a:pt x="728" y="570"/>
                      <a:pt x="728" y="569"/>
                      <a:pt x="728" y="568"/>
                    </a:cubicBezTo>
                    <a:cubicBezTo>
                      <a:pt x="729" y="560"/>
                      <a:pt x="730" y="553"/>
                      <a:pt x="730" y="545"/>
                    </a:cubicBezTo>
                    <a:moveTo>
                      <a:pt x="710" y="645"/>
                    </a:moveTo>
                    <a:cubicBezTo>
                      <a:pt x="700" y="667"/>
                      <a:pt x="687" y="687"/>
                      <a:pt x="673" y="704"/>
                    </a:cubicBezTo>
                    <a:cubicBezTo>
                      <a:pt x="689" y="684"/>
                      <a:pt x="702" y="663"/>
                      <a:pt x="711" y="641"/>
                    </a:cubicBezTo>
                    <a:cubicBezTo>
                      <a:pt x="711" y="642"/>
                      <a:pt x="711" y="643"/>
                      <a:pt x="710" y="645"/>
                    </a:cubicBezTo>
                    <a:moveTo>
                      <a:pt x="707" y="657"/>
                    </a:moveTo>
                    <a:cubicBezTo>
                      <a:pt x="706" y="658"/>
                      <a:pt x="706" y="658"/>
                      <a:pt x="707" y="657"/>
                    </a:cubicBezTo>
                    <a:cubicBezTo>
                      <a:pt x="707" y="657"/>
                      <a:pt x="707" y="657"/>
                      <a:pt x="707" y="657"/>
                    </a:cubicBezTo>
                    <a:moveTo>
                      <a:pt x="705" y="661"/>
                    </a:moveTo>
                    <a:cubicBezTo>
                      <a:pt x="694" y="691"/>
                      <a:pt x="679" y="720"/>
                      <a:pt x="660" y="746"/>
                    </a:cubicBezTo>
                    <a:cubicBezTo>
                      <a:pt x="612" y="813"/>
                      <a:pt x="538" y="865"/>
                      <a:pt x="454" y="874"/>
                    </a:cubicBezTo>
                    <a:cubicBezTo>
                      <a:pt x="375" y="883"/>
                      <a:pt x="294" y="846"/>
                      <a:pt x="244" y="785"/>
                    </a:cubicBezTo>
                    <a:cubicBezTo>
                      <a:pt x="286" y="826"/>
                      <a:pt x="344" y="844"/>
                      <a:pt x="398" y="842"/>
                    </a:cubicBezTo>
                    <a:cubicBezTo>
                      <a:pt x="456" y="841"/>
                      <a:pt x="514" y="824"/>
                      <a:pt x="569" y="793"/>
                    </a:cubicBezTo>
                    <a:cubicBezTo>
                      <a:pt x="621" y="764"/>
                      <a:pt x="671" y="722"/>
                      <a:pt x="702" y="667"/>
                    </a:cubicBezTo>
                    <a:lnTo>
                      <a:pt x="705" y="661"/>
                    </a:lnTo>
                    <a:close/>
                    <a:moveTo>
                      <a:pt x="200" y="390"/>
                    </a:moveTo>
                    <a:cubicBezTo>
                      <a:pt x="225" y="334"/>
                      <a:pt x="265" y="286"/>
                      <a:pt x="311" y="247"/>
                    </a:cubicBezTo>
                    <a:cubicBezTo>
                      <a:pt x="364" y="202"/>
                      <a:pt x="426" y="167"/>
                      <a:pt x="493" y="149"/>
                    </a:cubicBezTo>
                    <a:cubicBezTo>
                      <a:pt x="523" y="142"/>
                      <a:pt x="554" y="138"/>
                      <a:pt x="585" y="138"/>
                    </a:cubicBezTo>
                    <a:cubicBezTo>
                      <a:pt x="586" y="140"/>
                      <a:pt x="587" y="141"/>
                      <a:pt x="588" y="142"/>
                    </a:cubicBezTo>
                    <a:cubicBezTo>
                      <a:pt x="534" y="140"/>
                      <a:pt x="479" y="154"/>
                      <a:pt x="429" y="176"/>
                    </a:cubicBezTo>
                    <a:cubicBezTo>
                      <a:pt x="355" y="210"/>
                      <a:pt x="288" y="263"/>
                      <a:pt x="239" y="330"/>
                    </a:cubicBezTo>
                    <a:cubicBezTo>
                      <a:pt x="220" y="356"/>
                      <a:pt x="205" y="385"/>
                      <a:pt x="194" y="415"/>
                    </a:cubicBezTo>
                    <a:cubicBezTo>
                      <a:pt x="196" y="407"/>
                      <a:pt x="198" y="398"/>
                      <a:pt x="200" y="390"/>
                    </a:cubicBezTo>
                    <a:moveTo>
                      <a:pt x="588" y="138"/>
                    </a:moveTo>
                    <a:cubicBezTo>
                      <a:pt x="590" y="139"/>
                      <a:pt x="592" y="139"/>
                      <a:pt x="594" y="139"/>
                    </a:cubicBezTo>
                    <a:cubicBezTo>
                      <a:pt x="595" y="140"/>
                      <a:pt x="597" y="141"/>
                      <a:pt x="598" y="142"/>
                    </a:cubicBezTo>
                    <a:cubicBezTo>
                      <a:pt x="596" y="142"/>
                      <a:pt x="594" y="142"/>
                      <a:pt x="592" y="142"/>
                    </a:cubicBezTo>
                    <a:cubicBezTo>
                      <a:pt x="591" y="141"/>
                      <a:pt x="589" y="140"/>
                      <a:pt x="588" y="138"/>
                    </a:cubicBezTo>
                    <a:moveTo>
                      <a:pt x="599" y="144"/>
                    </a:moveTo>
                    <a:cubicBezTo>
                      <a:pt x="621" y="167"/>
                      <a:pt x="641" y="193"/>
                      <a:pt x="658" y="220"/>
                    </a:cubicBezTo>
                    <a:cubicBezTo>
                      <a:pt x="726" y="336"/>
                      <a:pt x="753" y="478"/>
                      <a:pt x="725" y="611"/>
                    </a:cubicBezTo>
                    <a:cubicBezTo>
                      <a:pt x="712" y="678"/>
                      <a:pt x="679" y="742"/>
                      <a:pt x="630" y="791"/>
                    </a:cubicBezTo>
                    <a:cubicBezTo>
                      <a:pt x="582" y="840"/>
                      <a:pt x="517" y="876"/>
                      <a:pt x="447" y="881"/>
                    </a:cubicBezTo>
                    <a:cubicBezTo>
                      <a:pt x="376" y="886"/>
                      <a:pt x="306" y="857"/>
                      <a:pt x="256" y="807"/>
                    </a:cubicBezTo>
                    <a:cubicBezTo>
                      <a:pt x="235" y="786"/>
                      <a:pt x="217" y="760"/>
                      <a:pt x="204" y="733"/>
                    </a:cubicBezTo>
                    <a:cubicBezTo>
                      <a:pt x="213" y="748"/>
                      <a:pt x="223" y="763"/>
                      <a:pt x="235" y="776"/>
                    </a:cubicBezTo>
                    <a:cubicBezTo>
                      <a:pt x="241" y="784"/>
                      <a:pt x="247" y="791"/>
                      <a:pt x="254" y="798"/>
                    </a:cubicBezTo>
                    <a:cubicBezTo>
                      <a:pt x="311" y="861"/>
                      <a:pt x="403" y="892"/>
                      <a:pt x="486" y="870"/>
                    </a:cubicBezTo>
                    <a:cubicBezTo>
                      <a:pt x="570" y="850"/>
                      <a:pt x="639" y="790"/>
                      <a:pt x="681" y="717"/>
                    </a:cubicBezTo>
                    <a:cubicBezTo>
                      <a:pt x="694" y="694"/>
                      <a:pt x="704" y="670"/>
                      <a:pt x="712" y="645"/>
                    </a:cubicBezTo>
                    <a:cubicBezTo>
                      <a:pt x="716" y="636"/>
                      <a:pt x="720" y="626"/>
                      <a:pt x="722" y="617"/>
                    </a:cubicBezTo>
                    <a:cubicBezTo>
                      <a:pt x="722" y="618"/>
                      <a:pt x="721" y="620"/>
                      <a:pt x="720" y="623"/>
                    </a:cubicBezTo>
                    <a:cubicBezTo>
                      <a:pt x="728" y="598"/>
                      <a:pt x="732" y="570"/>
                      <a:pt x="730" y="544"/>
                    </a:cubicBezTo>
                    <a:cubicBezTo>
                      <a:pt x="732" y="520"/>
                      <a:pt x="732" y="497"/>
                      <a:pt x="731" y="473"/>
                    </a:cubicBezTo>
                    <a:cubicBezTo>
                      <a:pt x="726" y="390"/>
                      <a:pt x="702" y="308"/>
                      <a:pt x="662" y="235"/>
                    </a:cubicBezTo>
                    <a:cubicBezTo>
                      <a:pt x="643" y="202"/>
                      <a:pt x="620" y="171"/>
                      <a:pt x="593" y="143"/>
                    </a:cubicBezTo>
                    <a:cubicBezTo>
                      <a:pt x="595" y="143"/>
                      <a:pt x="597" y="143"/>
                      <a:pt x="599" y="144"/>
                    </a:cubicBezTo>
                    <a:moveTo>
                      <a:pt x="200" y="387"/>
                    </a:moveTo>
                    <a:cubicBezTo>
                      <a:pt x="211" y="345"/>
                      <a:pt x="227" y="303"/>
                      <a:pt x="247" y="264"/>
                    </a:cubicBezTo>
                    <a:cubicBezTo>
                      <a:pt x="283" y="194"/>
                      <a:pt x="327" y="128"/>
                      <a:pt x="386" y="78"/>
                    </a:cubicBezTo>
                    <a:cubicBezTo>
                      <a:pt x="394" y="71"/>
                      <a:pt x="402" y="64"/>
                      <a:pt x="411" y="58"/>
                    </a:cubicBezTo>
                    <a:cubicBezTo>
                      <a:pt x="450" y="60"/>
                      <a:pt x="489" y="71"/>
                      <a:pt x="524" y="92"/>
                    </a:cubicBezTo>
                    <a:cubicBezTo>
                      <a:pt x="546" y="105"/>
                      <a:pt x="566" y="120"/>
                      <a:pt x="585" y="138"/>
                    </a:cubicBezTo>
                    <a:cubicBezTo>
                      <a:pt x="549" y="137"/>
                      <a:pt x="512" y="143"/>
                      <a:pt x="478" y="154"/>
                    </a:cubicBezTo>
                    <a:cubicBezTo>
                      <a:pt x="406" y="176"/>
                      <a:pt x="340" y="216"/>
                      <a:pt x="286" y="269"/>
                    </a:cubicBezTo>
                    <a:cubicBezTo>
                      <a:pt x="251" y="303"/>
                      <a:pt x="221" y="343"/>
                      <a:pt x="200" y="387"/>
                    </a:cubicBezTo>
                    <a:moveTo>
                      <a:pt x="415" y="56"/>
                    </a:moveTo>
                    <a:cubicBezTo>
                      <a:pt x="416" y="55"/>
                      <a:pt x="418" y="54"/>
                      <a:pt x="419" y="53"/>
                    </a:cubicBezTo>
                    <a:cubicBezTo>
                      <a:pt x="453" y="55"/>
                      <a:pt x="486" y="64"/>
                      <a:pt x="516" y="80"/>
                    </a:cubicBezTo>
                    <a:cubicBezTo>
                      <a:pt x="545" y="96"/>
                      <a:pt x="571" y="116"/>
                      <a:pt x="594" y="139"/>
                    </a:cubicBezTo>
                    <a:cubicBezTo>
                      <a:pt x="592" y="138"/>
                      <a:pt x="590" y="138"/>
                      <a:pt x="588" y="138"/>
                    </a:cubicBezTo>
                    <a:cubicBezTo>
                      <a:pt x="558" y="109"/>
                      <a:pt x="524" y="85"/>
                      <a:pt x="485" y="71"/>
                    </a:cubicBezTo>
                    <a:cubicBezTo>
                      <a:pt x="462" y="62"/>
                      <a:pt x="438" y="57"/>
                      <a:pt x="415" y="56"/>
                    </a:cubicBezTo>
                    <a:moveTo>
                      <a:pt x="54" y="632"/>
                    </a:moveTo>
                    <a:cubicBezTo>
                      <a:pt x="32" y="568"/>
                      <a:pt x="27" y="498"/>
                      <a:pt x="37" y="430"/>
                    </a:cubicBezTo>
                    <a:cubicBezTo>
                      <a:pt x="46" y="356"/>
                      <a:pt x="73" y="283"/>
                      <a:pt x="117" y="221"/>
                    </a:cubicBezTo>
                    <a:cubicBezTo>
                      <a:pt x="161" y="158"/>
                      <a:pt x="222" y="106"/>
                      <a:pt x="295" y="77"/>
                    </a:cubicBezTo>
                    <a:cubicBezTo>
                      <a:pt x="324" y="66"/>
                      <a:pt x="355" y="59"/>
                      <a:pt x="385" y="58"/>
                    </a:cubicBezTo>
                    <a:cubicBezTo>
                      <a:pt x="357" y="81"/>
                      <a:pt x="331" y="108"/>
                      <a:pt x="309" y="136"/>
                    </a:cubicBezTo>
                    <a:cubicBezTo>
                      <a:pt x="263" y="195"/>
                      <a:pt x="226" y="260"/>
                      <a:pt x="200" y="329"/>
                    </a:cubicBezTo>
                    <a:cubicBezTo>
                      <a:pt x="173" y="405"/>
                      <a:pt x="161" y="483"/>
                      <a:pt x="162" y="561"/>
                    </a:cubicBezTo>
                    <a:cubicBezTo>
                      <a:pt x="163" y="614"/>
                      <a:pt x="172" y="669"/>
                      <a:pt x="195" y="717"/>
                    </a:cubicBezTo>
                    <a:cubicBezTo>
                      <a:pt x="222" y="780"/>
                      <a:pt x="271" y="836"/>
                      <a:pt x="337" y="863"/>
                    </a:cubicBezTo>
                    <a:cubicBezTo>
                      <a:pt x="409" y="896"/>
                      <a:pt x="495" y="886"/>
                      <a:pt x="562" y="847"/>
                    </a:cubicBezTo>
                    <a:cubicBezTo>
                      <a:pt x="629" y="808"/>
                      <a:pt x="681" y="745"/>
                      <a:pt x="710" y="674"/>
                    </a:cubicBezTo>
                    <a:cubicBezTo>
                      <a:pt x="737" y="602"/>
                      <a:pt x="744" y="525"/>
                      <a:pt x="737" y="450"/>
                    </a:cubicBezTo>
                    <a:cubicBezTo>
                      <a:pt x="744" y="518"/>
                      <a:pt x="739" y="589"/>
                      <a:pt x="717" y="657"/>
                    </a:cubicBezTo>
                    <a:cubicBezTo>
                      <a:pt x="694" y="725"/>
                      <a:pt x="650" y="786"/>
                      <a:pt x="591" y="830"/>
                    </a:cubicBezTo>
                    <a:cubicBezTo>
                      <a:pt x="533" y="873"/>
                      <a:pt x="456" y="896"/>
                      <a:pt x="384" y="880"/>
                    </a:cubicBezTo>
                    <a:cubicBezTo>
                      <a:pt x="311" y="866"/>
                      <a:pt x="249" y="818"/>
                      <a:pt x="213" y="756"/>
                    </a:cubicBezTo>
                    <a:cubicBezTo>
                      <a:pt x="238" y="802"/>
                      <a:pt x="292" y="858"/>
                      <a:pt x="373" y="879"/>
                    </a:cubicBezTo>
                    <a:cubicBezTo>
                      <a:pt x="412" y="889"/>
                      <a:pt x="458" y="889"/>
                      <a:pt x="501" y="876"/>
                    </a:cubicBezTo>
                    <a:cubicBezTo>
                      <a:pt x="544" y="864"/>
                      <a:pt x="584" y="841"/>
                      <a:pt x="618" y="810"/>
                    </a:cubicBezTo>
                    <a:cubicBezTo>
                      <a:pt x="652" y="779"/>
                      <a:pt x="681" y="742"/>
                      <a:pt x="701" y="701"/>
                    </a:cubicBezTo>
                    <a:cubicBezTo>
                      <a:pt x="721" y="660"/>
                      <a:pt x="732" y="617"/>
                      <a:pt x="738" y="575"/>
                    </a:cubicBezTo>
                    <a:cubicBezTo>
                      <a:pt x="749" y="491"/>
                      <a:pt x="738" y="414"/>
                      <a:pt x="722" y="355"/>
                    </a:cubicBezTo>
                    <a:cubicBezTo>
                      <a:pt x="702" y="279"/>
                      <a:pt x="666" y="205"/>
                      <a:pt x="611" y="145"/>
                    </a:cubicBezTo>
                    <a:cubicBezTo>
                      <a:pt x="638" y="148"/>
                      <a:pt x="666" y="155"/>
                      <a:pt x="691" y="167"/>
                    </a:cubicBezTo>
                    <a:cubicBezTo>
                      <a:pt x="712" y="177"/>
                      <a:pt x="731" y="189"/>
                      <a:pt x="748" y="203"/>
                    </a:cubicBezTo>
                    <a:cubicBezTo>
                      <a:pt x="776" y="261"/>
                      <a:pt x="797" y="323"/>
                      <a:pt x="810" y="386"/>
                    </a:cubicBezTo>
                    <a:cubicBezTo>
                      <a:pt x="824" y="454"/>
                      <a:pt x="826" y="524"/>
                      <a:pt x="813" y="592"/>
                    </a:cubicBezTo>
                    <a:cubicBezTo>
                      <a:pt x="800" y="659"/>
                      <a:pt x="772" y="724"/>
                      <a:pt x="727" y="775"/>
                    </a:cubicBezTo>
                    <a:cubicBezTo>
                      <a:pt x="682" y="827"/>
                      <a:pt x="621" y="862"/>
                      <a:pt x="554" y="878"/>
                    </a:cubicBezTo>
                    <a:cubicBezTo>
                      <a:pt x="422" y="910"/>
                      <a:pt x="273" y="885"/>
                      <a:pt x="166" y="799"/>
                    </a:cubicBezTo>
                    <a:cubicBezTo>
                      <a:pt x="113" y="756"/>
                      <a:pt x="75" y="697"/>
                      <a:pt x="54" y="632"/>
                    </a:cubicBezTo>
                    <a:moveTo>
                      <a:pt x="78" y="697"/>
                    </a:moveTo>
                    <a:cubicBezTo>
                      <a:pt x="18" y="587"/>
                      <a:pt x="14" y="449"/>
                      <a:pt x="56" y="329"/>
                    </a:cubicBezTo>
                    <a:cubicBezTo>
                      <a:pt x="98" y="208"/>
                      <a:pt x="194" y="99"/>
                      <a:pt x="322" y="62"/>
                    </a:cubicBezTo>
                    <a:cubicBezTo>
                      <a:pt x="345" y="55"/>
                      <a:pt x="369" y="52"/>
                      <a:pt x="394" y="52"/>
                    </a:cubicBezTo>
                    <a:cubicBezTo>
                      <a:pt x="392" y="53"/>
                      <a:pt x="391" y="54"/>
                      <a:pt x="389" y="55"/>
                    </a:cubicBezTo>
                    <a:cubicBezTo>
                      <a:pt x="341" y="57"/>
                      <a:pt x="293" y="71"/>
                      <a:pt x="251" y="95"/>
                    </a:cubicBezTo>
                    <a:cubicBezTo>
                      <a:pt x="182" y="134"/>
                      <a:pt x="125" y="193"/>
                      <a:pt x="88" y="262"/>
                    </a:cubicBezTo>
                    <a:cubicBezTo>
                      <a:pt x="14" y="399"/>
                      <a:pt x="8" y="568"/>
                      <a:pt x="78" y="697"/>
                    </a:cubicBezTo>
                  </a:path>
                </a:pathLst>
              </a:custGeom>
              <a:solidFill>
                <a:srgbClr val="9D9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0" name="Freeform 184"/>
              <p:cNvSpPr>
                <a:spLocks noEditPoints="1"/>
              </p:cNvSpPr>
              <p:nvPr/>
            </p:nvSpPr>
            <p:spPr bwMode="auto">
              <a:xfrm>
                <a:off x="942" y="806"/>
                <a:ext cx="1349" cy="1727"/>
              </a:xfrm>
              <a:custGeom>
                <a:avLst/>
                <a:gdLst>
                  <a:gd name="T0" fmla="*/ 392 w 571"/>
                  <a:gd name="T1" fmla="*/ 635 h 731"/>
                  <a:gd name="T2" fmla="*/ 69 w 571"/>
                  <a:gd name="T3" fmla="*/ 148 h 731"/>
                  <a:gd name="T4" fmla="*/ 33 w 571"/>
                  <a:gd name="T5" fmla="*/ 249 h 731"/>
                  <a:gd name="T6" fmla="*/ 476 w 571"/>
                  <a:gd name="T7" fmla="*/ 279 h 731"/>
                  <a:gd name="T8" fmla="*/ 385 w 571"/>
                  <a:gd name="T9" fmla="*/ 121 h 731"/>
                  <a:gd name="T10" fmla="*/ 331 w 571"/>
                  <a:gd name="T11" fmla="*/ 494 h 731"/>
                  <a:gd name="T12" fmla="*/ 465 w 571"/>
                  <a:gd name="T13" fmla="*/ 348 h 731"/>
                  <a:gd name="T14" fmla="*/ 209 w 571"/>
                  <a:gd name="T15" fmla="*/ 90 h 731"/>
                  <a:gd name="T16" fmla="*/ 377 w 571"/>
                  <a:gd name="T17" fmla="*/ 439 h 731"/>
                  <a:gd name="T18" fmla="*/ 283 w 571"/>
                  <a:gd name="T19" fmla="*/ 93 h 731"/>
                  <a:gd name="T20" fmla="*/ 146 w 571"/>
                  <a:gd name="T21" fmla="*/ 334 h 731"/>
                  <a:gd name="T22" fmla="*/ 436 w 571"/>
                  <a:gd name="T23" fmla="*/ 365 h 731"/>
                  <a:gd name="T24" fmla="*/ 373 w 571"/>
                  <a:gd name="T25" fmla="*/ 187 h 731"/>
                  <a:gd name="T26" fmla="*/ 394 w 571"/>
                  <a:gd name="T27" fmla="*/ 404 h 731"/>
                  <a:gd name="T28" fmla="*/ 384 w 571"/>
                  <a:gd name="T29" fmla="*/ 287 h 731"/>
                  <a:gd name="T30" fmla="*/ 394 w 571"/>
                  <a:gd name="T31" fmla="*/ 402 h 731"/>
                  <a:gd name="T32" fmla="*/ 222 w 571"/>
                  <a:gd name="T33" fmla="*/ 381 h 731"/>
                  <a:gd name="T34" fmla="*/ 318 w 571"/>
                  <a:gd name="T35" fmla="*/ 186 h 731"/>
                  <a:gd name="T36" fmla="*/ 381 w 571"/>
                  <a:gd name="T37" fmla="*/ 230 h 731"/>
                  <a:gd name="T38" fmla="*/ 450 w 571"/>
                  <a:gd name="T39" fmla="*/ 334 h 731"/>
                  <a:gd name="T40" fmla="*/ 406 w 571"/>
                  <a:gd name="T41" fmla="*/ 401 h 731"/>
                  <a:gd name="T42" fmla="*/ 366 w 571"/>
                  <a:gd name="T43" fmla="*/ 415 h 731"/>
                  <a:gd name="T44" fmla="*/ 163 w 571"/>
                  <a:gd name="T45" fmla="*/ 316 h 731"/>
                  <a:gd name="T46" fmla="*/ 226 w 571"/>
                  <a:gd name="T47" fmla="*/ 97 h 731"/>
                  <a:gd name="T48" fmla="*/ 310 w 571"/>
                  <a:gd name="T49" fmla="*/ 145 h 731"/>
                  <a:gd name="T50" fmla="*/ 389 w 571"/>
                  <a:gd name="T51" fmla="*/ 150 h 731"/>
                  <a:gd name="T52" fmla="*/ 188 w 571"/>
                  <a:gd name="T53" fmla="*/ 375 h 731"/>
                  <a:gd name="T54" fmla="*/ 165 w 571"/>
                  <a:gd name="T55" fmla="*/ 378 h 731"/>
                  <a:gd name="T56" fmla="*/ 163 w 571"/>
                  <a:gd name="T57" fmla="*/ 322 h 731"/>
                  <a:gd name="T58" fmla="*/ 459 w 571"/>
                  <a:gd name="T59" fmla="*/ 276 h 731"/>
                  <a:gd name="T60" fmla="*/ 363 w 571"/>
                  <a:gd name="T61" fmla="*/ 436 h 731"/>
                  <a:gd name="T62" fmla="*/ 174 w 571"/>
                  <a:gd name="T63" fmla="*/ 389 h 731"/>
                  <a:gd name="T64" fmla="*/ 242 w 571"/>
                  <a:gd name="T65" fmla="*/ 481 h 731"/>
                  <a:gd name="T66" fmla="*/ 145 w 571"/>
                  <a:gd name="T67" fmla="*/ 321 h 731"/>
                  <a:gd name="T68" fmla="*/ 148 w 571"/>
                  <a:gd name="T69" fmla="*/ 296 h 731"/>
                  <a:gd name="T70" fmla="*/ 452 w 571"/>
                  <a:gd name="T71" fmla="*/ 355 h 731"/>
                  <a:gd name="T72" fmla="*/ 363 w 571"/>
                  <a:gd name="T73" fmla="*/ 442 h 731"/>
                  <a:gd name="T74" fmla="*/ 111 w 571"/>
                  <a:gd name="T75" fmla="*/ 474 h 731"/>
                  <a:gd name="T76" fmla="*/ 86 w 571"/>
                  <a:gd name="T77" fmla="*/ 450 h 731"/>
                  <a:gd name="T78" fmla="*/ 138 w 571"/>
                  <a:gd name="T79" fmla="*/ 310 h 731"/>
                  <a:gd name="T80" fmla="*/ 170 w 571"/>
                  <a:gd name="T81" fmla="*/ 115 h 731"/>
                  <a:gd name="T82" fmla="*/ 95 w 571"/>
                  <a:gd name="T83" fmla="*/ 479 h 731"/>
                  <a:gd name="T84" fmla="*/ 48 w 571"/>
                  <a:gd name="T85" fmla="*/ 383 h 731"/>
                  <a:gd name="T86" fmla="*/ 120 w 571"/>
                  <a:gd name="T87" fmla="*/ 154 h 731"/>
                  <a:gd name="T88" fmla="*/ 292 w 571"/>
                  <a:gd name="T89" fmla="*/ 497 h 731"/>
                  <a:gd name="T90" fmla="*/ 45 w 571"/>
                  <a:gd name="T91" fmla="*/ 331 h 731"/>
                  <a:gd name="T92" fmla="*/ 467 w 571"/>
                  <a:gd name="T93" fmla="*/ 342 h 731"/>
                  <a:gd name="T94" fmla="*/ 367 w 571"/>
                  <a:gd name="T95" fmla="*/ 460 h 731"/>
                  <a:gd name="T96" fmla="*/ 311 w 571"/>
                  <a:gd name="T97" fmla="*/ 499 h 731"/>
                  <a:gd name="T98" fmla="*/ 164 w 571"/>
                  <a:gd name="T99" fmla="*/ 107 h 731"/>
                  <a:gd name="T100" fmla="*/ 372 w 571"/>
                  <a:gd name="T101" fmla="*/ 466 h 731"/>
                  <a:gd name="T102" fmla="*/ 336 w 571"/>
                  <a:gd name="T103" fmla="*/ 494 h 731"/>
                  <a:gd name="T104" fmla="*/ 44 w 571"/>
                  <a:gd name="T105" fmla="*/ 429 h 731"/>
                  <a:gd name="T106" fmla="*/ 364 w 571"/>
                  <a:gd name="T107" fmla="*/ 481 h 731"/>
                  <a:gd name="T108" fmla="*/ 336 w 571"/>
                  <a:gd name="T109" fmla="*/ 500 h 731"/>
                  <a:gd name="T110" fmla="*/ 90 w 571"/>
                  <a:gd name="T111" fmla="*/ 145 h 731"/>
                  <a:gd name="T112" fmla="*/ 475 w 571"/>
                  <a:gd name="T113" fmla="*/ 112 h 731"/>
                  <a:gd name="T114" fmla="*/ 396 w 571"/>
                  <a:gd name="T115" fmla="*/ 475 h 731"/>
                  <a:gd name="T116" fmla="*/ 93 w 571"/>
                  <a:gd name="T117" fmla="*/ 510 h 731"/>
                  <a:gd name="T118" fmla="*/ 175 w 571"/>
                  <a:gd name="T119" fmla="*/ 69 h 731"/>
                  <a:gd name="T120" fmla="*/ 384 w 571"/>
                  <a:gd name="T121" fmla="*/ 494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731">
                    <a:moveTo>
                      <a:pt x="67" y="515"/>
                    </a:moveTo>
                    <a:cubicBezTo>
                      <a:pt x="67" y="541"/>
                      <a:pt x="70" y="566"/>
                      <a:pt x="76" y="591"/>
                    </a:cubicBezTo>
                    <a:cubicBezTo>
                      <a:pt x="88" y="638"/>
                      <a:pt x="116" y="685"/>
                      <a:pt x="164" y="708"/>
                    </a:cubicBezTo>
                    <a:cubicBezTo>
                      <a:pt x="211" y="731"/>
                      <a:pt x="266" y="721"/>
                      <a:pt x="309" y="702"/>
                    </a:cubicBezTo>
                    <a:cubicBezTo>
                      <a:pt x="354" y="684"/>
                      <a:pt x="394" y="655"/>
                      <a:pt x="427" y="619"/>
                    </a:cubicBezTo>
                    <a:cubicBezTo>
                      <a:pt x="434" y="611"/>
                      <a:pt x="445" y="598"/>
                      <a:pt x="449" y="592"/>
                    </a:cubicBezTo>
                    <a:cubicBezTo>
                      <a:pt x="454" y="584"/>
                      <a:pt x="453" y="585"/>
                      <a:pt x="446" y="593"/>
                    </a:cubicBezTo>
                    <a:cubicBezTo>
                      <a:pt x="446" y="593"/>
                      <a:pt x="448" y="590"/>
                      <a:pt x="446" y="593"/>
                    </a:cubicBezTo>
                    <a:cubicBezTo>
                      <a:pt x="402" y="650"/>
                      <a:pt x="342" y="691"/>
                      <a:pt x="275" y="710"/>
                    </a:cubicBezTo>
                    <a:cubicBezTo>
                      <a:pt x="241" y="719"/>
                      <a:pt x="203" y="720"/>
                      <a:pt x="169" y="705"/>
                    </a:cubicBezTo>
                    <a:cubicBezTo>
                      <a:pt x="136" y="690"/>
                      <a:pt x="111" y="661"/>
                      <a:pt x="96" y="629"/>
                    </a:cubicBezTo>
                    <a:cubicBezTo>
                      <a:pt x="81" y="595"/>
                      <a:pt x="74" y="559"/>
                      <a:pt x="74" y="523"/>
                    </a:cubicBezTo>
                    <a:cubicBezTo>
                      <a:pt x="76" y="525"/>
                      <a:pt x="78" y="527"/>
                      <a:pt x="80" y="529"/>
                    </a:cubicBezTo>
                    <a:cubicBezTo>
                      <a:pt x="81" y="550"/>
                      <a:pt x="84" y="570"/>
                      <a:pt x="89" y="591"/>
                    </a:cubicBezTo>
                    <a:cubicBezTo>
                      <a:pt x="98" y="622"/>
                      <a:pt x="114" y="653"/>
                      <a:pt x="138" y="675"/>
                    </a:cubicBezTo>
                    <a:cubicBezTo>
                      <a:pt x="162" y="698"/>
                      <a:pt x="195" y="709"/>
                      <a:pt x="228" y="708"/>
                    </a:cubicBezTo>
                    <a:cubicBezTo>
                      <a:pt x="261" y="708"/>
                      <a:pt x="292" y="696"/>
                      <a:pt x="321" y="682"/>
                    </a:cubicBezTo>
                    <a:cubicBezTo>
                      <a:pt x="350" y="668"/>
                      <a:pt x="376" y="649"/>
                      <a:pt x="399" y="627"/>
                    </a:cubicBezTo>
                    <a:cubicBezTo>
                      <a:pt x="397" y="630"/>
                      <a:pt x="394" y="632"/>
                      <a:pt x="392" y="635"/>
                    </a:cubicBezTo>
                    <a:cubicBezTo>
                      <a:pt x="409" y="620"/>
                      <a:pt x="422" y="603"/>
                      <a:pt x="422" y="602"/>
                    </a:cubicBezTo>
                    <a:cubicBezTo>
                      <a:pt x="423" y="600"/>
                      <a:pt x="411" y="614"/>
                      <a:pt x="394" y="629"/>
                    </a:cubicBezTo>
                    <a:cubicBezTo>
                      <a:pt x="350" y="668"/>
                      <a:pt x="295" y="698"/>
                      <a:pt x="236" y="704"/>
                    </a:cubicBezTo>
                    <a:cubicBezTo>
                      <a:pt x="207" y="706"/>
                      <a:pt x="177" y="699"/>
                      <a:pt x="154" y="682"/>
                    </a:cubicBezTo>
                    <a:cubicBezTo>
                      <a:pt x="130" y="665"/>
                      <a:pt x="113" y="639"/>
                      <a:pt x="102" y="612"/>
                    </a:cubicBezTo>
                    <a:cubicBezTo>
                      <a:pt x="92" y="587"/>
                      <a:pt x="87" y="561"/>
                      <a:pt x="86" y="534"/>
                    </a:cubicBezTo>
                    <a:cubicBezTo>
                      <a:pt x="88" y="536"/>
                      <a:pt x="91" y="539"/>
                      <a:pt x="93" y="541"/>
                    </a:cubicBezTo>
                    <a:cubicBezTo>
                      <a:pt x="97" y="593"/>
                      <a:pt x="117" y="646"/>
                      <a:pt x="159" y="676"/>
                    </a:cubicBezTo>
                    <a:cubicBezTo>
                      <a:pt x="181" y="692"/>
                      <a:pt x="210" y="698"/>
                      <a:pt x="238" y="696"/>
                    </a:cubicBezTo>
                    <a:cubicBezTo>
                      <a:pt x="266" y="693"/>
                      <a:pt x="295" y="682"/>
                      <a:pt x="321" y="669"/>
                    </a:cubicBezTo>
                    <a:cubicBezTo>
                      <a:pt x="373" y="642"/>
                      <a:pt x="419" y="599"/>
                      <a:pt x="447" y="547"/>
                    </a:cubicBezTo>
                    <a:cubicBezTo>
                      <a:pt x="465" y="517"/>
                      <a:pt x="476" y="482"/>
                      <a:pt x="479" y="446"/>
                    </a:cubicBezTo>
                    <a:cubicBezTo>
                      <a:pt x="483" y="443"/>
                      <a:pt x="486" y="440"/>
                      <a:pt x="489" y="437"/>
                    </a:cubicBezTo>
                    <a:cubicBezTo>
                      <a:pt x="546" y="382"/>
                      <a:pt x="571" y="299"/>
                      <a:pt x="561" y="222"/>
                    </a:cubicBezTo>
                    <a:cubicBezTo>
                      <a:pt x="556" y="183"/>
                      <a:pt x="543" y="145"/>
                      <a:pt x="522" y="112"/>
                    </a:cubicBezTo>
                    <a:cubicBezTo>
                      <a:pt x="500" y="79"/>
                      <a:pt x="470" y="50"/>
                      <a:pt x="433" y="33"/>
                    </a:cubicBezTo>
                    <a:cubicBezTo>
                      <a:pt x="358" y="0"/>
                      <a:pt x="273" y="14"/>
                      <a:pt x="204" y="48"/>
                    </a:cubicBezTo>
                    <a:cubicBezTo>
                      <a:pt x="185" y="57"/>
                      <a:pt x="166" y="68"/>
                      <a:pt x="149" y="80"/>
                    </a:cubicBezTo>
                    <a:cubicBezTo>
                      <a:pt x="118" y="97"/>
                      <a:pt x="90" y="121"/>
                      <a:pt x="69" y="148"/>
                    </a:cubicBezTo>
                    <a:cubicBezTo>
                      <a:pt x="64" y="154"/>
                      <a:pt x="57" y="164"/>
                      <a:pt x="54" y="169"/>
                    </a:cubicBezTo>
                    <a:cubicBezTo>
                      <a:pt x="51" y="175"/>
                      <a:pt x="52" y="174"/>
                      <a:pt x="57" y="166"/>
                    </a:cubicBezTo>
                    <a:cubicBezTo>
                      <a:pt x="78" y="135"/>
                      <a:pt x="107" y="106"/>
                      <a:pt x="141" y="86"/>
                    </a:cubicBezTo>
                    <a:cubicBezTo>
                      <a:pt x="133" y="93"/>
                      <a:pt x="124" y="100"/>
                      <a:pt x="116" y="107"/>
                    </a:cubicBezTo>
                    <a:cubicBezTo>
                      <a:pt x="88" y="130"/>
                      <a:pt x="65" y="158"/>
                      <a:pt x="49" y="189"/>
                    </a:cubicBezTo>
                    <a:cubicBezTo>
                      <a:pt x="12" y="256"/>
                      <a:pt x="0" y="335"/>
                      <a:pt x="17" y="410"/>
                    </a:cubicBezTo>
                    <a:cubicBezTo>
                      <a:pt x="25" y="447"/>
                      <a:pt x="41" y="483"/>
                      <a:pt x="66" y="514"/>
                    </a:cubicBezTo>
                    <a:cubicBezTo>
                      <a:pt x="67" y="514"/>
                      <a:pt x="67" y="515"/>
                      <a:pt x="67" y="515"/>
                    </a:cubicBezTo>
                    <a:moveTo>
                      <a:pt x="20" y="410"/>
                    </a:moveTo>
                    <a:cubicBezTo>
                      <a:pt x="19" y="407"/>
                      <a:pt x="18" y="404"/>
                      <a:pt x="18" y="400"/>
                    </a:cubicBezTo>
                    <a:cubicBezTo>
                      <a:pt x="22" y="415"/>
                      <a:pt x="28" y="430"/>
                      <a:pt x="37" y="443"/>
                    </a:cubicBezTo>
                    <a:cubicBezTo>
                      <a:pt x="37" y="443"/>
                      <a:pt x="37" y="444"/>
                      <a:pt x="39" y="446"/>
                    </a:cubicBezTo>
                    <a:cubicBezTo>
                      <a:pt x="39" y="447"/>
                      <a:pt x="40" y="449"/>
                      <a:pt x="41" y="450"/>
                    </a:cubicBezTo>
                    <a:cubicBezTo>
                      <a:pt x="42" y="454"/>
                      <a:pt x="44" y="458"/>
                      <a:pt x="46" y="463"/>
                    </a:cubicBezTo>
                    <a:cubicBezTo>
                      <a:pt x="52" y="475"/>
                      <a:pt x="60" y="487"/>
                      <a:pt x="68" y="498"/>
                    </a:cubicBezTo>
                    <a:cubicBezTo>
                      <a:pt x="68" y="502"/>
                      <a:pt x="68" y="506"/>
                      <a:pt x="67" y="511"/>
                    </a:cubicBezTo>
                    <a:cubicBezTo>
                      <a:pt x="44" y="481"/>
                      <a:pt x="28" y="447"/>
                      <a:pt x="20" y="410"/>
                    </a:cubicBezTo>
                    <a:moveTo>
                      <a:pt x="17" y="316"/>
                    </a:moveTo>
                    <a:cubicBezTo>
                      <a:pt x="20" y="293"/>
                      <a:pt x="26" y="271"/>
                      <a:pt x="33" y="249"/>
                    </a:cubicBezTo>
                    <a:cubicBezTo>
                      <a:pt x="23" y="280"/>
                      <a:pt x="19" y="314"/>
                      <a:pt x="19" y="347"/>
                    </a:cubicBezTo>
                    <a:cubicBezTo>
                      <a:pt x="19" y="348"/>
                      <a:pt x="19" y="349"/>
                      <a:pt x="19" y="351"/>
                    </a:cubicBezTo>
                    <a:cubicBezTo>
                      <a:pt x="19" y="351"/>
                      <a:pt x="19" y="351"/>
                      <a:pt x="19" y="351"/>
                    </a:cubicBezTo>
                    <a:cubicBezTo>
                      <a:pt x="19" y="354"/>
                      <a:pt x="19" y="357"/>
                      <a:pt x="20" y="360"/>
                    </a:cubicBezTo>
                    <a:cubicBezTo>
                      <a:pt x="20" y="360"/>
                      <a:pt x="20" y="360"/>
                      <a:pt x="20" y="360"/>
                    </a:cubicBezTo>
                    <a:cubicBezTo>
                      <a:pt x="20" y="360"/>
                      <a:pt x="20" y="361"/>
                      <a:pt x="20" y="361"/>
                    </a:cubicBezTo>
                    <a:cubicBezTo>
                      <a:pt x="21" y="379"/>
                      <a:pt x="24" y="396"/>
                      <a:pt x="28" y="414"/>
                    </a:cubicBezTo>
                    <a:cubicBezTo>
                      <a:pt x="16" y="383"/>
                      <a:pt x="13" y="348"/>
                      <a:pt x="17" y="316"/>
                    </a:cubicBezTo>
                    <a:moveTo>
                      <a:pt x="491" y="259"/>
                    </a:moveTo>
                    <a:cubicBezTo>
                      <a:pt x="497" y="293"/>
                      <a:pt x="493" y="327"/>
                      <a:pt x="480" y="359"/>
                    </a:cubicBezTo>
                    <a:cubicBezTo>
                      <a:pt x="493" y="328"/>
                      <a:pt x="496" y="293"/>
                      <a:pt x="491" y="259"/>
                    </a:cubicBezTo>
                    <a:moveTo>
                      <a:pt x="466" y="218"/>
                    </a:moveTo>
                    <a:cubicBezTo>
                      <a:pt x="472" y="234"/>
                      <a:pt x="477" y="250"/>
                      <a:pt x="479" y="267"/>
                    </a:cubicBezTo>
                    <a:cubicBezTo>
                      <a:pt x="479" y="264"/>
                      <a:pt x="478" y="261"/>
                      <a:pt x="478" y="258"/>
                    </a:cubicBezTo>
                    <a:cubicBezTo>
                      <a:pt x="475" y="244"/>
                      <a:pt x="471" y="231"/>
                      <a:pt x="466" y="218"/>
                    </a:cubicBezTo>
                    <a:moveTo>
                      <a:pt x="480" y="296"/>
                    </a:moveTo>
                    <a:cubicBezTo>
                      <a:pt x="480" y="299"/>
                      <a:pt x="480" y="302"/>
                      <a:pt x="480" y="306"/>
                    </a:cubicBezTo>
                    <a:cubicBezTo>
                      <a:pt x="479" y="314"/>
                      <a:pt x="478" y="322"/>
                      <a:pt x="476" y="330"/>
                    </a:cubicBezTo>
                    <a:cubicBezTo>
                      <a:pt x="478" y="313"/>
                      <a:pt x="478" y="295"/>
                      <a:pt x="476" y="279"/>
                    </a:cubicBezTo>
                    <a:cubicBezTo>
                      <a:pt x="475" y="254"/>
                      <a:pt x="468" y="229"/>
                      <a:pt x="457" y="207"/>
                    </a:cubicBezTo>
                    <a:cubicBezTo>
                      <a:pt x="450" y="191"/>
                      <a:pt x="442" y="176"/>
                      <a:pt x="432" y="162"/>
                    </a:cubicBezTo>
                    <a:cubicBezTo>
                      <a:pt x="431" y="162"/>
                      <a:pt x="431" y="161"/>
                      <a:pt x="430" y="160"/>
                    </a:cubicBezTo>
                    <a:cubicBezTo>
                      <a:pt x="438" y="170"/>
                      <a:pt x="445" y="180"/>
                      <a:pt x="452" y="190"/>
                    </a:cubicBezTo>
                    <a:cubicBezTo>
                      <a:pt x="461" y="209"/>
                      <a:pt x="468" y="228"/>
                      <a:pt x="474" y="248"/>
                    </a:cubicBezTo>
                    <a:cubicBezTo>
                      <a:pt x="477" y="263"/>
                      <a:pt x="480" y="279"/>
                      <a:pt x="480" y="296"/>
                    </a:cubicBezTo>
                    <a:moveTo>
                      <a:pt x="62" y="452"/>
                    </a:moveTo>
                    <a:cubicBezTo>
                      <a:pt x="58" y="444"/>
                      <a:pt x="55" y="436"/>
                      <a:pt x="52" y="428"/>
                    </a:cubicBezTo>
                    <a:cubicBezTo>
                      <a:pt x="52" y="429"/>
                      <a:pt x="53" y="430"/>
                      <a:pt x="53" y="431"/>
                    </a:cubicBezTo>
                    <a:cubicBezTo>
                      <a:pt x="57" y="440"/>
                      <a:pt x="60" y="448"/>
                      <a:pt x="65" y="456"/>
                    </a:cubicBezTo>
                    <a:cubicBezTo>
                      <a:pt x="64" y="456"/>
                      <a:pt x="63" y="455"/>
                      <a:pt x="63" y="454"/>
                    </a:cubicBezTo>
                    <a:cubicBezTo>
                      <a:pt x="63" y="454"/>
                      <a:pt x="62" y="453"/>
                      <a:pt x="62" y="452"/>
                    </a:cubicBezTo>
                    <a:moveTo>
                      <a:pt x="456" y="390"/>
                    </a:moveTo>
                    <a:cubicBezTo>
                      <a:pt x="449" y="400"/>
                      <a:pt x="441" y="409"/>
                      <a:pt x="432" y="416"/>
                    </a:cubicBezTo>
                    <a:cubicBezTo>
                      <a:pt x="448" y="399"/>
                      <a:pt x="461" y="380"/>
                      <a:pt x="471" y="358"/>
                    </a:cubicBezTo>
                    <a:cubicBezTo>
                      <a:pt x="471" y="359"/>
                      <a:pt x="471" y="359"/>
                      <a:pt x="471" y="360"/>
                    </a:cubicBezTo>
                    <a:cubicBezTo>
                      <a:pt x="467" y="370"/>
                      <a:pt x="462" y="380"/>
                      <a:pt x="456" y="390"/>
                    </a:cubicBezTo>
                    <a:moveTo>
                      <a:pt x="420" y="153"/>
                    </a:moveTo>
                    <a:cubicBezTo>
                      <a:pt x="409" y="142"/>
                      <a:pt x="397" y="131"/>
                      <a:pt x="385" y="121"/>
                    </a:cubicBezTo>
                    <a:cubicBezTo>
                      <a:pt x="365" y="103"/>
                      <a:pt x="341" y="89"/>
                      <a:pt x="316" y="79"/>
                    </a:cubicBezTo>
                    <a:cubicBezTo>
                      <a:pt x="342" y="88"/>
                      <a:pt x="366" y="102"/>
                      <a:pt x="388" y="119"/>
                    </a:cubicBezTo>
                    <a:cubicBezTo>
                      <a:pt x="400" y="130"/>
                      <a:pt x="410" y="141"/>
                      <a:pt x="420" y="153"/>
                    </a:cubicBezTo>
                    <a:moveTo>
                      <a:pt x="132" y="135"/>
                    </a:moveTo>
                    <a:cubicBezTo>
                      <a:pt x="130" y="139"/>
                      <a:pt x="127" y="143"/>
                      <a:pt x="125" y="147"/>
                    </a:cubicBezTo>
                    <a:cubicBezTo>
                      <a:pt x="125" y="147"/>
                      <a:pt x="125" y="147"/>
                      <a:pt x="125" y="147"/>
                    </a:cubicBezTo>
                    <a:cubicBezTo>
                      <a:pt x="124" y="149"/>
                      <a:pt x="123" y="150"/>
                      <a:pt x="122" y="151"/>
                    </a:cubicBezTo>
                    <a:cubicBezTo>
                      <a:pt x="124" y="147"/>
                      <a:pt x="126" y="143"/>
                      <a:pt x="128" y="139"/>
                    </a:cubicBezTo>
                    <a:cubicBezTo>
                      <a:pt x="129" y="137"/>
                      <a:pt x="131" y="136"/>
                      <a:pt x="132" y="135"/>
                    </a:cubicBezTo>
                    <a:moveTo>
                      <a:pt x="89" y="485"/>
                    </a:moveTo>
                    <a:cubicBezTo>
                      <a:pt x="89" y="484"/>
                      <a:pt x="88" y="483"/>
                      <a:pt x="88" y="483"/>
                    </a:cubicBezTo>
                    <a:cubicBezTo>
                      <a:pt x="88" y="482"/>
                      <a:pt x="88" y="481"/>
                      <a:pt x="88" y="481"/>
                    </a:cubicBezTo>
                    <a:cubicBezTo>
                      <a:pt x="90" y="482"/>
                      <a:pt x="92" y="483"/>
                      <a:pt x="95" y="485"/>
                    </a:cubicBezTo>
                    <a:cubicBezTo>
                      <a:pt x="94" y="486"/>
                      <a:pt x="94" y="487"/>
                      <a:pt x="94" y="488"/>
                    </a:cubicBezTo>
                    <a:cubicBezTo>
                      <a:pt x="93" y="487"/>
                      <a:pt x="91" y="486"/>
                      <a:pt x="89" y="485"/>
                    </a:cubicBezTo>
                    <a:moveTo>
                      <a:pt x="327" y="494"/>
                    </a:moveTo>
                    <a:cubicBezTo>
                      <a:pt x="330" y="492"/>
                      <a:pt x="333" y="491"/>
                      <a:pt x="336" y="490"/>
                    </a:cubicBezTo>
                    <a:cubicBezTo>
                      <a:pt x="335" y="491"/>
                      <a:pt x="335" y="491"/>
                      <a:pt x="334" y="492"/>
                    </a:cubicBezTo>
                    <a:cubicBezTo>
                      <a:pt x="333" y="493"/>
                      <a:pt x="332" y="493"/>
                      <a:pt x="331" y="494"/>
                    </a:cubicBezTo>
                    <a:cubicBezTo>
                      <a:pt x="329" y="494"/>
                      <a:pt x="328" y="494"/>
                      <a:pt x="327" y="494"/>
                    </a:cubicBezTo>
                    <a:moveTo>
                      <a:pt x="348" y="479"/>
                    </a:moveTo>
                    <a:cubicBezTo>
                      <a:pt x="347" y="479"/>
                      <a:pt x="347" y="479"/>
                      <a:pt x="346" y="479"/>
                    </a:cubicBezTo>
                    <a:cubicBezTo>
                      <a:pt x="347" y="478"/>
                      <a:pt x="347" y="477"/>
                      <a:pt x="347" y="478"/>
                    </a:cubicBezTo>
                    <a:cubicBezTo>
                      <a:pt x="347" y="478"/>
                      <a:pt x="346" y="478"/>
                      <a:pt x="346" y="479"/>
                    </a:cubicBezTo>
                    <a:cubicBezTo>
                      <a:pt x="344" y="479"/>
                      <a:pt x="343" y="479"/>
                      <a:pt x="341" y="479"/>
                    </a:cubicBezTo>
                    <a:cubicBezTo>
                      <a:pt x="345" y="477"/>
                      <a:pt x="349" y="475"/>
                      <a:pt x="353" y="473"/>
                    </a:cubicBezTo>
                    <a:cubicBezTo>
                      <a:pt x="352" y="474"/>
                      <a:pt x="352" y="475"/>
                      <a:pt x="351" y="476"/>
                    </a:cubicBezTo>
                    <a:cubicBezTo>
                      <a:pt x="351" y="477"/>
                      <a:pt x="350" y="477"/>
                      <a:pt x="350" y="478"/>
                    </a:cubicBezTo>
                    <a:cubicBezTo>
                      <a:pt x="349" y="478"/>
                      <a:pt x="348" y="478"/>
                      <a:pt x="348" y="479"/>
                    </a:cubicBezTo>
                    <a:moveTo>
                      <a:pt x="359" y="465"/>
                    </a:moveTo>
                    <a:cubicBezTo>
                      <a:pt x="349" y="470"/>
                      <a:pt x="339" y="475"/>
                      <a:pt x="329" y="479"/>
                    </a:cubicBezTo>
                    <a:cubicBezTo>
                      <a:pt x="325" y="479"/>
                      <a:pt x="321" y="479"/>
                      <a:pt x="316" y="478"/>
                    </a:cubicBezTo>
                    <a:cubicBezTo>
                      <a:pt x="333" y="472"/>
                      <a:pt x="349" y="465"/>
                      <a:pt x="364" y="456"/>
                    </a:cubicBezTo>
                    <a:cubicBezTo>
                      <a:pt x="362" y="459"/>
                      <a:pt x="360" y="462"/>
                      <a:pt x="359" y="465"/>
                    </a:cubicBezTo>
                    <a:moveTo>
                      <a:pt x="420" y="415"/>
                    </a:moveTo>
                    <a:cubicBezTo>
                      <a:pt x="422" y="413"/>
                      <a:pt x="424" y="411"/>
                      <a:pt x="426" y="409"/>
                    </a:cubicBezTo>
                    <a:cubicBezTo>
                      <a:pt x="445" y="393"/>
                      <a:pt x="459" y="372"/>
                      <a:pt x="465" y="348"/>
                    </a:cubicBezTo>
                    <a:cubicBezTo>
                      <a:pt x="465" y="348"/>
                      <a:pt x="465" y="348"/>
                      <a:pt x="465" y="348"/>
                    </a:cubicBezTo>
                    <a:cubicBezTo>
                      <a:pt x="466" y="347"/>
                      <a:pt x="466" y="345"/>
                      <a:pt x="467" y="344"/>
                    </a:cubicBezTo>
                    <a:cubicBezTo>
                      <a:pt x="467" y="344"/>
                      <a:pt x="467" y="345"/>
                      <a:pt x="467" y="345"/>
                    </a:cubicBezTo>
                    <a:cubicBezTo>
                      <a:pt x="467" y="346"/>
                      <a:pt x="467" y="346"/>
                      <a:pt x="467" y="346"/>
                    </a:cubicBezTo>
                    <a:cubicBezTo>
                      <a:pt x="467" y="347"/>
                      <a:pt x="467" y="348"/>
                      <a:pt x="467" y="349"/>
                    </a:cubicBezTo>
                    <a:cubicBezTo>
                      <a:pt x="460" y="376"/>
                      <a:pt x="442" y="399"/>
                      <a:pt x="420" y="415"/>
                    </a:cubicBezTo>
                    <a:moveTo>
                      <a:pt x="469" y="275"/>
                    </a:moveTo>
                    <a:cubicBezTo>
                      <a:pt x="467" y="261"/>
                      <a:pt x="464" y="248"/>
                      <a:pt x="460" y="235"/>
                    </a:cubicBezTo>
                    <a:cubicBezTo>
                      <a:pt x="457" y="226"/>
                      <a:pt x="453" y="216"/>
                      <a:pt x="449" y="207"/>
                    </a:cubicBezTo>
                    <a:cubicBezTo>
                      <a:pt x="460" y="228"/>
                      <a:pt x="467" y="251"/>
                      <a:pt x="469" y="275"/>
                    </a:cubicBezTo>
                    <a:moveTo>
                      <a:pt x="50" y="395"/>
                    </a:moveTo>
                    <a:cubicBezTo>
                      <a:pt x="55" y="413"/>
                      <a:pt x="64" y="428"/>
                      <a:pt x="76" y="441"/>
                    </a:cubicBezTo>
                    <a:cubicBezTo>
                      <a:pt x="75" y="443"/>
                      <a:pt x="75" y="446"/>
                      <a:pt x="74" y="448"/>
                    </a:cubicBezTo>
                    <a:cubicBezTo>
                      <a:pt x="74" y="448"/>
                      <a:pt x="74" y="449"/>
                      <a:pt x="74" y="449"/>
                    </a:cubicBezTo>
                    <a:cubicBezTo>
                      <a:pt x="69" y="444"/>
                      <a:pt x="65" y="440"/>
                      <a:pt x="62" y="435"/>
                    </a:cubicBezTo>
                    <a:cubicBezTo>
                      <a:pt x="57" y="422"/>
                      <a:pt x="53" y="409"/>
                      <a:pt x="50" y="395"/>
                    </a:cubicBezTo>
                    <a:moveTo>
                      <a:pt x="214" y="88"/>
                    </a:moveTo>
                    <a:cubicBezTo>
                      <a:pt x="224" y="86"/>
                      <a:pt x="234" y="84"/>
                      <a:pt x="245" y="84"/>
                    </a:cubicBezTo>
                    <a:cubicBezTo>
                      <a:pt x="242" y="84"/>
                      <a:pt x="239" y="85"/>
                      <a:pt x="236" y="86"/>
                    </a:cubicBezTo>
                    <a:cubicBezTo>
                      <a:pt x="227" y="86"/>
                      <a:pt x="218" y="88"/>
                      <a:pt x="209" y="90"/>
                    </a:cubicBezTo>
                    <a:cubicBezTo>
                      <a:pt x="211" y="90"/>
                      <a:pt x="212" y="89"/>
                      <a:pt x="214" y="88"/>
                    </a:cubicBezTo>
                    <a:moveTo>
                      <a:pt x="138" y="137"/>
                    </a:moveTo>
                    <a:cubicBezTo>
                      <a:pt x="140" y="136"/>
                      <a:pt x="142" y="134"/>
                      <a:pt x="144" y="133"/>
                    </a:cubicBezTo>
                    <a:cubicBezTo>
                      <a:pt x="138" y="142"/>
                      <a:pt x="133" y="152"/>
                      <a:pt x="129" y="162"/>
                    </a:cubicBezTo>
                    <a:cubicBezTo>
                      <a:pt x="112" y="206"/>
                      <a:pt x="117" y="256"/>
                      <a:pt x="136" y="299"/>
                    </a:cubicBezTo>
                    <a:cubicBezTo>
                      <a:pt x="136" y="299"/>
                      <a:pt x="136" y="300"/>
                      <a:pt x="136" y="300"/>
                    </a:cubicBezTo>
                    <a:cubicBezTo>
                      <a:pt x="136" y="301"/>
                      <a:pt x="135" y="302"/>
                      <a:pt x="135" y="302"/>
                    </a:cubicBezTo>
                    <a:cubicBezTo>
                      <a:pt x="129" y="290"/>
                      <a:pt x="125" y="278"/>
                      <a:pt x="122" y="265"/>
                    </a:cubicBezTo>
                    <a:cubicBezTo>
                      <a:pt x="111" y="223"/>
                      <a:pt x="115" y="175"/>
                      <a:pt x="138" y="138"/>
                    </a:cubicBezTo>
                    <a:cubicBezTo>
                      <a:pt x="138" y="138"/>
                      <a:pt x="138" y="137"/>
                      <a:pt x="138" y="137"/>
                    </a:cubicBezTo>
                    <a:moveTo>
                      <a:pt x="270" y="485"/>
                    </a:moveTo>
                    <a:cubicBezTo>
                      <a:pt x="266" y="484"/>
                      <a:pt x="262" y="483"/>
                      <a:pt x="259" y="481"/>
                    </a:cubicBezTo>
                    <a:cubicBezTo>
                      <a:pt x="267" y="480"/>
                      <a:pt x="275" y="478"/>
                      <a:pt x="282" y="476"/>
                    </a:cubicBezTo>
                    <a:cubicBezTo>
                      <a:pt x="287" y="477"/>
                      <a:pt x="291" y="478"/>
                      <a:pt x="295" y="478"/>
                    </a:cubicBezTo>
                    <a:cubicBezTo>
                      <a:pt x="287" y="481"/>
                      <a:pt x="278" y="483"/>
                      <a:pt x="270" y="485"/>
                    </a:cubicBezTo>
                    <a:moveTo>
                      <a:pt x="376" y="441"/>
                    </a:moveTo>
                    <a:cubicBezTo>
                      <a:pt x="375" y="442"/>
                      <a:pt x="375" y="442"/>
                      <a:pt x="374" y="442"/>
                    </a:cubicBezTo>
                    <a:cubicBezTo>
                      <a:pt x="375" y="441"/>
                      <a:pt x="375" y="440"/>
                      <a:pt x="375" y="440"/>
                    </a:cubicBezTo>
                    <a:cubicBezTo>
                      <a:pt x="376" y="439"/>
                      <a:pt x="376" y="439"/>
                      <a:pt x="377" y="439"/>
                    </a:cubicBezTo>
                    <a:cubicBezTo>
                      <a:pt x="377" y="440"/>
                      <a:pt x="376" y="441"/>
                      <a:pt x="376" y="441"/>
                    </a:cubicBezTo>
                    <a:moveTo>
                      <a:pt x="296" y="91"/>
                    </a:moveTo>
                    <a:cubicBezTo>
                      <a:pt x="301" y="92"/>
                      <a:pt x="305" y="93"/>
                      <a:pt x="310" y="95"/>
                    </a:cubicBezTo>
                    <a:cubicBezTo>
                      <a:pt x="302" y="92"/>
                      <a:pt x="293" y="90"/>
                      <a:pt x="285" y="89"/>
                    </a:cubicBezTo>
                    <a:cubicBezTo>
                      <a:pt x="274" y="86"/>
                      <a:pt x="264" y="85"/>
                      <a:pt x="253" y="85"/>
                    </a:cubicBezTo>
                    <a:cubicBezTo>
                      <a:pt x="257" y="85"/>
                      <a:pt x="260" y="84"/>
                      <a:pt x="263" y="84"/>
                    </a:cubicBezTo>
                    <a:cubicBezTo>
                      <a:pt x="274" y="85"/>
                      <a:pt x="285" y="87"/>
                      <a:pt x="296" y="91"/>
                    </a:cubicBezTo>
                    <a:moveTo>
                      <a:pt x="136" y="335"/>
                    </a:moveTo>
                    <a:cubicBezTo>
                      <a:pt x="138" y="337"/>
                      <a:pt x="139" y="339"/>
                      <a:pt x="141" y="341"/>
                    </a:cubicBezTo>
                    <a:cubicBezTo>
                      <a:pt x="140" y="343"/>
                      <a:pt x="139" y="344"/>
                      <a:pt x="138" y="346"/>
                    </a:cubicBezTo>
                    <a:cubicBezTo>
                      <a:pt x="137" y="344"/>
                      <a:pt x="135" y="341"/>
                      <a:pt x="134" y="339"/>
                    </a:cubicBezTo>
                    <a:cubicBezTo>
                      <a:pt x="135" y="338"/>
                      <a:pt x="136" y="336"/>
                      <a:pt x="136" y="335"/>
                    </a:cubicBezTo>
                    <a:moveTo>
                      <a:pt x="344" y="112"/>
                    </a:moveTo>
                    <a:cubicBezTo>
                      <a:pt x="358" y="120"/>
                      <a:pt x="370" y="130"/>
                      <a:pt x="382" y="142"/>
                    </a:cubicBezTo>
                    <a:cubicBezTo>
                      <a:pt x="379" y="139"/>
                      <a:pt x="376" y="136"/>
                      <a:pt x="372" y="134"/>
                    </a:cubicBezTo>
                    <a:cubicBezTo>
                      <a:pt x="357" y="121"/>
                      <a:pt x="340" y="110"/>
                      <a:pt x="322" y="101"/>
                    </a:cubicBezTo>
                    <a:cubicBezTo>
                      <a:pt x="329" y="104"/>
                      <a:pt x="337" y="108"/>
                      <a:pt x="344" y="112"/>
                    </a:cubicBezTo>
                    <a:moveTo>
                      <a:pt x="248" y="89"/>
                    </a:moveTo>
                    <a:cubicBezTo>
                      <a:pt x="260" y="89"/>
                      <a:pt x="271" y="90"/>
                      <a:pt x="283" y="93"/>
                    </a:cubicBezTo>
                    <a:cubicBezTo>
                      <a:pt x="269" y="90"/>
                      <a:pt x="255" y="90"/>
                      <a:pt x="241" y="93"/>
                    </a:cubicBezTo>
                    <a:cubicBezTo>
                      <a:pt x="235" y="93"/>
                      <a:pt x="230" y="95"/>
                      <a:pt x="225" y="96"/>
                    </a:cubicBezTo>
                    <a:cubicBezTo>
                      <a:pt x="221" y="97"/>
                      <a:pt x="217" y="98"/>
                      <a:pt x="212" y="99"/>
                    </a:cubicBezTo>
                    <a:cubicBezTo>
                      <a:pt x="221" y="95"/>
                      <a:pt x="230" y="92"/>
                      <a:pt x="238" y="91"/>
                    </a:cubicBezTo>
                    <a:cubicBezTo>
                      <a:pt x="242" y="90"/>
                      <a:pt x="245" y="89"/>
                      <a:pt x="248" y="89"/>
                    </a:cubicBezTo>
                    <a:moveTo>
                      <a:pt x="153" y="151"/>
                    </a:moveTo>
                    <a:cubicBezTo>
                      <a:pt x="165" y="130"/>
                      <a:pt x="185" y="112"/>
                      <a:pt x="208" y="101"/>
                    </a:cubicBezTo>
                    <a:cubicBezTo>
                      <a:pt x="211" y="100"/>
                      <a:pt x="215" y="99"/>
                      <a:pt x="219" y="98"/>
                    </a:cubicBezTo>
                    <a:cubicBezTo>
                      <a:pt x="200" y="106"/>
                      <a:pt x="182" y="119"/>
                      <a:pt x="168" y="134"/>
                    </a:cubicBezTo>
                    <a:cubicBezTo>
                      <a:pt x="149" y="154"/>
                      <a:pt x="139" y="182"/>
                      <a:pt x="138" y="211"/>
                    </a:cubicBezTo>
                    <a:cubicBezTo>
                      <a:pt x="137" y="234"/>
                      <a:pt x="141" y="259"/>
                      <a:pt x="150" y="281"/>
                    </a:cubicBezTo>
                    <a:cubicBezTo>
                      <a:pt x="149" y="282"/>
                      <a:pt x="148" y="283"/>
                      <a:pt x="148" y="284"/>
                    </a:cubicBezTo>
                    <a:cubicBezTo>
                      <a:pt x="131" y="239"/>
                      <a:pt x="130" y="190"/>
                      <a:pt x="153" y="151"/>
                    </a:cubicBezTo>
                    <a:moveTo>
                      <a:pt x="146" y="334"/>
                    </a:moveTo>
                    <a:cubicBezTo>
                      <a:pt x="150" y="340"/>
                      <a:pt x="155" y="348"/>
                      <a:pt x="162" y="356"/>
                    </a:cubicBezTo>
                    <a:cubicBezTo>
                      <a:pt x="162" y="358"/>
                      <a:pt x="162" y="360"/>
                      <a:pt x="162" y="361"/>
                    </a:cubicBezTo>
                    <a:cubicBezTo>
                      <a:pt x="157" y="355"/>
                      <a:pt x="152" y="348"/>
                      <a:pt x="147" y="341"/>
                    </a:cubicBezTo>
                    <a:cubicBezTo>
                      <a:pt x="146" y="340"/>
                      <a:pt x="145" y="338"/>
                      <a:pt x="144" y="337"/>
                    </a:cubicBezTo>
                    <a:cubicBezTo>
                      <a:pt x="145" y="336"/>
                      <a:pt x="145" y="335"/>
                      <a:pt x="146" y="334"/>
                    </a:cubicBezTo>
                    <a:moveTo>
                      <a:pt x="168" y="339"/>
                    </a:moveTo>
                    <a:cubicBezTo>
                      <a:pt x="168" y="337"/>
                      <a:pt x="168" y="335"/>
                      <a:pt x="168" y="332"/>
                    </a:cubicBezTo>
                    <a:cubicBezTo>
                      <a:pt x="172" y="338"/>
                      <a:pt x="177" y="344"/>
                      <a:pt x="182" y="350"/>
                    </a:cubicBezTo>
                    <a:cubicBezTo>
                      <a:pt x="182" y="352"/>
                      <a:pt x="182" y="354"/>
                      <a:pt x="182" y="356"/>
                    </a:cubicBezTo>
                    <a:cubicBezTo>
                      <a:pt x="177" y="351"/>
                      <a:pt x="172" y="345"/>
                      <a:pt x="168" y="339"/>
                    </a:cubicBezTo>
                    <a:moveTo>
                      <a:pt x="184" y="367"/>
                    </a:moveTo>
                    <a:cubicBezTo>
                      <a:pt x="184" y="369"/>
                      <a:pt x="184" y="370"/>
                      <a:pt x="184" y="371"/>
                    </a:cubicBezTo>
                    <a:cubicBezTo>
                      <a:pt x="179" y="366"/>
                      <a:pt x="173" y="361"/>
                      <a:pt x="168" y="355"/>
                    </a:cubicBezTo>
                    <a:cubicBezTo>
                      <a:pt x="168" y="353"/>
                      <a:pt x="168" y="352"/>
                      <a:pt x="168" y="351"/>
                    </a:cubicBezTo>
                    <a:cubicBezTo>
                      <a:pt x="173" y="357"/>
                      <a:pt x="178" y="362"/>
                      <a:pt x="184" y="367"/>
                    </a:cubicBezTo>
                    <a:moveTo>
                      <a:pt x="441" y="247"/>
                    </a:moveTo>
                    <a:cubicBezTo>
                      <a:pt x="442" y="248"/>
                      <a:pt x="442" y="247"/>
                      <a:pt x="441" y="245"/>
                    </a:cubicBezTo>
                    <a:cubicBezTo>
                      <a:pt x="446" y="261"/>
                      <a:pt x="449" y="277"/>
                      <a:pt x="450" y="294"/>
                    </a:cubicBezTo>
                    <a:cubicBezTo>
                      <a:pt x="450" y="293"/>
                      <a:pt x="449" y="293"/>
                      <a:pt x="449" y="292"/>
                    </a:cubicBezTo>
                    <a:cubicBezTo>
                      <a:pt x="448" y="277"/>
                      <a:pt x="445" y="262"/>
                      <a:pt x="441" y="247"/>
                    </a:cubicBezTo>
                    <a:moveTo>
                      <a:pt x="450" y="298"/>
                    </a:moveTo>
                    <a:cubicBezTo>
                      <a:pt x="451" y="316"/>
                      <a:pt x="448" y="334"/>
                      <a:pt x="443" y="351"/>
                    </a:cubicBezTo>
                    <a:cubicBezTo>
                      <a:pt x="441" y="355"/>
                      <a:pt x="440" y="358"/>
                      <a:pt x="438" y="362"/>
                    </a:cubicBezTo>
                    <a:cubicBezTo>
                      <a:pt x="437" y="363"/>
                      <a:pt x="437" y="364"/>
                      <a:pt x="436" y="365"/>
                    </a:cubicBezTo>
                    <a:cubicBezTo>
                      <a:pt x="436" y="364"/>
                      <a:pt x="436" y="363"/>
                      <a:pt x="436" y="362"/>
                    </a:cubicBezTo>
                    <a:cubicBezTo>
                      <a:pt x="440" y="356"/>
                      <a:pt x="443" y="348"/>
                      <a:pt x="445" y="341"/>
                    </a:cubicBezTo>
                    <a:cubicBezTo>
                      <a:pt x="448" y="326"/>
                      <a:pt x="450" y="311"/>
                      <a:pt x="449" y="296"/>
                    </a:cubicBezTo>
                    <a:cubicBezTo>
                      <a:pt x="450" y="296"/>
                      <a:pt x="450" y="297"/>
                      <a:pt x="450" y="298"/>
                    </a:cubicBezTo>
                    <a:moveTo>
                      <a:pt x="445" y="286"/>
                    </a:moveTo>
                    <a:cubicBezTo>
                      <a:pt x="446" y="301"/>
                      <a:pt x="446" y="316"/>
                      <a:pt x="444" y="331"/>
                    </a:cubicBezTo>
                    <a:cubicBezTo>
                      <a:pt x="442" y="339"/>
                      <a:pt x="439" y="347"/>
                      <a:pt x="436" y="355"/>
                    </a:cubicBezTo>
                    <a:cubicBezTo>
                      <a:pt x="436" y="354"/>
                      <a:pt x="436" y="354"/>
                      <a:pt x="436" y="353"/>
                    </a:cubicBezTo>
                    <a:cubicBezTo>
                      <a:pt x="436" y="350"/>
                      <a:pt x="435" y="347"/>
                      <a:pt x="435" y="343"/>
                    </a:cubicBezTo>
                    <a:cubicBezTo>
                      <a:pt x="442" y="322"/>
                      <a:pt x="442" y="296"/>
                      <a:pt x="438" y="271"/>
                    </a:cubicBezTo>
                    <a:cubicBezTo>
                      <a:pt x="441" y="276"/>
                      <a:pt x="443" y="281"/>
                      <a:pt x="445" y="286"/>
                    </a:cubicBezTo>
                    <a:moveTo>
                      <a:pt x="433" y="346"/>
                    </a:moveTo>
                    <a:cubicBezTo>
                      <a:pt x="433" y="347"/>
                      <a:pt x="433" y="347"/>
                      <a:pt x="433" y="347"/>
                    </a:cubicBezTo>
                    <a:cubicBezTo>
                      <a:pt x="428" y="361"/>
                      <a:pt x="419" y="374"/>
                      <a:pt x="408" y="383"/>
                    </a:cubicBezTo>
                    <a:cubicBezTo>
                      <a:pt x="410" y="359"/>
                      <a:pt x="410" y="335"/>
                      <a:pt x="408" y="310"/>
                    </a:cubicBezTo>
                    <a:cubicBezTo>
                      <a:pt x="406" y="287"/>
                      <a:pt x="402" y="263"/>
                      <a:pt x="394" y="240"/>
                    </a:cubicBezTo>
                    <a:cubicBezTo>
                      <a:pt x="386" y="217"/>
                      <a:pt x="375" y="194"/>
                      <a:pt x="354" y="177"/>
                    </a:cubicBezTo>
                    <a:cubicBezTo>
                      <a:pt x="352" y="175"/>
                      <a:pt x="350" y="173"/>
                      <a:pt x="348" y="172"/>
                    </a:cubicBezTo>
                    <a:cubicBezTo>
                      <a:pt x="357" y="175"/>
                      <a:pt x="365" y="180"/>
                      <a:pt x="373" y="187"/>
                    </a:cubicBezTo>
                    <a:cubicBezTo>
                      <a:pt x="407" y="220"/>
                      <a:pt x="423" y="273"/>
                      <a:pt x="431" y="325"/>
                    </a:cubicBezTo>
                    <a:cubicBezTo>
                      <a:pt x="432" y="332"/>
                      <a:pt x="433" y="340"/>
                      <a:pt x="433" y="346"/>
                    </a:cubicBezTo>
                    <a:moveTo>
                      <a:pt x="199" y="237"/>
                    </a:moveTo>
                    <a:cubicBezTo>
                      <a:pt x="217" y="219"/>
                      <a:pt x="236" y="201"/>
                      <a:pt x="257" y="187"/>
                    </a:cubicBezTo>
                    <a:cubicBezTo>
                      <a:pt x="268" y="180"/>
                      <a:pt x="280" y="173"/>
                      <a:pt x="292" y="169"/>
                    </a:cubicBezTo>
                    <a:cubicBezTo>
                      <a:pt x="299" y="167"/>
                      <a:pt x="305" y="166"/>
                      <a:pt x="312" y="167"/>
                    </a:cubicBezTo>
                    <a:cubicBezTo>
                      <a:pt x="308" y="168"/>
                      <a:pt x="304" y="169"/>
                      <a:pt x="300" y="170"/>
                    </a:cubicBezTo>
                    <a:cubicBezTo>
                      <a:pt x="286" y="173"/>
                      <a:pt x="272" y="180"/>
                      <a:pt x="261" y="188"/>
                    </a:cubicBezTo>
                    <a:cubicBezTo>
                      <a:pt x="242" y="201"/>
                      <a:pt x="225" y="217"/>
                      <a:pt x="209" y="233"/>
                    </a:cubicBezTo>
                    <a:cubicBezTo>
                      <a:pt x="202" y="240"/>
                      <a:pt x="195" y="247"/>
                      <a:pt x="188" y="255"/>
                    </a:cubicBezTo>
                    <a:cubicBezTo>
                      <a:pt x="190" y="250"/>
                      <a:pt x="193" y="245"/>
                      <a:pt x="196" y="240"/>
                    </a:cubicBezTo>
                    <a:cubicBezTo>
                      <a:pt x="197" y="239"/>
                      <a:pt x="198" y="238"/>
                      <a:pt x="199" y="237"/>
                    </a:cubicBezTo>
                    <a:moveTo>
                      <a:pt x="180" y="274"/>
                    </a:moveTo>
                    <a:cubicBezTo>
                      <a:pt x="193" y="259"/>
                      <a:pt x="206" y="245"/>
                      <a:pt x="220" y="231"/>
                    </a:cubicBezTo>
                    <a:cubicBezTo>
                      <a:pt x="215" y="238"/>
                      <a:pt x="210" y="246"/>
                      <a:pt x="206" y="253"/>
                    </a:cubicBezTo>
                    <a:cubicBezTo>
                      <a:pt x="195" y="265"/>
                      <a:pt x="185" y="277"/>
                      <a:pt x="175" y="289"/>
                    </a:cubicBezTo>
                    <a:cubicBezTo>
                      <a:pt x="176" y="284"/>
                      <a:pt x="178" y="279"/>
                      <a:pt x="180" y="274"/>
                    </a:cubicBezTo>
                    <a:moveTo>
                      <a:pt x="393" y="405"/>
                    </a:moveTo>
                    <a:cubicBezTo>
                      <a:pt x="393" y="405"/>
                      <a:pt x="393" y="404"/>
                      <a:pt x="394" y="404"/>
                    </a:cubicBezTo>
                    <a:cubicBezTo>
                      <a:pt x="394" y="404"/>
                      <a:pt x="394" y="403"/>
                      <a:pt x="395" y="403"/>
                    </a:cubicBezTo>
                    <a:cubicBezTo>
                      <a:pt x="395" y="404"/>
                      <a:pt x="395" y="404"/>
                      <a:pt x="395" y="405"/>
                    </a:cubicBezTo>
                    <a:cubicBezTo>
                      <a:pt x="394" y="405"/>
                      <a:pt x="394" y="405"/>
                      <a:pt x="393" y="405"/>
                    </a:cubicBezTo>
                    <a:moveTo>
                      <a:pt x="394" y="408"/>
                    </a:moveTo>
                    <a:cubicBezTo>
                      <a:pt x="394" y="408"/>
                      <a:pt x="394" y="408"/>
                      <a:pt x="394" y="408"/>
                    </a:cubicBezTo>
                    <a:cubicBezTo>
                      <a:pt x="394" y="408"/>
                      <a:pt x="393" y="408"/>
                      <a:pt x="393" y="408"/>
                    </a:cubicBezTo>
                    <a:cubicBezTo>
                      <a:pt x="393" y="408"/>
                      <a:pt x="393" y="408"/>
                      <a:pt x="393" y="408"/>
                    </a:cubicBezTo>
                    <a:cubicBezTo>
                      <a:pt x="393" y="408"/>
                      <a:pt x="394" y="408"/>
                      <a:pt x="394" y="408"/>
                    </a:cubicBezTo>
                    <a:moveTo>
                      <a:pt x="396" y="392"/>
                    </a:moveTo>
                    <a:cubicBezTo>
                      <a:pt x="396" y="392"/>
                      <a:pt x="396" y="392"/>
                      <a:pt x="395" y="392"/>
                    </a:cubicBezTo>
                    <a:cubicBezTo>
                      <a:pt x="398" y="367"/>
                      <a:pt x="398" y="341"/>
                      <a:pt x="397" y="316"/>
                    </a:cubicBezTo>
                    <a:cubicBezTo>
                      <a:pt x="394" y="287"/>
                      <a:pt x="389" y="258"/>
                      <a:pt x="378" y="232"/>
                    </a:cubicBezTo>
                    <a:cubicBezTo>
                      <a:pt x="396" y="274"/>
                      <a:pt x="400" y="321"/>
                      <a:pt x="398" y="367"/>
                    </a:cubicBezTo>
                    <a:cubicBezTo>
                      <a:pt x="398" y="375"/>
                      <a:pt x="397" y="384"/>
                      <a:pt x="396" y="392"/>
                    </a:cubicBezTo>
                    <a:moveTo>
                      <a:pt x="370" y="232"/>
                    </a:moveTo>
                    <a:cubicBezTo>
                      <a:pt x="382" y="258"/>
                      <a:pt x="387" y="288"/>
                      <a:pt x="390" y="318"/>
                    </a:cubicBezTo>
                    <a:cubicBezTo>
                      <a:pt x="391" y="344"/>
                      <a:pt x="391" y="371"/>
                      <a:pt x="388" y="396"/>
                    </a:cubicBezTo>
                    <a:cubicBezTo>
                      <a:pt x="387" y="397"/>
                      <a:pt x="386" y="397"/>
                      <a:pt x="386" y="397"/>
                    </a:cubicBezTo>
                    <a:cubicBezTo>
                      <a:pt x="391" y="360"/>
                      <a:pt x="390" y="322"/>
                      <a:pt x="384" y="287"/>
                    </a:cubicBezTo>
                    <a:cubicBezTo>
                      <a:pt x="376" y="243"/>
                      <a:pt x="358" y="195"/>
                      <a:pt x="319" y="183"/>
                    </a:cubicBezTo>
                    <a:cubicBezTo>
                      <a:pt x="303" y="178"/>
                      <a:pt x="282" y="188"/>
                      <a:pt x="265" y="201"/>
                    </a:cubicBezTo>
                    <a:cubicBezTo>
                      <a:pt x="247" y="213"/>
                      <a:pt x="231" y="228"/>
                      <a:pt x="216" y="243"/>
                    </a:cubicBezTo>
                    <a:cubicBezTo>
                      <a:pt x="222" y="233"/>
                      <a:pt x="230" y="224"/>
                      <a:pt x="238" y="215"/>
                    </a:cubicBezTo>
                    <a:cubicBezTo>
                      <a:pt x="260" y="197"/>
                      <a:pt x="286" y="177"/>
                      <a:pt x="312" y="178"/>
                    </a:cubicBezTo>
                    <a:cubicBezTo>
                      <a:pt x="339" y="181"/>
                      <a:pt x="360" y="205"/>
                      <a:pt x="370" y="232"/>
                    </a:cubicBezTo>
                    <a:moveTo>
                      <a:pt x="387" y="397"/>
                    </a:moveTo>
                    <a:cubicBezTo>
                      <a:pt x="387" y="399"/>
                      <a:pt x="387" y="401"/>
                      <a:pt x="387" y="402"/>
                    </a:cubicBezTo>
                    <a:cubicBezTo>
                      <a:pt x="386" y="403"/>
                      <a:pt x="385" y="403"/>
                      <a:pt x="385" y="403"/>
                    </a:cubicBezTo>
                    <a:cubicBezTo>
                      <a:pt x="385" y="402"/>
                      <a:pt x="385" y="400"/>
                      <a:pt x="386" y="398"/>
                    </a:cubicBezTo>
                    <a:cubicBezTo>
                      <a:pt x="386" y="398"/>
                      <a:pt x="387" y="398"/>
                      <a:pt x="387" y="397"/>
                    </a:cubicBezTo>
                    <a:moveTo>
                      <a:pt x="396" y="393"/>
                    </a:moveTo>
                    <a:cubicBezTo>
                      <a:pt x="396" y="395"/>
                      <a:pt x="396" y="396"/>
                      <a:pt x="396" y="398"/>
                    </a:cubicBezTo>
                    <a:cubicBezTo>
                      <a:pt x="395" y="398"/>
                      <a:pt x="395" y="399"/>
                      <a:pt x="394" y="399"/>
                    </a:cubicBezTo>
                    <a:cubicBezTo>
                      <a:pt x="395" y="397"/>
                      <a:pt x="395" y="395"/>
                      <a:pt x="395" y="393"/>
                    </a:cubicBezTo>
                    <a:cubicBezTo>
                      <a:pt x="395" y="393"/>
                      <a:pt x="396" y="393"/>
                      <a:pt x="396" y="393"/>
                    </a:cubicBezTo>
                    <a:moveTo>
                      <a:pt x="395" y="400"/>
                    </a:moveTo>
                    <a:cubicBezTo>
                      <a:pt x="395" y="400"/>
                      <a:pt x="395" y="401"/>
                      <a:pt x="395" y="401"/>
                    </a:cubicBezTo>
                    <a:cubicBezTo>
                      <a:pt x="395" y="401"/>
                      <a:pt x="394" y="401"/>
                      <a:pt x="394" y="402"/>
                    </a:cubicBezTo>
                    <a:cubicBezTo>
                      <a:pt x="394" y="401"/>
                      <a:pt x="394" y="401"/>
                      <a:pt x="394" y="401"/>
                    </a:cubicBezTo>
                    <a:cubicBezTo>
                      <a:pt x="394" y="401"/>
                      <a:pt x="395" y="400"/>
                      <a:pt x="395" y="400"/>
                    </a:cubicBezTo>
                    <a:moveTo>
                      <a:pt x="407" y="393"/>
                    </a:moveTo>
                    <a:cubicBezTo>
                      <a:pt x="419" y="385"/>
                      <a:pt x="428" y="374"/>
                      <a:pt x="435" y="361"/>
                    </a:cubicBezTo>
                    <a:cubicBezTo>
                      <a:pt x="435" y="362"/>
                      <a:pt x="435" y="362"/>
                      <a:pt x="435" y="362"/>
                    </a:cubicBezTo>
                    <a:cubicBezTo>
                      <a:pt x="428" y="375"/>
                      <a:pt x="419" y="385"/>
                      <a:pt x="407" y="394"/>
                    </a:cubicBezTo>
                    <a:cubicBezTo>
                      <a:pt x="407" y="393"/>
                      <a:pt x="407" y="393"/>
                      <a:pt x="407" y="393"/>
                    </a:cubicBezTo>
                    <a:moveTo>
                      <a:pt x="385" y="409"/>
                    </a:moveTo>
                    <a:cubicBezTo>
                      <a:pt x="385" y="409"/>
                      <a:pt x="384" y="409"/>
                      <a:pt x="384" y="409"/>
                    </a:cubicBezTo>
                    <a:cubicBezTo>
                      <a:pt x="384" y="409"/>
                      <a:pt x="384" y="408"/>
                      <a:pt x="384" y="408"/>
                    </a:cubicBezTo>
                    <a:cubicBezTo>
                      <a:pt x="385" y="408"/>
                      <a:pt x="385" y="407"/>
                      <a:pt x="386" y="407"/>
                    </a:cubicBezTo>
                    <a:cubicBezTo>
                      <a:pt x="386" y="408"/>
                      <a:pt x="385" y="408"/>
                      <a:pt x="385" y="409"/>
                    </a:cubicBezTo>
                    <a:moveTo>
                      <a:pt x="384" y="406"/>
                    </a:moveTo>
                    <a:cubicBezTo>
                      <a:pt x="384" y="406"/>
                      <a:pt x="384" y="405"/>
                      <a:pt x="384" y="405"/>
                    </a:cubicBezTo>
                    <a:cubicBezTo>
                      <a:pt x="385" y="405"/>
                      <a:pt x="386" y="405"/>
                      <a:pt x="386" y="404"/>
                    </a:cubicBezTo>
                    <a:cubicBezTo>
                      <a:pt x="386" y="405"/>
                      <a:pt x="386" y="405"/>
                      <a:pt x="386" y="405"/>
                    </a:cubicBezTo>
                    <a:cubicBezTo>
                      <a:pt x="385" y="405"/>
                      <a:pt x="385" y="406"/>
                      <a:pt x="384" y="406"/>
                    </a:cubicBezTo>
                    <a:moveTo>
                      <a:pt x="381" y="407"/>
                    </a:moveTo>
                    <a:cubicBezTo>
                      <a:pt x="331" y="425"/>
                      <a:pt x="268" y="411"/>
                      <a:pt x="222" y="381"/>
                    </a:cubicBezTo>
                    <a:cubicBezTo>
                      <a:pt x="208" y="373"/>
                      <a:pt x="196" y="362"/>
                      <a:pt x="185" y="350"/>
                    </a:cubicBezTo>
                    <a:cubicBezTo>
                      <a:pt x="185" y="350"/>
                      <a:pt x="185" y="349"/>
                      <a:pt x="185" y="348"/>
                    </a:cubicBezTo>
                    <a:cubicBezTo>
                      <a:pt x="215" y="380"/>
                      <a:pt x="255" y="402"/>
                      <a:pt x="298" y="410"/>
                    </a:cubicBezTo>
                    <a:cubicBezTo>
                      <a:pt x="326" y="416"/>
                      <a:pt x="355" y="415"/>
                      <a:pt x="381" y="406"/>
                    </a:cubicBezTo>
                    <a:cubicBezTo>
                      <a:pt x="381" y="407"/>
                      <a:pt x="381" y="407"/>
                      <a:pt x="381" y="407"/>
                    </a:cubicBezTo>
                    <a:moveTo>
                      <a:pt x="185" y="345"/>
                    </a:moveTo>
                    <a:cubicBezTo>
                      <a:pt x="185" y="343"/>
                      <a:pt x="185" y="342"/>
                      <a:pt x="185" y="340"/>
                    </a:cubicBezTo>
                    <a:cubicBezTo>
                      <a:pt x="193" y="349"/>
                      <a:pt x="201" y="358"/>
                      <a:pt x="211" y="365"/>
                    </a:cubicBezTo>
                    <a:cubicBezTo>
                      <a:pt x="257" y="401"/>
                      <a:pt x="323" y="418"/>
                      <a:pt x="376" y="402"/>
                    </a:cubicBezTo>
                    <a:cubicBezTo>
                      <a:pt x="378" y="401"/>
                      <a:pt x="380" y="400"/>
                      <a:pt x="382" y="400"/>
                    </a:cubicBezTo>
                    <a:cubicBezTo>
                      <a:pt x="382" y="401"/>
                      <a:pt x="381" y="403"/>
                      <a:pt x="381" y="405"/>
                    </a:cubicBezTo>
                    <a:cubicBezTo>
                      <a:pt x="369" y="409"/>
                      <a:pt x="356" y="411"/>
                      <a:pt x="342" y="412"/>
                    </a:cubicBezTo>
                    <a:cubicBezTo>
                      <a:pt x="292" y="414"/>
                      <a:pt x="238" y="394"/>
                      <a:pt x="199" y="359"/>
                    </a:cubicBezTo>
                    <a:cubicBezTo>
                      <a:pt x="194" y="355"/>
                      <a:pt x="189" y="350"/>
                      <a:pt x="185" y="345"/>
                    </a:cubicBezTo>
                    <a:moveTo>
                      <a:pt x="185" y="339"/>
                    </a:moveTo>
                    <a:cubicBezTo>
                      <a:pt x="185" y="336"/>
                      <a:pt x="185" y="333"/>
                      <a:pt x="185" y="330"/>
                    </a:cubicBezTo>
                    <a:cubicBezTo>
                      <a:pt x="188" y="302"/>
                      <a:pt x="197" y="275"/>
                      <a:pt x="211" y="250"/>
                    </a:cubicBezTo>
                    <a:cubicBezTo>
                      <a:pt x="237" y="224"/>
                      <a:pt x="265" y="199"/>
                      <a:pt x="295" y="187"/>
                    </a:cubicBezTo>
                    <a:cubicBezTo>
                      <a:pt x="303" y="184"/>
                      <a:pt x="311" y="183"/>
                      <a:pt x="318" y="186"/>
                    </a:cubicBezTo>
                    <a:cubicBezTo>
                      <a:pt x="326" y="188"/>
                      <a:pt x="333" y="192"/>
                      <a:pt x="340" y="198"/>
                    </a:cubicBezTo>
                    <a:cubicBezTo>
                      <a:pt x="353" y="209"/>
                      <a:pt x="363" y="227"/>
                      <a:pt x="369" y="245"/>
                    </a:cubicBezTo>
                    <a:cubicBezTo>
                      <a:pt x="383" y="282"/>
                      <a:pt x="386" y="324"/>
                      <a:pt x="385" y="364"/>
                    </a:cubicBezTo>
                    <a:cubicBezTo>
                      <a:pt x="385" y="376"/>
                      <a:pt x="384" y="387"/>
                      <a:pt x="382" y="399"/>
                    </a:cubicBezTo>
                    <a:cubicBezTo>
                      <a:pt x="381" y="399"/>
                      <a:pt x="379" y="400"/>
                      <a:pt x="378" y="400"/>
                    </a:cubicBezTo>
                    <a:cubicBezTo>
                      <a:pt x="326" y="418"/>
                      <a:pt x="259" y="400"/>
                      <a:pt x="212" y="365"/>
                    </a:cubicBezTo>
                    <a:cubicBezTo>
                      <a:pt x="202" y="357"/>
                      <a:pt x="193" y="348"/>
                      <a:pt x="185" y="339"/>
                    </a:cubicBezTo>
                    <a:moveTo>
                      <a:pt x="182" y="335"/>
                    </a:moveTo>
                    <a:cubicBezTo>
                      <a:pt x="177" y="330"/>
                      <a:pt x="173" y="324"/>
                      <a:pt x="169" y="318"/>
                    </a:cubicBezTo>
                    <a:cubicBezTo>
                      <a:pt x="170" y="309"/>
                      <a:pt x="172" y="301"/>
                      <a:pt x="174" y="293"/>
                    </a:cubicBezTo>
                    <a:cubicBezTo>
                      <a:pt x="183" y="281"/>
                      <a:pt x="192" y="271"/>
                      <a:pt x="202" y="261"/>
                    </a:cubicBezTo>
                    <a:cubicBezTo>
                      <a:pt x="202" y="260"/>
                      <a:pt x="203" y="260"/>
                      <a:pt x="203" y="259"/>
                    </a:cubicBezTo>
                    <a:cubicBezTo>
                      <a:pt x="196" y="273"/>
                      <a:pt x="191" y="287"/>
                      <a:pt x="187" y="302"/>
                    </a:cubicBezTo>
                    <a:cubicBezTo>
                      <a:pt x="184" y="313"/>
                      <a:pt x="183" y="324"/>
                      <a:pt x="182" y="335"/>
                    </a:cubicBezTo>
                    <a:moveTo>
                      <a:pt x="322" y="168"/>
                    </a:moveTo>
                    <a:cubicBezTo>
                      <a:pt x="326" y="169"/>
                      <a:pt x="329" y="171"/>
                      <a:pt x="332" y="172"/>
                    </a:cubicBezTo>
                    <a:cubicBezTo>
                      <a:pt x="357" y="183"/>
                      <a:pt x="373" y="207"/>
                      <a:pt x="382" y="231"/>
                    </a:cubicBezTo>
                    <a:cubicBezTo>
                      <a:pt x="392" y="255"/>
                      <a:pt x="397" y="280"/>
                      <a:pt x="400" y="305"/>
                    </a:cubicBezTo>
                    <a:cubicBezTo>
                      <a:pt x="397" y="279"/>
                      <a:pt x="391" y="253"/>
                      <a:pt x="381" y="230"/>
                    </a:cubicBezTo>
                    <a:cubicBezTo>
                      <a:pt x="371" y="206"/>
                      <a:pt x="355" y="184"/>
                      <a:pt x="331" y="174"/>
                    </a:cubicBezTo>
                    <a:cubicBezTo>
                      <a:pt x="326" y="171"/>
                      <a:pt x="320" y="170"/>
                      <a:pt x="315" y="169"/>
                    </a:cubicBezTo>
                    <a:cubicBezTo>
                      <a:pt x="317" y="169"/>
                      <a:pt x="320" y="169"/>
                      <a:pt x="322" y="168"/>
                    </a:cubicBezTo>
                    <a:moveTo>
                      <a:pt x="433" y="348"/>
                    </a:moveTo>
                    <a:cubicBezTo>
                      <a:pt x="434" y="352"/>
                      <a:pt x="434" y="355"/>
                      <a:pt x="434" y="358"/>
                    </a:cubicBezTo>
                    <a:cubicBezTo>
                      <a:pt x="428" y="370"/>
                      <a:pt x="420" y="381"/>
                      <a:pt x="409" y="389"/>
                    </a:cubicBezTo>
                    <a:cubicBezTo>
                      <a:pt x="409" y="390"/>
                      <a:pt x="408" y="390"/>
                      <a:pt x="407" y="391"/>
                    </a:cubicBezTo>
                    <a:cubicBezTo>
                      <a:pt x="408" y="389"/>
                      <a:pt x="408" y="386"/>
                      <a:pt x="408" y="384"/>
                    </a:cubicBezTo>
                    <a:cubicBezTo>
                      <a:pt x="419" y="375"/>
                      <a:pt x="427" y="364"/>
                      <a:pt x="432" y="351"/>
                    </a:cubicBezTo>
                    <a:cubicBezTo>
                      <a:pt x="433" y="350"/>
                      <a:pt x="433" y="349"/>
                      <a:pt x="433" y="348"/>
                    </a:cubicBezTo>
                    <a:moveTo>
                      <a:pt x="447" y="290"/>
                    </a:moveTo>
                    <a:cubicBezTo>
                      <a:pt x="447" y="291"/>
                      <a:pt x="447" y="291"/>
                      <a:pt x="448" y="292"/>
                    </a:cubicBezTo>
                    <a:cubicBezTo>
                      <a:pt x="449" y="316"/>
                      <a:pt x="446" y="339"/>
                      <a:pt x="436" y="359"/>
                    </a:cubicBezTo>
                    <a:cubicBezTo>
                      <a:pt x="436" y="359"/>
                      <a:pt x="436" y="358"/>
                      <a:pt x="436" y="358"/>
                    </a:cubicBezTo>
                    <a:cubicBezTo>
                      <a:pt x="436" y="357"/>
                      <a:pt x="437" y="357"/>
                      <a:pt x="437" y="356"/>
                    </a:cubicBezTo>
                    <a:cubicBezTo>
                      <a:pt x="446" y="336"/>
                      <a:pt x="449" y="313"/>
                      <a:pt x="447" y="290"/>
                    </a:cubicBezTo>
                    <a:moveTo>
                      <a:pt x="453" y="305"/>
                    </a:moveTo>
                    <a:cubicBezTo>
                      <a:pt x="453" y="305"/>
                      <a:pt x="453" y="305"/>
                      <a:pt x="453" y="306"/>
                    </a:cubicBezTo>
                    <a:cubicBezTo>
                      <a:pt x="453" y="315"/>
                      <a:pt x="452" y="324"/>
                      <a:pt x="450" y="334"/>
                    </a:cubicBezTo>
                    <a:cubicBezTo>
                      <a:pt x="450" y="335"/>
                      <a:pt x="450" y="336"/>
                      <a:pt x="449" y="337"/>
                    </a:cubicBezTo>
                    <a:cubicBezTo>
                      <a:pt x="452" y="326"/>
                      <a:pt x="453" y="316"/>
                      <a:pt x="453" y="305"/>
                    </a:cubicBezTo>
                    <a:moveTo>
                      <a:pt x="446" y="350"/>
                    </a:moveTo>
                    <a:cubicBezTo>
                      <a:pt x="444" y="356"/>
                      <a:pt x="441" y="363"/>
                      <a:pt x="437" y="369"/>
                    </a:cubicBezTo>
                    <a:cubicBezTo>
                      <a:pt x="437" y="369"/>
                      <a:pt x="437" y="370"/>
                      <a:pt x="436" y="371"/>
                    </a:cubicBezTo>
                    <a:cubicBezTo>
                      <a:pt x="436" y="370"/>
                      <a:pt x="436" y="370"/>
                      <a:pt x="436" y="370"/>
                    </a:cubicBezTo>
                    <a:cubicBezTo>
                      <a:pt x="440" y="365"/>
                      <a:pt x="443" y="359"/>
                      <a:pt x="445" y="353"/>
                    </a:cubicBezTo>
                    <a:cubicBezTo>
                      <a:pt x="445" y="352"/>
                      <a:pt x="445" y="352"/>
                      <a:pt x="445" y="352"/>
                    </a:cubicBezTo>
                    <a:cubicBezTo>
                      <a:pt x="446" y="351"/>
                      <a:pt x="446" y="350"/>
                      <a:pt x="446" y="350"/>
                    </a:cubicBezTo>
                    <a:moveTo>
                      <a:pt x="426" y="380"/>
                    </a:moveTo>
                    <a:cubicBezTo>
                      <a:pt x="421" y="386"/>
                      <a:pt x="414" y="392"/>
                      <a:pt x="407" y="397"/>
                    </a:cubicBezTo>
                    <a:cubicBezTo>
                      <a:pt x="407" y="397"/>
                      <a:pt x="407" y="396"/>
                      <a:pt x="407" y="396"/>
                    </a:cubicBezTo>
                    <a:cubicBezTo>
                      <a:pt x="418" y="388"/>
                      <a:pt x="428" y="377"/>
                      <a:pt x="435" y="365"/>
                    </a:cubicBezTo>
                    <a:cubicBezTo>
                      <a:pt x="435" y="366"/>
                      <a:pt x="435" y="366"/>
                      <a:pt x="435" y="367"/>
                    </a:cubicBezTo>
                    <a:cubicBezTo>
                      <a:pt x="432" y="371"/>
                      <a:pt x="429" y="375"/>
                      <a:pt x="426" y="380"/>
                    </a:cubicBezTo>
                    <a:moveTo>
                      <a:pt x="412" y="397"/>
                    </a:moveTo>
                    <a:cubicBezTo>
                      <a:pt x="411" y="397"/>
                      <a:pt x="410" y="398"/>
                      <a:pt x="410" y="399"/>
                    </a:cubicBezTo>
                    <a:cubicBezTo>
                      <a:pt x="409" y="400"/>
                      <a:pt x="407" y="400"/>
                      <a:pt x="406" y="401"/>
                    </a:cubicBezTo>
                    <a:cubicBezTo>
                      <a:pt x="406" y="401"/>
                      <a:pt x="406" y="401"/>
                      <a:pt x="406" y="401"/>
                    </a:cubicBezTo>
                    <a:cubicBezTo>
                      <a:pt x="408" y="400"/>
                      <a:pt x="410" y="398"/>
                      <a:pt x="412" y="397"/>
                    </a:cubicBezTo>
                    <a:moveTo>
                      <a:pt x="381" y="422"/>
                    </a:moveTo>
                    <a:cubicBezTo>
                      <a:pt x="381" y="421"/>
                      <a:pt x="381" y="421"/>
                      <a:pt x="381" y="421"/>
                    </a:cubicBezTo>
                    <a:cubicBezTo>
                      <a:pt x="382" y="421"/>
                      <a:pt x="382" y="420"/>
                      <a:pt x="383" y="420"/>
                    </a:cubicBezTo>
                    <a:cubicBezTo>
                      <a:pt x="383" y="421"/>
                      <a:pt x="383" y="421"/>
                      <a:pt x="382" y="421"/>
                    </a:cubicBezTo>
                    <a:cubicBezTo>
                      <a:pt x="382" y="422"/>
                      <a:pt x="382" y="422"/>
                      <a:pt x="381" y="422"/>
                    </a:cubicBezTo>
                    <a:moveTo>
                      <a:pt x="383" y="412"/>
                    </a:moveTo>
                    <a:cubicBezTo>
                      <a:pt x="383" y="412"/>
                      <a:pt x="383" y="412"/>
                      <a:pt x="383" y="412"/>
                    </a:cubicBezTo>
                    <a:cubicBezTo>
                      <a:pt x="384" y="412"/>
                      <a:pt x="384" y="412"/>
                      <a:pt x="385" y="412"/>
                    </a:cubicBezTo>
                    <a:cubicBezTo>
                      <a:pt x="385" y="412"/>
                      <a:pt x="385" y="412"/>
                      <a:pt x="385" y="412"/>
                    </a:cubicBezTo>
                    <a:cubicBezTo>
                      <a:pt x="384" y="412"/>
                      <a:pt x="384" y="412"/>
                      <a:pt x="383" y="412"/>
                    </a:cubicBezTo>
                    <a:moveTo>
                      <a:pt x="379" y="414"/>
                    </a:moveTo>
                    <a:cubicBezTo>
                      <a:pt x="350" y="423"/>
                      <a:pt x="315" y="423"/>
                      <a:pt x="285" y="414"/>
                    </a:cubicBezTo>
                    <a:cubicBezTo>
                      <a:pt x="247" y="405"/>
                      <a:pt x="213" y="386"/>
                      <a:pt x="185" y="359"/>
                    </a:cubicBezTo>
                    <a:cubicBezTo>
                      <a:pt x="185" y="357"/>
                      <a:pt x="185" y="355"/>
                      <a:pt x="185" y="353"/>
                    </a:cubicBezTo>
                    <a:cubicBezTo>
                      <a:pt x="192" y="361"/>
                      <a:pt x="200" y="368"/>
                      <a:pt x="209" y="374"/>
                    </a:cubicBezTo>
                    <a:cubicBezTo>
                      <a:pt x="257" y="410"/>
                      <a:pt x="324" y="428"/>
                      <a:pt x="380" y="409"/>
                    </a:cubicBezTo>
                    <a:cubicBezTo>
                      <a:pt x="380" y="410"/>
                      <a:pt x="380" y="410"/>
                      <a:pt x="380" y="411"/>
                    </a:cubicBezTo>
                    <a:cubicBezTo>
                      <a:pt x="375" y="412"/>
                      <a:pt x="371" y="414"/>
                      <a:pt x="366" y="415"/>
                    </a:cubicBezTo>
                    <a:cubicBezTo>
                      <a:pt x="346" y="419"/>
                      <a:pt x="329" y="418"/>
                      <a:pt x="329" y="419"/>
                    </a:cubicBezTo>
                    <a:cubicBezTo>
                      <a:pt x="329" y="420"/>
                      <a:pt x="347" y="421"/>
                      <a:pt x="367" y="417"/>
                    </a:cubicBezTo>
                    <a:cubicBezTo>
                      <a:pt x="371" y="416"/>
                      <a:pt x="375" y="415"/>
                      <a:pt x="379" y="414"/>
                    </a:cubicBezTo>
                    <a:cubicBezTo>
                      <a:pt x="379" y="414"/>
                      <a:pt x="379" y="414"/>
                      <a:pt x="379" y="414"/>
                    </a:cubicBezTo>
                    <a:moveTo>
                      <a:pt x="168" y="330"/>
                    </a:moveTo>
                    <a:cubicBezTo>
                      <a:pt x="168" y="329"/>
                      <a:pt x="168" y="328"/>
                      <a:pt x="168" y="327"/>
                    </a:cubicBezTo>
                    <a:cubicBezTo>
                      <a:pt x="172" y="333"/>
                      <a:pt x="177" y="339"/>
                      <a:pt x="182" y="345"/>
                    </a:cubicBezTo>
                    <a:cubicBezTo>
                      <a:pt x="182" y="346"/>
                      <a:pt x="182" y="346"/>
                      <a:pt x="182" y="347"/>
                    </a:cubicBezTo>
                    <a:cubicBezTo>
                      <a:pt x="177" y="342"/>
                      <a:pt x="172" y="336"/>
                      <a:pt x="168" y="330"/>
                    </a:cubicBezTo>
                    <a:moveTo>
                      <a:pt x="168" y="324"/>
                    </a:moveTo>
                    <a:cubicBezTo>
                      <a:pt x="169" y="322"/>
                      <a:pt x="169" y="321"/>
                      <a:pt x="169" y="319"/>
                    </a:cubicBezTo>
                    <a:cubicBezTo>
                      <a:pt x="173" y="325"/>
                      <a:pt x="177" y="331"/>
                      <a:pt x="182" y="337"/>
                    </a:cubicBezTo>
                    <a:cubicBezTo>
                      <a:pt x="182" y="338"/>
                      <a:pt x="182" y="340"/>
                      <a:pt x="182" y="341"/>
                    </a:cubicBezTo>
                    <a:cubicBezTo>
                      <a:pt x="177" y="336"/>
                      <a:pt x="173" y="330"/>
                      <a:pt x="168" y="324"/>
                    </a:cubicBezTo>
                    <a:moveTo>
                      <a:pt x="163" y="316"/>
                    </a:moveTo>
                    <a:cubicBezTo>
                      <a:pt x="162" y="314"/>
                      <a:pt x="162" y="312"/>
                      <a:pt x="161" y="311"/>
                    </a:cubicBezTo>
                    <a:cubicBezTo>
                      <a:pt x="161" y="310"/>
                      <a:pt x="162" y="309"/>
                      <a:pt x="162" y="308"/>
                    </a:cubicBezTo>
                    <a:cubicBezTo>
                      <a:pt x="163" y="309"/>
                      <a:pt x="163" y="310"/>
                      <a:pt x="164" y="311"/>
                    </a:cubicBezTo>
                    <a:cubicBezTo>
                      <a:pt x="164" y="313"/>
                      <a:pt x="164" y="314"/>
                      <a:pt x="163" y="316"/>
                    </a:cubicBezTo>
                    <a:moveTo>
                      <a:pt x="163" y="307"/>
                    </a:moveTo>
                    <a:cubicBezTo>
                      <a:pt x="164" y="306"/>
                      <a:pt x="165" y="305"/>
                      <a:pt x="165" y="304"/>
                    </a:cubicBezTo>
                    <a:cubicBezTo>
                      <a:pt x="165" y="305"/>
                      <a:pt x="165" y="306"/>
                      <a:pt x="165" y="307"/>
                    </a:cubicBezTo>
                    <a:cubicBezTo>
                      <a:pt x="165" y="308"/>
                      <a:pt x="164" y="309"/>
                      <a:pt x="164" y="310"/>
                    </a:cubicBezTo>
                    <a:cubicBezTo>
                      <a:pt x="164" y="309"/>
                      <a:pt x="163" y="308"/>
                      <a:pt x="163" y="307"/>
                    </a:cubicBezTo>
                    <a:moveTo>
                      <a:pt x="162" y="306"/>
                    </a:moveTo>
                    <a:cubicBezTo>
                      <a:pt x="161" y="304"/>
                      <a:pt x="160" y="302"/>
                      <a:pt x="159" y="300"/>
                    </a:cubicBezTo>
                    <a:cubicBezTo>
                      <a:pt x="163" y="295"/>
                      <a:pt x="166" y="290"/>
                      <a:pt x="170" y="286"/>
                    </a:cubicBezTo>
                    <a:cubicBezTo>
                      <a:pt x="168" y="291"/>
                      <a:pt x="167" y="296"/>
                      <a:pt x="166" y="301"/>
                    </a:cubicBezTo>
                    <a:cubicBezTo>
                      <a:pt x="165" y="303"/>
                      <a:pt x="164" y="305"/>
                      <a:pt x="162" y="306"/>
                    </a:cubicBezTo>
                    <a:moveTo>
                      <a:pt x="156" y="294"/>
                    </a:moveTo>
                    <a:cubicBezTo>
                      <a:pt x="155" y="292"/>
                      <a:pt x="154" y="290"/>
                      <a:pt x="154" y="289"/>
                    </a:cubicBezTo>
                    <a:cubicBezTo>
                      <a:pt x="163" y="277"/>
                      <a:pt x="172" y="265"/>
                      <a:pt x="182" y="254"/>
                    </a:cubicBezTo>
                    <a:cubicBezTo>
                      <a:pt x="180" y="259"/>
                      <a:pt x="178" y="264"/>
                      <a:pt x="176" y="268"/>
                    </a:cubicBezTo>
                    <a:cubicBezTo>
                      <a:pt x="169" y="276"/>
                      <a:pt x="162" y="285"/>
                      <a:pt x="156" y="294"/>
                    </a:cubicBezTo>
                    <a:moveTo>
                      <a:pt x="150" y="280"/>
                    </a:moveTo>
                    <a:cubicBezTo>
                      <a:pt x="142" y="258"/>
                      <a:pt x="138" y="234"/>
                      <a:pt x="139" y="210"/>
                    </a:cubicBezTo>
                    <a:cubicBezTo>
                      <a:pt x="141" y="181"/>
                      <a:pt x="151" y="154"/>
                      <a:pt x="170" y="134"/>
                    </a:cubicBezTo>
                    <a:cubicBezTo>
                      <a:pt x="185" y="117"/>
                      <a:pt x="205" y="104"/>
                      <a:pt x="226" y="97"/>
                    </a:cubicBezTo>
                    <a:cubicBezTo>
                      <a:pt x="264" y="92"/>
                      <a:pt x="302" y="100"/>
                      <a:pt x="336" y="121"/>
                    </a:cubicBezTo>
                    <a:cubicBezTo>
                      <a:pt x="386" y="152"/>
                      <a:pt x="423" y="205"/>
                      <a:pt x="436" y="263"/>
                    </a:cubicBezTo>
                    <a:cubicBezTo>
                      <a:pt x="436" y="263"/>
                      <a:pt x="436" y="263"/>
                      <a:pt x="436" y="264"/>
                    </a:cubicBezTo>
                    <a:cubicBezTo>
                      <a:pt x="424" y="238"/>
                      <a:pt x="410" y="214"/>
                      <a:pt x="397" y="190"/>
                    </a:cubicBezTo>
                    <a:cubicBezTo>
                      <a:pt x="394" y="184"/>
                      <a:pt x="389" y="175"/>
                      <a:pt x="386" y="172"/>
                    </a:cubicBezTo>
                    <a:cubicBezTo>
                      <a:pt x="383" y="167"/>
                      <a:pt x="383" y="167"/>
                      <a:pt x="387" y="174"/>
                    </a:cubicBezTo>
                    <a:cubicBezTo>
                      <a:pt x="404" y="205"/>
                      <a:pt x="422" y="236"/>
                      <a:pt x="437" y="268"/>
                    </a:cubicBezTo>
                    <a:cubicBezTo>
                      <a:pt x="442" y="293"/>
                      <a:pt x="442" y="319"/>
                      <a:pt x="435" y="341"/>
                    </a:cubicBezTo>
                    <a:cubicBezTo>
                      <a:pt x="431" y="294"/>
                      <a:pt x="418" y="246"/>
                      <a:pt x="393" y="208"/>
                    </a:cubicBezTo>
                    <a:cubicBezTo>
                      <a:pt x="380" y="187"/>
                      <a:pt x="361" y="171"/>
                      <a:pt x="339" y="167"/>
                    </a:cubicBezTo>
                    <a:cubicBezTo>
                      <a:pt x="339" y="166"/>
                      <a:pt x="339" y="166"/>
                      <a:pt x="338" y="166"/>
                    </a:cubicBezTo>
                    <a:cubicBezTo>
                      <a:pt x="332" y="163"/>
                      <a:pt x="325" y="161"/>
                      <a:pt x="318" y="159"/>
                    </a:cubicBezTo>
                    <a:cubicBezTo>
                      <a:pt x="303" y="157"/>
                      <a:pt x="289" y="161"/>
                      <a:pt x="277" y="166"/>
                    </a:cubicBezTo>
                    <a:cubicBezTo>
                      <a:pt x="256" y="176"/>
                      <a:pt x="239" y="190"/>
                      <a:pt x="222" y="204"/>
                    </a:cubicBezTo>
                    <a:cubicBezTo>
                      <a:pt x="240" y="185"/>
                      <a:pt x="260" y="169"/>
                      <a:pt x="284" y="158"/>
                    </a:cubicBezTo>
                    <a:cubicBezTo>
                      <a:pt x="304" y="149"/>
                      <a:pt x="326" y="145"/>
                      <a:pt x="343" y="149"/>
                    </a:cubicBezTo>
                    <a:cubicBezTo>
                      <a:pt x="361" y="151"/>
                      <a:pt x="372" y="159"/>
                      <a:pt x="376" y="160"/>
                    </a:cubicBezTo>
                    <a:cubicBezTo>
                      <a:pt x="380" y="162"/>
                      <a:pt x="376" y="158"/>
                      <a:pt x="365" y="152"/>
                    </a:cubicBezTo>
                    <a:cubicBezTo>
                      <a:pt x="354" y="146"/>
                      <a:pt x="333" y="140"/>
                      <a:pt x="310" y="145"/>
                    </a:cubicBezTo>
                    <a:cubicBezTo>
                      <a:pt x="263" y="157"/>
                      <a:pt x="224" y="187"/>
                      <a:pt x="197" y="227"/>
                    </a:cubicBezTo>
                    <a:cubicBezTo>
                      <a:pt x="181" y="244"/>
                      <a:pt x="165" y="261"/>
                      <a:pt x="150" y="280"/>
                    </a:cubicBezTo>
                    <a:moveTo>
                      <a:pt x="232" y="96"/>
                    </a:moveTo>
                    <a:cubicBezTo>
                      <a:pt x="236" y="95"/>
                      <a:pt x="239" y="94"/>
                      <a:pt x="242" y="93"/>
                    </a:cubicBezTo>
                    <a:cubicBezTo>
                      <a:pt x="252" y="92"/>
                      <a:pt x="263" y="92"/>
                      <a:pt x="273" y="93"/>
                    </a:cubicBezTo>
                    <a:cubicBezTo>
                      <a:pt x="276" y="93"/>
                      <a:pt x="281" y="94"/>
                      <a:pt x="285" y="95"/>
                    </a:cubicBezTo>
                    <a:cubicBezTo>
                      <a:pt x="373" y="116"/>
                      <a:pt x="436" y="199"/>
                      <a:pt x="445" y="282"/>
                    </a:cubicBezTo>
                    <a:cubicBezTo>
                      <a:pt x="443" y="277"/>
                      <a:pt x="440" y="272"/>
                      <a:pt x="438" y="267"/>
                    </a:cubicBezTo>
                    <a:cubicBezTo>
                      <a:pt x="426" y="210"/>
                      <a:pt x="391" y="157"/>
                      <a:pt x="343" y="125"/>
                    </a:cubicBezTo>
                    <a:cubicBezTo>
                      <a:pt x="310" y="102"/>
                      <a:pt x="271" y="92"/>
                      <a:pt x="232" y="96"/>
                    </a:cubicBezTo>
                    <a:moveTo>
                      <a:pt x="290" y="95"/>
                    </a:moveTo>
                    <a:cubicBezTo>
                      <a:pt x="298" y="97"/>
                      <a:pt x="307" y="100"/>
                      <a:pt x="315" y="103"/>
                    </a:cubicBezTo>
                    <a:cubicBezTo>
                      <a:pt x="356" y="121"/>
                      <a:pt x="391" y="153"/>
                      <a:pt x="415" y="191"/>
                    </a:cubicBezTo>
                    <a:cubicBezTo>
                      <a:pt x="421" y="202"/>
                      <a:pt x="426" y="212"/>
                      <a:pt x="430" y="221"/>
                    </a:cubicBezTo>
                    <a:cubicBezTo>
                      <a:pt x="439" y="241"/>
                      <a:pt x="445" y="265"/>
                      <a:pt x="447" y="288"/>
                    </a:cubicBezTo>
                    <a:cubicBezTo>
                      <a:pt x="447" y="288"/>
                      <a:pt x="447" y="287"/>
                      <a:pt x="447" y="287"/>
                    </a:cubicBezTo>
                    <a:cubicBezTo>
                      <a:pt x="444" y="255"/>
                      <a:pt x="433" y="223"/>
                      <a:pt x="417" y="195"/>
                    </a:cubicBezTo>
                    <a:cubicBezTo>
                      <a:pt x="389" y="148"/>
                      <a:pt x="343" y="109"/>
                      <a:pt x="290" y="95"/>
                    </a:cubicBezTo>
                    <a:moveTo>
                      <a:pt x="389" y="150"/>
                    </a:moveTo>
                    <a:cubicBezTo>
                      <a:pt x="392" y="153"/>
                      <a:pt x="394" y="155"/>
                      <a:pt x="397" y="157"/>
                    </a:cubicBezTo>
                    <a:cubicBezTo>
                      <a:pt x="408" y="171"/>
                      <a:pt x="419" y="186"/>
                      <a:pt x="427" y="202"/>
                    </a:cubicBezTo>
                    <a:cubicBezTo>
                      <a:pt x="441" y="228"/>
                      <a:pt x="450" y="257"/>
                      <a:pt x="453" y="286"/>
                    </a:cubicBezTo>
                    <a:cubicBezTo>
                      <a:pt x="453" y="291"/>
                      <a:pt x="453" y="297"/>
                      <a:pt x="453" y="302"/>
                    </a:cubicBezTo>
                    <a:cubicBezTo>
                      <a:pt x="453" y="302"/>
                      <a:pt x="453" y="302"/>
                      <a:pt x="453" y="301"/>
                    </a:cubicBezTo>
                    <a:cubicBezTo>
                      <a:pt x="453" y="282"/>
                      <a:pt x="450" y="263"/>
                      <a:pt x="444" y="245"/>
                    </a:cubicBezTo>
                    <a:cubicBezTo>
                      <a:pt x="434" y="210"/>
                      <a:pt x="415" y="177"/>
                      <a:pt x="389" y="150"/>
                    </a:cubicBezTo>
                    <a:moveTo>
                      <a:pt x="420" y="391"/>
                    </a:moveTo>
                    <a:cubicBezTo>
                      <a:pt x="421" y="390"/>
                      <a:pt x="422" y="389"/>
                      <a:pt x="422" y="388"/>
                    </a:cubicBezTo>
                    <a:cubicBezTo>
                      <a:pt x="427" y="383"/>
                      <a:pt x="432" y="377"/>
                      <a:pt x="435" y="372"/>
                    </a:cubicBezTo>
                    <a:cubicBezTo>
                      <a:pt x="435" y="372"/>
                      <a:pt x="435" y="372"/>
                      <a:pt x="435" y="372"/>
                    </a:cubicBezTo>
                    <a:cubicBezTo>
                      <a:pt x="431" y="379"/>
                      <a:pt x="426" y="385"/>
                      <a:pt x="420" y="391"/>
                    </a:cubicBezTo>
                    <a:moveTo>
                      <a:pt x="392" y="417"/>
                    </a:moveTo>
                    <a:cubicBezTo>
                      <a:pt x="392" y="417"/>
                      <a:pt x="392" y="418"/>
                      <a:pt x="392" y="418"/>
                    </a:cubicBezTo>
                    <a:cubicBezTo>
                      <a:pt x="392" y="418"/>
                      <a:pt x="391" y="418"/>
                      <a:pt x="391" y="418"/>
                    </a:cubicBezTo>
                    <a:cubicBezTo>
                      <a:pt x="391" y="418"/>
                      <a:pt x="391" y="418"/>
                      <a:pt x="391" y="418"/>
                    </a:cubicBezTo>
                    <a:cubicBezTo>
                      <a:pt x="391" y="418"/>
                      <a:pt x="392" y="418"/>
                      <a:pt x="392" y="417"/>
                    </a:cubicBezTo>
                    <a:moveTo>
                      <a:pt x="202" y="387"/>
                    </a:moveTo>
                    <a:cubicBezTo>
                      <a:pt x="197" y="383"/>
                      <a:pt x="192" y="379"/>
                      <a:pt x="188" y="375"/>
                    </a:cubicBezTo>
                    <a:cubicBezTo>
                      <a:pt x="187" y="373"/>
                      <a:pt x="187" y="372"/>
                      <a:pt x="187" y="370"/>
                    </a:cubicBezTo>
                    <a:cubicBezTo>
                      <a:pt x="226" y="406"/>
                      <a:pt x="279" y="427"/>
                      <a:pt x="333" y="428"/>
                    </a:cubicBezTo>
                    <a:cubicBezTo>
                      <a:pt x="348" y="428"/>
                      <a:pt x="363" y="426"/>
                      <a:pt x="377" y="422"/>
                    </a:cubicBezTo>
                    <a:cubicBezTo>
                      <a:pt x="377" y="422"/>
                      <a:pt x="377" y="423"/>
                      <a:pt x="377" y="423"/>
                    </a:cubicBezTo>
                    <a:cubicBezTo>
                      <a:pt x="318" y="440"/>
                      <a:pt x="252" y="421"/>
                      <a:pt x="202" y="387"/>
                    </a:cubicBezTo>
                    <a:moveTo>
                      <a:pt x="186" y="381"/>
                    </a:moveTo>
                    <a:cubicBezTo>
                      <a:pt x="187" y="382"/>
                      <a:pt x="187" y="384"/>
                      <a:pt x="187" y="385"/>
                    </a:cubicBezTo>
                    <a:cubicBezTo>
                      <a:pt x="181" y="380"/>
                      <a:pt x="175" y="375"/>
                      <a:pt x="169" y="369"/>
                    </a:cubicBezTo>
                    <a:cubicBezTo>
                      <a:pt x="169" y="368"/>
                      <a:pt x="169" y="368"/>
                      <a:pt x="169" y="367"/>
                    </a:cubicBezTo>
                    <a:cubicBezTo>
                      <a:pt x="169" y="366"/>
                      <a:pt x="169" y="365"/>
                      <a:pt x="169" y="364"/>
                    </a:cubicBezTo>
                    <a:cubicBezTo>
                      <a:pt x="172" y="367"/>
                      <a:pt x="175" y="370"/>
                      <a:pt x="178" y="374"/>
                    </a:cubicBezTo>
                    <a:cubicBezTo>
                      <a:pt x="181" y="376"/>
                      <a:pt x="183" y="378"/>
                      <a:pt x="186" y="381"/>
                    </a:cubicBezTo>
                    <a:moveTo>
                      <a:pt x="190" y="395"/>
                    </a:moveTo>
                    <a:cubicBezTo>
                      <a:pt x="191" y="397"/>
                      <a:pt x="192" y="399"/>
                      <a:pt x="193" y="402"/>
                    </a:cubicBezTo>
                    <a:cubicBezTo>
                      <a:pt x="192" y="401"/>
                      <a:pt x="191" y="400"/>
                      <a:pt x="190" y="400"/>
                    </a:cubicBezTo>
                    <a:cubicBezTo>
                      <a:pt x="184" y="395"/>
                      <a:pt x="178" y="390"/>
                      <a:pt x="173" y="386"/>
                    </a:cubicBezTo>
                    <a:cubicBezTo>
                      <a:pt x="172" y="383"/>
                      <a:pt x="172" y="380"/>
                      <a:pt x="171" y="378"/>
                    </a:cubicBezTo>
                    <a:cubicBezTo>
                      <a:pt x="177" y="384"/>
                      <a:pt x="184" y="389"/>
                      <a:pt x="190" y="395"/>
                    </a:cubicBezTo>
                    <a:moveTo>
                      <a:pt x="165" y="378"/>
                    </a:moveTo>
                    <a:cubicBezTo>
                      <a:pt x="155" y="368"/>
                      <a:pt x="146" y="358"/>
                      <a:pt x="139" y="346"/>
                    </a:cubicBezTo>
                    <a:cubicBezTo>
                      <a:pt x="139" y="345"/>
                      <a:pt x="140" y="343"/>
                      <a:pt x="141" y="342"/>
                    </a:cubicBezTo>
                    <a:cubicBezTo>
                      <a:pt x="148" y="352"/>
                      <a:pt x="155" y="361"/>
                      <a:pt x="164" y="370"/>
                    </a:cubicBezTo>
                    <a:cubicBezTo>
                      <a:pt x="164" y="373"/>
                      <a:pt x="164" y="375"/>
                      <a:pt x="165" y="378"/>
                    </a:cubicBezTo>
                    <a:moveTo>
                      <a:pt x="149" y="329"/>
                    </a:moveTo>
                    <a:cubicBezTo>
                      <a:pt x="149" y="328"/>
                      <a:pt x="150" y="327"/>
                      <a:pt x="150" y="327"/>
                    </a:cubicBezTo>
                    <a:cubicBezTo>
                      <a:pt x="154" y="332"/>
                      <a:pt x="157" y="338"/>
                      <a:pt x="161" y="343"/>
                    </a:cubicBezTo>
                    <a:cubicBezTo>
                      <a:pt x="161" y="344"/>
                      <a:pt x="162" y="345"/>
                      <a:pt x="162" y="347"/>
                    </a:cubicBezTo>
                    <a:cubicBezTo>
                      <a:pt x="157" y="341"/>
                      <a:pt x="153" y="335"/>
                      <a:pt x="149" y="329"/>
                    </a:cubicBezTo>
                    <a:moveTo>
                      <a:pt x="155" y="320"/>
                    </a:moveTo>
                    <a:cubicBezTo>
                      <a:pt x="155" y="318"/>
                      <a:pt x="156" y="317"/>
                      <a:pt x="157" y="316"/>
                    </a:cubicBezTo>
                    <a:cubicBezTo>
                      <a:pt x="159" y="319"/>
                      <a:pt x="161" y="322"/>
                      <a:pt x="162" y="324"/>
                    </a:cubicBezTo>
                    <a:cubicBezTo>
                      <a:pt x="162" y="327"/>
                      <a:pt x="162" y="329"/>
                      <a:pt x="162" y="331"/>
                    </a:cubicBezTo>
                    <a:cubicBezTo>
                      <a:pt x="159" y="327"/>
                      <a:pt x="157" y="324"/>
                      <a:pt x="155" y="320"/>
                    </a:cubicBezTo>
                    <a:moveTo>
                      <a:pt x="158" y="314"/>
                    </a:moveTo>
                    <a:cubicBezTo>
                      <a:pt x="158" y="314"/>
                      <a:pt x="159" y="313"/>
                      <a:pt x="159" y="313"/>
                    </a:cubicBezTo>
                    <a:cubicBezTo>
                      <a:pt x="160" y="314"/>
                      <a:pt x="161" y="315"/>
                      <a:pt x="161" y="316"/>
                    </a:cubicBezTo>
                    <a:cubicBezTo>
                      <a:pt x="162" y="317"/>
                      <a:pt x="162" y="318"/>
                      <a:pt x="163" y="319"/>
                    </a:cubicBezTo>
                    <a:cubicBezTo>
                      <a:pt x="163" y="320"/>
                      <a:pt x="163" y="321"/>
                      <a:pt x="163" y="322"/>
                    </a:cubicBezTo>
                    <a:cubicBezTo>
                      <a:pt x="161" y="319"/>
                      <a:pt x="160" y="317"/>
                      <a:pt x="158" y="314"/>
                    </a:cubicBezTo>
                    <a:moveTo>
                      <a:pt x="158" y="313"/>
                    </a:moveTo>
                    <a:cubicBezTo>
                      <a:pt x="156" y="311"/>
                      <a:pt x="155" y="309"/>
                      <a:pt x="154" y="307"/>
                    </a:cubicBezTo>
                    <a:cubicBezTo>
                      <a:pt x="154" y="307"/>
                      <a:pt x="155" y="306"/>
                      <a:pt x="155" y="306"/>
                    </a:cubicBezTo>
                    <a:cubicBezTo>
                      <a:pt x="156" y="308"/>
                      <a:pt x="157" y="310"/>
                      <a:pt x="159" y="312"/>
                    </a:cubicBezTo>
                    <a:cubicBezTo>
                      <a:pt x="158" y="312"/>
                      <a:pt x="158" y="313"/>
                      <a:pt x="158" y="313"/>
                    </a:cubicBezTo>
                    <a:moveTo>
                      <a:pt x="157" y="303"/>
                    </a:moveTo>
                    <a:cubicBezTo>
                      <a:pt x="157" y="303"/>
                      <a:pt x="158" y="302"/>
                      <a:pt x="158" y="301"/>
                    </a:cubicBezTo>
                    <a:cubicBezTo>
                      <a:pt x="159" y="303"/>
                      <a:pt x="161" y="305"/>
                      <a:pt x="162" y="307"/>
                    </a:cubicBezTo>
                    <a:cubicBezTo>
                      <a:pt x="161" y="308"/>
                      <a:pt x="161" y="309"/>
                      <a:pt x="160" y="310"/>
                    </a:cubicBezTo>
                    <a:cubicBezTo>
                      <a:pt x="159" y="308"/>
                      <a:pt x="158" y="306"/>
                      <a:pt x="157" y="303"/>
                    </a:cubicBezTo>
                    <a:moveTo>
                      <a:pt x="153" y="297"/>
                    </a:moveTo>
                    <a:cubicBezTo>
                      <a:pt x="153" y="295"/>
                      <a:pt x="152" y="294"/>
                      <a:pt x="151" y="292"/>
                    </a:cubicBezTo>
                    <a:cubicBezTo>
                      <a:pt x="152" y="291"/>
                      <a:pt x="152" y="290"/>
                      <a:pt x="153" y="290"/>
                    </a:cubicBezTo>
                    <a:cubicBezTo>
                      <a:pt x="154" y="291"/>
                      <a:pt x="155" y="293"/>
                      <a:pt x="155" y="295"/>
                    </a:cubicBezTo>
                    <a:cubicBezTo>
                      <a:pt x="155" y="295"/>
                      <a:pt x="154" y="296"/>
                      <a:pt x="153" y="297"/>
                    </a:cubicBezTo>
                    <a:moveTo>
                      <a:pt x="461" y="313"/>
                    </a:moveTo>
                    <a:cubicBezTo>
                      <a:pt x="461" y="314"/>
                      <a:pt x="460" y="314"/>
                      <a:pt x="460" y="315"/>
                    </a:cubicBezTo>
                    <a:cubicBezTo>
                      <a:pt x="461" y="302"/>
                      <a:pt x="461" y="289"/>
                      <a:pt x="459" y="276"/>
                    </a:cubicBezTo>
                    <a:cubicBezTo>
                      <a:pt x="459" y="275"/>
                      <a:pt x="459" y="275"/>
                      <a:pt x="459" y="275"/>
                    </a:cubicBezTo>
                    <a:cubicBezTo>
                      <a:pt x="460" y="287"/>
                      <a:pt x="461" y="300"/>
                      <a:pt x="461" y="313"/>
                    </a:cubicBezTo>
                    <a:moveTo>
                      <a:pt x="405" y="411"/>
                    </a:moveTo>
                    <a:cubicBezTo>
                      <a:pt x="405" y="411"/>
                      <a:pt x="404" y="411"/>
                      <a:pt x="404" y="411"/>
                    </a:cubicBezTo>
                    <a:cubicBezTo>
                      <a:pt x="404" y="411"/>
                      <a:pt x="404" y="411"/>
                      <a:pt x="404" y="411"/>
                    </a:cubicBezTo>
                    <a:cubicBezTo>
                      <a:pt x="404" y="411"/>
                      <a:pt x="405" y="411"/>
                      <a:pt x="405" y="411"/>
                    </a:cubicBezTo>
                    <a:moveTo>
                      <a:pt x="374" y="435"/>
                    </a:moveTo>
                    <a:cubicBezTo>
                      <a:pt x="371" y="435"/>
                      <a:pt x="368" y="436"/>
                      <a:pt x="365" y="437"/>
                    </a:cubicBezTo>
                    <a:cubicBezTo>
                      <a:pt x="366" y="436"/>
                      <a:pt x="367" y="435"/>
                      <a:pt x="368" y="435"/>
                    </a:cubicBezTo>
                    <a:cubicBezTo>
                      <a:pt x="370" y="435"/>
                      <a:pt x="372" y="434"/>
                      <a:pt x="374" y="434"/>
                    </a:cubicBezTo>
                    <a:cubicBezTo>
                      <a:pt x="374" y="434"/>
                      <a:pt x="374" y="434"/>
                      <a:pt x="374" y="435"/>
                    </a:cubicBezTo>
                    <a:cubicBezTo>
                      <a:pt x="374" y="435"/>
                      <a:pt x="374" y="435"/>
                      <a:pt x="374" y="435"/>
                    </a:cubicBezTo>
                    <a:moveTo>
                      <a:pt x="361" y="437"/>
                    </a:moveTo>
                    <a:cubicBezTo>
                      <a:pt x="322" y="443"/>
                      <a:pt x="282" y="436"/>
                      <a:pt x="247" y="421"/>
                    </a:cubicBezTo>
                    <a:cubicBezTo>
                      <a:pt x="227" y="413"/>
                      <a:pt x="208" y="402"/>
                      <a:pt x="191" y="389"/>
                    </a:cubicBezTo>
                    <a:cubicBezTo>
                      <a:pt x="191" y="387"/>
                      <a:pt x="190" y="386"/>
                      <a:pt x="190" y="384"/>
                    </a:cubicBezTo>
                    <a:cubicBezTo>
                      <a:pt x="232" y="418"/>
                      <a:pt x="287" y="438"/>
                      <a:pt x="342" y="436"/>
                    </a:cubicBezTo>
                    <a:cubicBezTo>
                      <a:pt x="339" y="437"/>
                      <a:pt x="338" y="437"/>
                      <a:pt x="337" y="437"/>
                    </a:cubicBezTo>
                    <a:cubicBezTo>
                      <a:pt x="338" y="437"/>
                      <a:pt x="348" y="438"/>
                      <a:pt x="363" y="436"/>
                    </a:cubicBezTo>
                    <a:cubicBezTo>
                      <a:pt x="362" y="436"/>
                      <a:pt x="362" y="437"/>
                      <a:pt x="361" y="437"/>
                    </a:cubicBezTo>
                    <a:moveTo>
                      <a:pt x="350" y="444"/>
                    </a:moveTo>
                    <a:cubicBezTo>
                      <a:pt x="347" y="445"/>
                      <a:pt x="344" y="446"/>
                      <a:pt x="342" y="448"/>
                    </a:cubicBezTo>
                    <a:cubicBezTo>
                      <a:pt x="335" y="448"/>
                      <a:pt x="329" y="448"/>
                      <a:pt x="323" y="448"/>
                    </a:cubicBezTo>
                    <a:cubicBezTo>
                      <a:pt x="278" y="445"/>
                      <a:pt x="235" y="430"/>
                      <a:pt x="198" y="405"/>
                    </a:cubicBezTo>
                    <a:cubicBezTo>
                      <a:pt x="197" y="403"/>
                      <a:pt x="196" y="400"/>
                      <a:pt x="195" y="398"/>
                    </a:cubicBezTo>
                    <a:cubicBezTo>
                      <a:pt x="207" y="407"/>
                      <a:pt x="220" y="415"/>
                      <a:pt x="234" y="421"/>
                    </a:cubicBezTo>
                    <a:cubicBezTo>
                      <a:pt x="270" y="438"/>
                      <a:pt x="310" y="447"/>
                      <a:pt x="350" y="444"/>
                    </a:cubicBezTo>
                    <a:moveTo>
                      <a:pt x="338" y="450"/>
                    </a:moveTo>
                    <a:cubicBezTo>
                      <a:pt x="330" y="453"/>
                      <a:pt x="323" y="457"/>
                      <a:pt x="315" y="459"/>
                    </a:cubicBezTo>
                    <a:cubicBezTo>
                      <a:pt x="303" y="464"/>
                      <a:pt x="291" y="468"/>
                      <a:pt x="278" y="472"/>
                    </a:cubicBezTo>
                    <a:cubicBezTo>
                      <a:pt x="265" y="468"/>
                      <a:pt x="252" y="462"/>
                      <a:pt x="241" y="455"/>
                    </a:cubicBezTo>
                    <a:cubicBezTo>
                      <a:pt x="223" y="443"/>
                      <a:pt x="209" y="427"/>
                      <a:pt x="199" y="408"/>
                    </a:cubicBezTo>
                    <a:cubicBezTo>
                      <a:pt x="235" y="432"/>
                      <a:pt x="276" y="446"/>
                      <a:pt x="320" y="449"/>
                    </a:cubicBezTo>
                    <a:cubicBezTo>
                      <a:pt x="326" y="450"/>
                      <a:pt x="332" y="450"/>
                      <a:pt x="338" y="450"/>
                    </a:cubicBezTo>
                    <a:moveTo>
                      <a:pt x="272" y="473"/>
                    </a:moveTo>
                    <a:cubicBezTo>
                      <a:pt x="265" y="475"/>
                      <a:pt x="257" y="476"/>
                      <a:pt x="250" y="477"/>
                    </a:cubicBezTo>
                    <a:cubicBezTo>
                      <a:pt x="246" y="476"/>
                      <a:pt x="242" y="474"/>
                      <a:pt x="238" y="471"/>
                    </a:cubicBezTo>
                    <a:cubicBezTo>
                      <a:pt x="206" y="454"/>
                      <a:pt x="184" y="423"/>
                      <a:pt x="174" y="389"/>
                    </a:cubicBezTo>
                    <a:cubicBezTo>
                      <a:pt x="179" y="393"/>
                      <a:pt x="184" y="397"/>
                      <a:pt x="189" y="401"/>
                    </a:cubicBezTo>
                    <a:cubicBezTo>
                      <a:pt x="191" y="403"/>
                      <a:pt x="193" y="404"/>
                      <a:pt x="194" y="405"/>
                    </a:cubicBezTo>
                    <a:cubicBezTo>
                      <a:pt x="201" y="419"/>
                      <a:pt x="209" y="431"/>
                      <a:pt x="220" y="442"/>
                    </a:cubicBezTo>
                    <a:cubicBezTo>
                      <a:pt x="235" y="457"/>
                      <a:pt x="253" y="467"/>
                      <a:pt x="272" y="473"/>
                    </a:cubicBezTo>
                    <a:moveTo>
                      <a:pt x="238" y="479"/>
                    </a:moveTo>
                    <a:cubicBezTo>
                      <a:pt x="199" y="484"/>
                      <a:pt x="159" y="481"/>
                      <a:pt x="124" y="468"/>
                    </a:cubicBezTo>
                    <a:cubicBezTo>
                      <a:pt x="115" y="464"/>
                      <a:pt x="107" y="460"/>
                      <a:pt x="100" y="455"/>
                    </a:cubicBezTo>
                    <a:cubicBezTo>
                      <a:pt x="106" y="423"/>
                      <a:pt x="117" y="390"/>
                      <a:pt x="131" y="361"/>
                    </a:cubicBezTo>
                    <a:cubicBezTo>
                      <a:pt x="133" y="356"/>
                      <a:pt x="135" y="352"/>
                      <a:pt x="138" y="348"/>
                    </a:cubicBezTo>
                    <a:cubicBezTo>
                      <a:pt x="146" y="360"/>
                      <a:pt x="155" y="371"/>
                      <a:pt x="166" y="381"/>
                    </a:cubicBezTo>
                    <a:cubicBezTo>
                      <a:pt x="169" y="395"/>
                      <a:pt x="173" y="408"/>
                      <a:pt x="180" y="421"/>
                    </a:cubicBezTo>
                    <a:cubicBezTo>
                      <a:pt x="193" y="446"/>
                      <a:pt x="214" y="466"/>
                      <a:pt x="238" y="479"/>
                    </a:cubicBezTo>
                    <a:moveTo>
                      <a:pt x="242" y="481"/>
                    </a:moveTo>
                    <a:cubicBezTo>
                      <a:pt x="243" y="481"/>
                      <a:pt x="244" y="482"/>
                      <a:pt x="245" y="482"/>
                    </a:cubicBezTo>
                    <a:cubicBezTo>
                      <a:pt x="209" y="488"/>
                      <a:pt x="173" y="486"/>
                      <a:pt x="139" y="477"/>
                    </a:cubicBezTo>
                    <a:cubicBezTo>
                      <a:pt x="124" y="473"/>
                      <a:pt x="111" y="467"/>
                      <a:pt x="99" y="459"/>
                    </a:cubicBezTo>
                    <a:cubicBezTo>
                      <a:pt x="99" y="459"/>
                      <a:pt x="99" y="458"/>
                      <a:pt x="99" y="458"/>
                    </a:cubicBezTo>
                    <a:cubicBezTo>
                      <a:pt x="105" y="462"/>
                      <a:pt x="112" y="465"/>
                      <a:pt x="119" y="468"/>
                    </a:cubicBezTo>
                    <a:cubicBezTo>
                      <a:pt x="157" y="483"/>
                      <a:pt x="199" y="486"/>
                      <a:pt x="242" y="481"/>
                    </a:cubicBezTo>
                    <a:moveTo>
                      <a:pt x="98" y="458"/>
                    </a:moveTo>
                    <a:cubicBezTo>
                      <a:pt x="96" y="457"/>
                      <a:pt x="94" y="456"/>
                      <a:pt x="92" y="454"/>
                    </a:cubicBezTo>
                    <a:cubicBezTo>
                      <a:pt x="92" y="454"/>
                      <a:pt x="92" y="453"/>
                      <a:pt x="92" y="453"/>
                    </a:cubicBezTo>
                    <a:cubicBezTo>
                      <a:pt x="94" y="454"/>
                      <a:pt x="96" y="456"/>
                      <a:pt x="98" y="457"/>
                    </a:cubicBezTo>
                    <a:lnTo>
                      <a:pt x="98" y="458"/>
                    </a:lnTo>
                    <a:close/>
                    <a:moveTo>
                      <a:pt x="93" y="450"/>
                    </a:moveTo>
                    <a:cubicBezTo>
                      <a:pt x="93" y="446"/>
                      <a:pt x="94" y="442"/>
                      <a:pt x="95" y="438"/>
                    </a:cubicBezTo>
                    <a:cubicBezTo>
                      <a:pt x="103" y="404"/>
                      <a:pt x="116" y="371"/>
                      <a:pt x="133" y="341"/>
                    </a:cubicBezTo>
                    <a:cubicBezTo>
                      <a:pt x="134" y="343"/>
                      <a:pt x="136" y="345"/>
                      <a:pt x="137" y="347"/>
                    </a:cubicBezTo>
                    <a:cubicBezTo>
                      <a:pt x="136" y="350"/>
                      <a:pt x="135" y="352"/>
                      <a:pt x="134" y="354"/>
                    </a:cubicBezTo>
                    <a:cubicBezTo>
                      <a:pt x="117" y="386"/>
                      <a:pt x="105" y="420"/>
                      <a:pt x="99" y="455"/>
                    </a:cubicBezTo>
                    <a:cubicBezTo>
                      <a:pt x="97" y="453"/>
                      <a:pt x="95" y="452"/>
                      <a:pt x="93" y="450"/>
                    </a:cubicBezTo>
                    <a:moveTo>
                      <a:pt x="139" y="330"/>
                    </a:moveTo>
                    <a:cubicBezTo>
                      <a:pt x="140" y="328"/>
                      <a:pt x="141" y="327"/>
                      <a:pt x="142" y="326"/>
                    </a:cubicBezTo>
                    <a:cubicBezTo>
                      <a:pt x="142" y="326"/>
                      <a:pt x="142" y="327"/>
                      <a:pt x="142" y="327"/>
                    </a:cubicBezTo>
                    <a:cubicBezTo>
                      <a:pt x="143" y="329"/>
                      <a:pt x="144" y="331"/>
                      <a:pt x="145" y="333"/>
                    </a:cubicBezTo>
                    <a:cubicBezTo>
                      <a:pt x="145" y="334"/>
                      <a:pt x="144" y="335"/>
                      <a:pt x="144" y="336"/>
                    </a:cubicBezTo>
                    <a:cubicBezTo>
                      <a:pt x="142" y="334"/>
                      <a:pt x="141" y="332"/>
                      <a:pt x="139" y="330"/>
                    </a:cubicBezTo>
                    <a:moveTo>
                      <a:pt x="145" y="321"/>
                    </a:moveTo>
                    <a:cubicBezTo>
                      <a:pt x="145" y="321"/>
                      <a:pt x="145" y="320"/>
                      <a:pt x="146" y="319"/>
                    </a:cubicBezTo>
                    <a:cubicBezTo>
                      <a:pt x="147" y="322"/>
                      <a:pt x="148" y="324"/>
                      <a:pt x="150" y="326"/>
                    </a:cubicBezTo>
                    <a:cubicBezTo>
                      <a:pt x="149" y="326"/>
                      <a:pt x="149" y="327"/>
                      <a:pt x="148" y="328"/>
                    </a:cubicBezTo>
                    <a:cubicBezTo>
                      <a:pt x="147" y="326"/>
                      <a:pt x="146" y="324"/>
                      <a:pt x="145" y="321"/>
                    </a:cubicBezTo>
                    <a:moveTo>
                      <a:pt x="150" y="312"/>
                    </a:moveTo>
                    <a:cubicBezTo>
                      <a:pt x="151" y="311"/>
                      <a:pt x="152" y="310"/>
                      <a:pt x="153" y="309"/>
                    </a:cubicBezTo>
                    <a:cubicBezTo>
                      <a:pt x="154" y="311"/>
                      <a:pt x="155" y="313"/>
                      <a:pt x="156" y="315"/>
                    </a:cubicBezTo>
                    <a:cubicBezTo>
                      <a:pt x="156" y="316"/>
                      <a:pt x="155" y="317"/>
                      <a:pt x="154" y="319"/>
                    </a:cubicBezTo>
                    <a:cubicBezTo>
                      <a:pt x="153" y="317"/>
                      <a:pt x="152" y="314"/>
                      <a:pt x="150" y="312"/>
                    </a:cubicBezTo>
                    <a:moveTo>
                      <a:pt x="147" y="306"/>
                    </a:moveTo>
                    <a:cubicBezTo>
                      <a:pt x="146" y="304"/>
                      <a:pt x="146" y="303"/>
                      <a:pt x="145" y="301"/>
                    </a:cubicBezTo>
                    <a:cubicBezTo>
                      <a:pt x="146" y="300"/>
                      <a:pt x="146" y="299"/>
                      <a:pt x="147" y="297"/>
                    </a:cubicBezTo>
                    <a:cubicBezTo>
                      <a:pt x="148" y="299"/>
                      <a:pt x="149" y="301"/>
                      <a:pt x="150" y="302"/>
                    </a:cubicBezTo>
                    <a:cubicBezTo>
                      <a:pt x="149" y="304"/>
                      <a:pt x="148" y="305"/>
                      <a:pt x="147" y="306"/>
                    </a:cubicBezTo>
                    <a:moveTo>
                      <a:pt x="148" y="296"/>
                    </a:moveTo>
                    <a:cubicBezTo>
                      <a:pt x="149" y="295"/>
                      <a:pt x="149" y="295"/>
                      <a:pt x="150" y="294"/>
                    </a:cubicBezTo>
                    <a:cubicBezTo>
                      <a:pt x="150" y="296"/>
                      <a:pt x="151" y="297"/>
                      <a:pt x="152" y="299"/>
                    </a:cubicBezTo>
                    <a:cubicBezTo>
                      <a:pt x="152" y="300"/>
                      <a:pt x="151" y="300"/>
                      <a:pt x="151" y="301"/>
                    </a:cubicBezTo>
                    <a:cubicBezTo>
                      <a:pt x="150" y="299"/>
                      <a:pt x="149" y="297"/>
                      <a:pt x="148" y="296"/>
                    </a:cubicBezTo>
                    <a:moveTo>
                      <a:pt x="145" y="288"/>
                    </a:moveTo>
                    <a:cubicBezTo>
                      <a:pt x="136" y="265"/>
                      <a:pt x="131" y="241"/>
                      <a:pt x="131" y="217"/>
                    </a:cubicBezTo>
                    <a:cubicBezTo>
                      <a:pt x="131" y="184"/>
                      <a:pt x="142" y="153"/>
                      <a:pt x="163" y="130"/>
                    </a:cubicBezTo>
                    <a:cubicBezTo>
                      <a:pt x="171" y="121"/>
                      <a:pt x="179" y="114"/>
                      <a:pt x="189" y="107"/>
                    </a:cubicBezTo>
                    <a:cubicBezTo>
                      <a:pt x="192" y="106"/>
                      <a:pt x="195" y="105"/>
                      <a:pt x="197" y="104"/>
                    </a:cubicBezTo>
                    <a:cubicBezTo>
                      <a:pt x="173" y="118"/>
                      <a:pt x="153" y="140"/>
                      <a:pt x="143" y="166"/>
                    </a:cubicBezTo>
                    <a:cubicBezTo>
                      <a:pt x="128" y="203"/>
                      <a:pt x="131" y="247"/>
                      <a:pt x="146" y="286"/>
                    </a:cubicBezTo>
                    <a:cubicBezTo>
                      <a:pt x="146" y="287"/>
                      <a:pt x="145" y="287"/>
                      <a:pt x="145" y="288"/>
                    </a:cubicBezTo>
                    <a:moveTo>
                      <a:pt x="193" y="105"/>
                    </a:moveTo>
                    <a:cubicBezTo>
                      <a:pt x="200" y="100"/>
                      <a:pt x="209" y="96"/>
                      <a:pt x="217" y="93"/>
                    </a:cubicBezTo>
                    <a:cubicBezTo>
                      <a:pt x="222" y="92"/>
                      <a:pt x="226" y="91"/>
                      <a:pt x="231" y="90"/>
                    </a:cubicBezTo>
                    <a:cubicBezTo>
                      <a:pt x="221" y="93"/>
                      <a:pt x="211" y="97"/>
                      <a:pt x="202" y="102"/>
                    </a:cubicBezTo>
                    <a:cubicBezTo>
                      <a:pt x="199" y="103"/>
                      <a:pt x="196" y="104"/>
                      <a:pt x="193" y="105"/>
                    </a:cubicBezTo>
                    <a:moveTo>
                      <a:pt x="460" y="319"/>
                    </a:moveTo>
                    <a:cubicBezTo>
                      <a:pt x="460" y="319"/>
                      <a:pt x="460" y="320"/>
                      <a:pt x="460" y="320"/>
                    </a:cubicBezTo>
                    <a:cubicBezTo>
                      <a:pt x="460" y="320"/>
                      <a:pt x="460" y="320"/>
                      <a:pt x="460" y="320"/>
                    </a:cubicBezTo>
                    <a:cubicBezTo>
                      <a:pt x="460" y="319"/>
                      <a:pt x="460" y="319"/>
                      <a:pt x="460" y="319"/>
                    </a:cubicBezTo>
                    <a:moveTo>
                      <a:pt x="460" y="323"/>
                    </a:moveTo>
                    <a:cubicBezTo>
                      <a:pt x="459" y="334"/>
                      <a:pt x="456" y="345"/>
                      <a:pt x="452" y="355"/>
                    </a:cubicBezTo>
                    <a:cubicBezTo>
                      <a:pt x="444" y="379"/>
                      <a:pt x="426" y="399"/>
                      <a:pt x="404" y="412"/>
                    </a:cubicBezTo>
                    <a:cubicBezTo>
                      <a:pt x="406" y="411"/>
                      <a:pt x="407" y="410"/>
                      <a:pt x="408" y="409"/>
                    </a:cubicBezTo>
                    <a:cubicBezTo>
                      <a:pt x="420" y="401"/>
                      <a:pt x="431" y="391"/>
                      <a:pt x="440" y="379"/>
                    </a:cubicBezTo>
                    <a:cubicBezTo>
                      <a:pt x="451" y="362"/>
                      <a:pt x="457" y="342"/>
                      <a:pt x="460" y="322"/>
                    </a:cubicBezTo>
                    <a:cubicBezTo>
                      <a:pt x="460" y="322"/>
                      <a:pt x="460" y="323"/>
                      <a:pt x="460" y="323"/>
                    </a:cubicBezTo>
                    <a:moveTo>
                      <a:pt x="389" y="429"/>
                    </a:moveTo>
                    <a:cubicBezTo>
                      <a:pt x="389" y="430"/>
                      <a:pt x="389" y="430"/>
                      <a:pt x="389" y="431"/>
                    </a:cubicBezTo>
                    <a:cubicBezTo>
                      <a:pt x="388" y="431"/>
                      <a:pt x="388" y="431"/>
                      <a:pt x="387" y="431"/>
                    </a:cubicBezTo>
                    <a:cubicBezTo>
                      <a:pt x="388" y="431"/>
                      <a:pt x="388" y="430"/>
                      <a:pt x="388" y="430"/>
                    </a:cubicBezTo>
                    <a:cubicBezTo>
                      <a:pt x="388" y="429"/>
                      <a:pt x="389" y="429"/>
                      <a:pt x="389" y="429"/>
                    </a:cubicBezTo>
                    <a:moveTo>
                      <a:pt x="379" y="434"/>
                    </a:moveTo>
                    <a:cubicBezTo>
                      <a:pt x="378" y="434"/>
                      <a:pt x="378" y="434"/>
                      <a:pt x="377" y="434"/>
                    </a:cubicBezTo>
                    <a:cubicBezTo>
                      <a:pt x="378" y="434"/>
                      <a:pt x="378" y="433"/>
                      <a:pt x="378" y="433"/>
                    </a:cubicBezTo>
                    <a:cubicBezTo>
                      <a:pt x="378" y="432"/>
                      <a:pt x="379" y="432"/>
                      <a:pt x="379" y="432"/>
                    </a:cubicBezTo>
                    <a:cubicBezTo>
                      <a:pt x="379" y="433"/>
                      <a:pt x="379" y="433"/>
                      <a:pt x="379" y="434"/>
                    </a:cubicBezTo>
                    <a:moveTo>
                      <a:pt x="371" y="440"/>
                    </a:moveTo>
                    <a:cubicBezTo>
                      <a:pt x="371" y="442"/>
                      <a:pt x="370" y="443"/>
                      <a:pt x="370" y="444"/>
                    </a:cubicBezTo>
                    <a:cubicBezTo>
                      <a:pt x="365" y="445"/>
                      <a:pt x="360" y="446"/>
                      <a:pt x="355" y="447"/>
                    </a:cubicBezTo>
                    <a:cubicBezTo>
                      <a:pt x="358" y="445"/>
                      <a:pt x="361" y="444"/>
                      <a:pt x="363" y="442"/>
                    </a:cubicBezTo>
                    <a:cubicBezTo>
                      <a:pt x="366" y="442"/>
                      <a:pt x="369" y="441"/>
                      <a:pt x="371" y="440"/>
                    </a:cubicBezTo>
                    <a:moveTo>
                      <a:pt x="353" y="447"/>
                    </a:moveTo>
                    <a:cubicBezTo>
                      <a:pt x="351" y="447"/>
                      <a:pt x="348" y="447"/>
                      <a:pt x="346" y="448"/>
                    </a:cubicBezTo>
                    <a:cubicBezTo>
                      <a:pt x="348" y="446"/>
                      <a:pt x="351" y="445"/>
                      <a:pt x="354" y="443"/>
                    </a:cubicBezTo>
                    <a:cubicBezTo>
                      <a:pt x="356" y="443"/>
                      <a:pt x="359" y="443"/>
                      <a:pt x="362" y="442"/>
                    </a:cubicBezTo>
                    <a:cubicBezTo>
                      <a:pt x="359" y="444"/>
                      <a:pt x="356" y="445"/>
                      <a:pt x="353" y="447"/>
                    </a:cubicBezTo>
                    <a:moveTo>
                      <a:pt x="349" y="449"/>
                    </a:moveTo>
                    <a:cubicBezTo>
                      <a:pt x="329" y="459"/>
                      <a:pt x="308" y="468"/>
                      <a:pt x="286" y="474"/>
                    </a:cubicBezTo>
                    <a:cubicBezTo>
                      <a:pt x="285" y="473"/>
                      <a:pt x="283" y="473"/>
                      <a:pt x="282" y="473"/>
                    </a:cubicBezTo>
                    <a:cubicBezTo>
                      <a:pt x="303" y="467"/>
                      <a:pt x="323" y="459"/>
                      <a:pt x="342" y="450"/>
                    </a:cubicBezTo>
                    <a:cubicBezTo>
                      <a:pt x="344" y="449"/>
                      <a:pt x="347" y="449"/>
                      <a:pt x="349" y="449"/>
                    </a:cubicBezTo>
                    <a:moveTo>
                      <a:pt x="281" y="475"/>
                    </a:moveTo>
                    <a:cubicBezTo>
                      <a:pt x="273" y="477"/>
                      <a:pt x="265" y="479"/>
                      <a:pt x="257" y="481"/>
                    </a:cubicBezTo>
                    <a:cubicBezTo>
                      <a:pt x="256" y="480"/>
                      <a:pt x="254" y="480"/>
                      <a:pt x="253" y="479"/>
                    </a:cubicBezTo>
                    <a:cubicBezTo>
                      <a:pt x="261" y="478"/>
                      <a:pt x="269" y="476"/>
                      <a:pt x="276" y="474"/>
                    </a:cubicBezTo>
                    <a:cubicBezTo>
                      <a:pt x="278" y="475"/>
                      <a:pt x="279" y="475"/>
                      <a:pt x="281" y="475"/>
                    </a:cubicBezTo>
                    <a:moveTo>
                      <a:pt x="257" y="488"/>
                    </a:moveTo>
                    <a:cubicBezTo>
                      <a:pt x="254" y="488"/>
                      <a:pt x="250" y="489"/>
                      <a:pt x="247" y="489"/>
                    </a:cubicBezTo>
                    <a:cubicBezTo>
                      <a:pt x="201" y="496"/>
                      <a:pt x="152" y="493"/>
                      <a:pt x="111" y="474"/>
                    </a:cubicBezTo>
                    <a:cubicBezTo>
                      <a:pt x="106" y="472"/>
                      <a:pt x="102" y="470"/>
                      <a:pt x="98" y="467"/>
                    </a:cubicBezTo>
                    <a:cubicBezTo>
                      <a:pt x="98" y="465"/>
                      <a:pt x="98" y="463"/>
                      <a:pt x="99" y="460"/>
                    </a:cubicBezTo>
                    <a:cubicBezTo>
                      <a:pt x="139" y="486"/>
                      <a:pt x="193" y="490"/>
                      <a:pt x="242" y="484"/>
                    </a:cubicBezTo>
                    <a:cubicBezTo>
                      <a:pt x="244" y="484"/>
                      <a:pt x="245" y="483"/>
                      <a:pt x="247" y="483"/>
                    </a:cubicBezTo>
                    <a:cubicBezTo>
                      <a:pt x="250" y="485"/>
                      <a:pt x="254" y="486"/>
                      <a:pt x="257" y="488"/>
                    </a:cubicBezTo>
                    <a:moveTo>
                      <a:pt x="97" y="467"/>
                    </a:moveTo>
                    <a:cubicBezTo>
                      <a:pt x="95" y="465"/>
                      <a:pt x="92" y="464"/>
                      <a:pt x="90" y="463"/>
                    </a:cubicBezTo>
                    <a:cubicBezTo>
                      <a:pt x="91" y="460"/>
                      <a:pt x="91" y="458"/>
                      <a:pt x="92" y="455"/>
                    </a:cubicBezTo>
                    <a:cubicBezTo>
                      <a:pt x="94" y="457"/>
                      <a:pt x="96" y="458"/>
                      <a:pt x="98" y="460"/>
                    </a:cubicBezTo>
                    <a:cubicBezTo>
                      <a:pt x="97" y="462"/>
                      <a:pt x="97" y="464"/>
                      <a:pt x="97" y="467"/>
                    </a:cubicBezTo>
                    <a:moveTo>
                      <a:pt x="85" y="459"/>
                    </a:moveTo>
                    <a:cubicBezTo>
                      <a:pt x="83" y="457"/>
                      <a:pt x="82" y="456"/>
                      <a:pt x="80" y="455"/>
                    </a:cubicBezTo>
                    <a:cubicBezTo>
                      <a:pt x="81" y="452"/>
                      <a:pt x="81" y="450"/>
                      <a:pt x="82" y="447"/>
                    </a:cubicBezTo>
                    <a:cubicBezTo>
                      <a:pt x="83" y="449"/>
                      <a:pt x="85" y="450"/>
                      <a:pt x="86" y="451"/>
                    </a:cubicBezTo>
                    <a:cubicBezTo>
                      <a:pt x="86" y="454"/>
                      <a:pt x="85" y="456"/>
                      <a:pt x="85" y="459"/>
                    </a:cubicBezTo>
                    <a:moveTo>
                      <a:pt x="82" y="446"/>
                    </a:moveTo>
                    <a:cubicBezTo>
                      <a:pt x="82" y="445"/>
                      <a:pt x="82" y="445"/>
                      <a:pt x="82" y="444"/>
                    </a:cubicBezTo>
                    <a:cubicBezTo>
                      <a:pt x="84" y="446"/>
                      <a:pt x="85" y="447"/>
                      <a:pt x="87" y="448"/>
                    </a:cubicBezTo>
                    <a:cubicBezTo>
                      <a:pt x="87" y="449"/>
                      <a:pt x="87" y="449"/>
                      <a:pt x="86" y="450"/>
                    </a:cubicBezTo>
                    <a:cubicBezTo>
                      <a:pt x="85" y="448"/>
                      <a:pt x="83" y="447"/>
                      <a:pt x="82" y="446"/>
                    </a:cubicBezTo>
                    <a:moveTo>
                      <a:pt x="83" y="442"/>
                    </a:moveTo>
                    <a:cubicBezTo>
                      <a:pt x="84" y="435"/>
                      <a:pt x="86" y="428"/>
                      <a:pt x="88" y="421"/>
                    </a:cubicBezTo>
                    <a:cubicBezTo>
                      <a:pt x="96" y="390"/>
                      <a:pt x="109" y="359"/>
                      <a:pt x="126" y="330"/>
                    </a:cubicBezTo>
                    <a:cubicBezTo>
                      <a:pt x="127" y="332"/>
                      <a:pt x="128" y="333"/>
                      <a:pt x="129" y="335"/>
                    </a:cubicBezTo>
                    <a:cubicBezTo>
                      <a:pt x="118" y="354"/>
                      <a:pt x="108" y="375"/>
                      <a:pt x="101" y="396"/>
                    </a:cubicBezTo>
                    <a:cubicBezTo>
                      <a:pt x="95" y="412"/>
                      <a:pt x="91" y="429"/>
                      <a:pt x="87" y="446"/>
                    </a:cubicBezTo>
                    <a:cubicBezTo>
                      <a:pt x="86" y="445"/>
                      <a:pt x="84" y="443"/>
                      <a:pt x="83" y="442"/>
                    </a:cubicBezTo>
                    <a:moveTo>
                      <a:pt x="127" y="328"/>
                    </a:moveTo>
                    <a:cubicBezTo>
                      <a:pt x="128" y="327"/>
                      <a:pt x="129" y="325"/>
                      <a:pt x="130" y="324"/>
                    </a:cubicBezTo>
                    <a:cubicBezTo>
                      <a:pt x="131" y="325"/>
                      <a:pt x="132" y="327"/>
                      <a:pt x="133" y="328"/>
                    </a:cubicBezTo>
                    <a:cubicBezTo>
                      <a:pt x="132" y="330"/>
                      <a:pt x="131" y="332"/>
                      <a:pt x="130" y="333"/>
                    </a:cubicBezTo>
                    <a:cubicBezTo>
                      <a:pt x="129" y="332"/>
                      <a:pt x="128" y="330"/>
                      <a:pt x="127" y="328"/>
                    </a:cubicBezTo>
                    <a:moveTo>
                      <a:pt x="133" y="318"/>
                    </a:moveTo>
                    <a:cubicBezTo>
                      <a:pt x="134" y="317"/>
                      <a:pt x="135" y="316"/>
                      <a:pt x="135" y="315"/>
                    </a:cubicBezTo>
                    <a:cubicBezTo>
                      <a:pt x="136" y="317"/>
                      <a:pt x="137" y="318"/>
                      <a:pt x="138" y="320"/>
                    </a:cubicBezTo>
                    <a:cubicBezTo>
                      <a:pt x="137" y="321"/>
                      <a:pt x="137" y="322"/>
                      <a:pt x="136" y="323"/>
                    </a:cubicBezTo>
                    <a:cubicBezTo>
                      <a:pt x="135" y="322"/>
                      <a:pt x="134" y="320"/>
                      <a:pt x="133" y="318"/>
                    </a:cubicBezTo>
                    <a:moveTo>
                      <a:pt x="138" y="310"/>
                    </a:moveTo>
                    <a:cubicBezTo>
                      <a:pt x="139" y="310"/>
                      <a:pt x="139" y="309"/>
                      <a:pt x="140" y="308"/>
                    </a:cubicBezTo>
                    <a:cubicBezTo>
                      <a:pt x="141" y="310"/>
                      <a:pt x="142" y="311"/>
                      <a:pt x="142" y="313"/>
                    </a:cubicBezTo>
                    <a:cubicBezTo>
                      <a:pt x="142" y="314"/>
                      <a:pt x="141" y="314"/>
                      <a:pt x="141" y="315"/>
                    </a:cubicBezTo>
                    <a:cubicBezTo>
                      <a:pt x="140" y="314"/>
                      <a:pt x="139" y="312"/>
                      <a:pt x="138" y="310"/>
                    </a:cubicBezTo>
                    <a:moveTo>
                      <a:pt x="167" y="118"/>
                    </a:moveTo>
                    <a:cubicBezTo>
                      <a:pt x="169" y="117"/>
                      <a:pt x="170" y="116"/>
                      <a:pt x="172" y="115"/>
                    </a:cubicBezTo>
                    <a:cubicBezTo>
                      <a:pt x="175" y="114"/>
                      <a:pt x="179" y="112"/>
                      <a:pt x="182" y="110"/>
                    </a:cubicBezTo>
                    <a:cubicBezTo>
                      <a:pt x="176" y="115"/>
                      <a:pt x="170" y="120"/>
                      <a:pt x="165" y="125"/>
                    </a:cubicBezTo>
                    <a:cubicBezTo>
                      <a:pt x="143" y="147"/>
                      <a:pt x="132" y="177"/>
                      <a:pt x="130" y="209"/>
                    </a:cubicBezTo>
                    <a:cubicBezTo>
                      <a:pt x="128" y="236"/>
                      <a:pt x="133" y="264"/>
                      <a:pt x="144" y="289"/>
                    </a:cubicBezTo>
                    <a:cubicBezTo>
                      <a:pt x="143" y="291"/>
                      <a:pt x="142" y="292"/>
                      <a:pt x="141" y="293"/>
                    </a:cubicBezTo>
                    <a:cubicBezTo>
                      <a:pt x="126" y="256"/>
                      <a:pt x="121" y="215"/>
                      <a:pt x="131" y="177"/>
                    </a:cubicBezTo>
                    <a:cubicBezTo>
                      <a:pt x="137" y="154"/>
                      <a:pt x="150" y="134"/>
                      <a:pt x="167" y="118"/>
                    </a:cubicBezTo>
                    <a:moveTo>
                      <a:pt x="170" y="115"/>
                    </a:moveTo>
                    <a:cubicBezTo>
                      <a:pt x="176" y="110"/>
                      <a:pt x="182" y="105"/>
                      <a:pt x="189" y="101"/>
                    </a:cubicBezTo>
                    <a:cubicBezTo>
                      <a:pt x="195" y="99"/>
                      <a:pt x="201" y="97"/>
                      <a:pt x="208" y="95"/>
                    </a:cubicBezTo>
                    <a:cubicBezTo>
                      <a:pt x="200" y="99"/>
                      <a:pt x="192" y="103"/>
                      <a:pt x="185" y="108"/>
                    </a:cubicBezTo>
                    <a:cubicBezTo>
                      <a:pt x="184" y="109"/>
                      <a:pt x="182" y="109"/>
                      <a:pt x="181" y="110"/>
                    </a:cubicBezTo>
                    <a:cubicBezTo>
                      <a:pt x="177" y="112"/>
                      <a:pt x="173" y="114"/>
                      <a:pt x="170" y="115"/>
                    </a:cubicBezTo>
                    <a:moveTo>
                      <a:pt x="368" y="447"/>
                    </a:moveTo>
                    <a:cubicBezTo>
                      <a:pt x="347" y="459"/>
                      <a:pt x="324" y="469"/>
                      <a:pt x="301" y="477"/>
                    </a:cubicBezTo>
                    <a:cubicBezTo>
                      <a:pt x="297" y="476"/>
                      <a:pt x="293" y="475"/>
                      <a:pt x="288" y="474"/>
                    </a:cubicBezTo>
                    <a:cubicBezTo>
                      <a:pt x="310" y="468"/>
                      <a:pt x="331" y="460"/>
                      <a:pt x="351" y="449"/>
                    </a:cubicBezTo>
                    <a:cubicBezTo>
                      <a:pt x="357" y="448"/>
                      <a:pt x="362" y="448"/>
                      <a:pt x="368" y="447"/>
                    </a:cubicBezTo>
                    <a:moveTo>
                      <a:pt x="310" y="481"/>
                    </a:moveTo>
                    <a:cubicBezTo>
                      <a:pt x="314" y="481"/>
                      <a:pt x="318" y="481"/>
                      <a:pt x="322" y="481"/>
                    </a:cubicBezTo>
                    <a:cubicBezTo>
                      <a:pt x="313" y="485"/>
                      <a:pt x="304" y="488"/>
                      <a:pt x="295" y="491"/>
                    </a:cubicBezTo>
                    <a:cubicBezTo>
                      <a:pt x="291" y="490"/>
                      <a:pt x="287" y="490"/>
                      <a:pt x="283" y="489"/>
                    </a:cubicBezTo>
                    <a:cubicBezTo>
                      <a:pt x="292" y="486"/>
                      <a:pt x="301" y="484"/>
                      <a:pt x="310" y="481"/>
                    </a:cubicBezTo>
                    <a:moveTo>
                      <a:pt x="281" y="495"/>
                    </a:moveTo>
                    <a:cubicBezTo>
                      <a:pt x="259" y="500"/>
                      <a:pt x="237" y="503"/>
                      <a:pt x="214" y="504"/>
                    </a:cubicBezTo>
                    <a:cubicBezTo>
                      <a:pt x="174" y="506"/>
                      <a:pt x="131" y="500"/>
                      <a:pt x="96" y="480"/>
                    </a:cubicBezTo>
                    <a:cubicBezTo>
                      <a:pt x="96" y="478"/>
                      <a:pt x="97" y="476"/>
                      <a:pt x="97" y="474"/>
                    </a:cubicBezTo>
                    <a:cubicBezTo>
                      <a:pt x="101" y="477"/>
                      <a:pt x="106" y="479"/>
                      <a:pt x="112" y="482"/>
                    </a:cubicBezTo>
                    <a:cubicBezTo>
                      <a:pt x="162" y="502"/>
                      <a:pt x="217" y="503"/>
                      <a:pt x="270" y="492"/>
                    </a:cubicBezTo>
                    <a:cubicBezTo>
                      <a:pt x="271" y="492"/>
                      <a:pt x="272" y="492"/>
                      <a:pt x="272" y="493"/>
                    </a:cubicBezTo>
                    <a:cubicBezTo>
                      <a:pt x="275" y="493"/>
                      <a:pt x="278" y="494"/>
                      <a:pt x="281" y="495"/>
                    </a:cubicBezTo>
                    <a:moveTo>
                      <a:pt x="95" y="479"/>
                    </a:moveTo>
                    <a:cubicBezTo>
                      <a:pt x="93" y="478"/>
                      <a:pt x="91" y="477"/>
                      <a:pt x="88" y="476"/>
                    </a:cubicBezTo>
                    <a:cubicBezTo>
                      <a:pt x="89" y="473"/>
                      <a:pt x="89" y="471"/>
                      <a:pt x="89" y="469"/>
                    </a:cubicBezTo>
                    <a:cubicBezTo>
                      <a:pt x="91" y="471"/>
                      <a:pt x="94" y="472"/>
                      <a:pt x="96" y="473"/>
                    </a:cubicBezTo>
                    <a:cubicBezTo>
                      <a:pt x="96" y="475"/>
                      <a:pt x="95" y="477"/>
                      <a:pt x="95" y="479"/>
                    </a:cubicBezTo>
                    <a:moveTo>
                      <a:pt x="83" y="472"/>
                    </a:moveTo>
                    <a:cubicBezTo>
                      <a:pt x="81" y="471"/>
                      <a:pt x="80" y="469"/>
                      <a:pt x="78" y="468"/>
                    </a:cubicBezTo>
                    <a:cubicBezTo>
                      <a:pt x="78" y="466"/>
                      <a:pt x="79" y="464"/>
                      <a:pt x="79" y="461"/>
                    </a:cubicBezTo>
                    <a:cubicBezTo>
                      <a:pt x="81" y="463"/>
                      <a:pt x="82" y="464"/>
                      <a:pt x="84" y="465"/>
                    </a:cubicBezTo>
                    <a:cubicBezTo>
                      <a:pt x="83" y="467"/>
                      <a:pt x="83" y="469"/>
                      <a:pt x="83" y="472"/>
                    </a:cubicBezTo>
                    <a:moveTo>
                      <a:pt x="72" y="459"/>
                    </a:moveTo>
                    <a:cubicBezTo>
                      <a:pt x="71" y="456"/>
                      <a:pt x="70" y="454"/>
                      <a:pt x="69" y="452"/>
                    </a:cubicBezTo>
                    <a:cubicBezTo>
                      <a:pt x="70" y="453"/>
                      <a:pt x="71" y="454"/>
                      <a:pt x="73" y="456"/>
                    </a:cubicBezTo>
                    <a:cubicBezTo>
                      <a:pt x="73" y="457"/>
                      <a:pt x="73" y="458"/>
                      <a:pt x="72" y="459"/>
                    </a:cubicBezTo>
                    <a:moveTo>
                      <a:pt x="48" y="383"/>
                    </a:moveTo>
                    <a:cubicBezTo>
                      <a:pt x="47" y="379"/>
                      <a:pt x="47" y="374"/>
                      <a:pt x="46" y="370"/>
                    </a:cubicBezTo>
                    <a:cubicBezTo>
                      <a:pt x="50" y="396"/>
                      <a:pt x="60" y="419"/>
                      <a:pt x="76" y="438"/>
                    </a:cubicBezTo>
                    <a:cubicBezTo>
                      <a:pt x="76" y="438"/>
                      <a:pt x="76" y="439"/>
                      <a:pt x="76" y="439"/>
                    </a:cubicBezTo>
                    <a:cubicBezTo>
                      <a:pt x="70" y="433"/>
                      <a:pt x="65" y="426"/>
                      <a:pt x="61" y="418"/>
                    </a:cubicBezTo>
                    <a:cubicBezTo>
                      <a:pt x="55" y="407"/>
                      <a:pt x="51" y="396"/>
                      <a:pt x="48" y="383"/>
                    </a:cubicBezTo>
                    <a:moveTo>
                      <a:pt x="48" y="317"/>
                    </a:moveTo>
                    <a:cubicBezTo>
                      <a:pt x="55" y="266"/>
                      <a:pt x="76" y="216"/>
                      <a:pt x="107" y="174"/>
                    </a:cubicBezTo>
                    <a:cubicBezTo>
                      <a:pt x="102" y="195"/>
                      <a:pt x="101" y="216"/>
                      <a:pt x="103" y="235"/>
                    </a:cubicBezTo>
                    <a:cubicBezTo>
                      <a:pt x="105" y="263"/>
                      <a:pt x="113" y="291"/>
                      <a:pt x="126" y="316"/>
                    </a:cubicBezTo>
                    <a:cubicBezTo>
                      <a:pt x="125" y="318"/>
                      <a:pt x="124" y="319"/>
                      <a:pt x="123" y="321"/>
                    </a:cubicBezTo>
                    <a:cubicBezTo>
                      <a:pt x="117" y="309"/>
                      <a:pt x="112" y="297"/>
                      <a:pt x="108" y="285"/>
                    </a:cubicBezTo>
                    <a:cubicBezTo>
                      <a:pt x="102" y="268"/>
                      <a:pt x="100" y="256"/>
                      <a:pt x="100" y="256"/>
                    </a:cubicBezTo>
                    <a:cubicBezTo>
                      <a:pt x="100" y="258"/>
                      <a:pt x="102" y="274"/>
                      <a:pt x="108" y="290"/>
                    </a:cubicBezTo>
                    <a:cubicBezTo>
                      <a:pt x="112" y="301"/>
                      <a:pt x="117" y="312"/>
                      <a:pt x="122" y="322"/>
                    </a:cubicBezTo>
                    <a:cubicBezTo>
                      <a:pt x="101" y="357"/>
                      <a:pt x="85" y="395"/>
                      <a:pt x="77" y="435"/>
                    </a:cubicBezTo>
                    <a:cubicBezTo>
                      <a:pt x="70" y="428"/>
                      <a:pt x="64" y="419"/>
                      <a:pt x="59" y="409"/>
                    </a:cubicBezTo>
                    <a:cubicBezTo>
                      <a:pt x="47" y="382"/>
                      <a:pt x="44" y="349"/>
                      <a:pt x="48" y="317"/>
                    </a:cubicBezTo>
                    <a:moveTo>
                      <a:pt x="118" y="160"/>
                    </a:moveTo>
                    <a:cubicBezTo>
                      <a:pt x="119" y="158"/>
                      <a:pt x="121" y="157"/>
                      <a:pt x="122" y="155"/>
                    </a:cubicBezTo>
                    <a:cubicBezTo>
                      <a:pt x="102" y="204"/>
                      <a:pt x="109" y="260"/>
                      <a:pt x="131" y="307"/>
                    </a:cubicBezTo>
                    <a:cubicBezTo>
                      <a:pt x="131" y="308"/>
                      <a:pt x="130" y="310"/>
                      <a:pt x="129" y="311"/>
                    </a:cubicBezTo>
                    <a:cubicBezTo>
                      <a:pt x="116" y="282"/>
                      <a:pt x="108" y="250"/>
                      <a:pt x="108" y="218"/>
                    </a:cubicBezTo>
                    <a:cubicBezTo>
                      <a:pt x="107" y="199"/>
                      <a:pt x="111" y="178"/>
                      <a:pt x="118" y="160"/>
                    </a:cubicBezTo>
                    <a:moveTo>
                      <a:pt x="120" y="154"/>
                    </a:moveTo>
                    <a:cubicBezTo>
                      <a:pt x="120" y="154"/>
                      <a:pt x="121" y="154"/>
                      <a:pt x="121" y="153"/>
                    </a:cubicBezTo>
                    <a:cubicBezTo>
                      <a:pt x="121" y="153"/>
                      <a:pt x="122" y="152"/>
                      <a:pt x="122" y="152"/>
                    </a:cubicBezTo>
                    <a:cubicBezTo>
                      <a:pt x="121" y="153"/>
                      <a:pt x="121" y="153"/>
                      <a:pt x="120" y="154"/>
                    </a:cubicBezTo>
                    <a:moveTo>
                      <a:pt x="146" y="131"/>
                    </a:moveTo>
                    <a:cubicBezTo>
                      <a:pt x="146" y="130"/>
                      <a:pt x="146" y="130"/>
                      <a:pt x="147" y="130"/>
                    </a:cubicBezTo>
                    <a:cubicBezTo>
                      <a:pt x="147" y="130"/>
                      <a:pt x="146" y="130"/>
                      <a:pt x="146" y="130"/>
                    </a:cubicBezTo>
                    <a:cubicBezTo>
                      <a:pt x="146" y="130"/>
                      <a:pt x="146" y="130"/>
                      <a:pt x="146" y="131"/>
                    </a:cubicBezTo>
                    <a:moveTo>
                      <a:pt x="313" y="493"/>
                    </a:moveTo>
                    <a:cubicBezTo>
                      <a:pt x="310" y="493"/>
                      <a:pt x="308" y="493"/>
                      <a:pt x="306" y="492"/>
                    </a:cubicBezTo>
                    <a:cubicBezTo>
                      <a:pt x="316" y="489"/>
                      <a:pt x="325" y="486"/>
                      <a:pt x="334" y="482"/>
                    </a:cubicBezTo>
                    <a:cubicBezTo>
                      <a:pt x="337" y="482"/>
                      <a:pt x="339" y="482"/>
                      <a:pt x="341" y="482"/>
                    </a:cubicBezTo>
                    <a:cubicBezTo>
                      <a:pt x="332" y="486"/>
                      <a:pt x="322" y="490"/>
                      <a:pt x="313" y="493"/>
                    </a:cubicBezTo>
                    <a:moveTo>
                      <a:pt x="298" y="498"/>
                    </a:moveTo>
                    <a:cubicBezTo>
                      <a:pt x="272" y="505"/>
                      <a:pt x="246" y="510"/>
                      <a:pt x="220" y="511"/>
                    </a:cubicBezTo>
                    <a:cubicBezTo>
                      <a:pt x="178" y="513"/>
                      <a:pt x="133" y="509"/>
                      <a:pt x="95" y="488"/>
                    </a:cubicBezTo>
                    <a:cubicBezTo>
                      <a:pt x="95" y="487"/>
                      <a:pt x="95" y="486"/>
                      <a:pt x="95" y="485"/>
                    </a:cubicBezTo>
                    <a:cubicBezTo>
                      <a:pt x="101" y="488"/>
                      <a:pt x="107" y="491"/>
                      <a:pt x="113" y="493"/>
                    </a:cubicBezTo>
                    <a:cubicBezTo>
                      <a:pt x="142" y="505"/>
                      <a:pt x="174" y="509"/>
                      <a:pt x="205" y="509"/>
                    </a:cubicBezTo>
                    <a:cubicBezTo>
                      <a:pt x="234" y="509"/>
                      <a:pt x="263" y="505"/>
                      <a:pt x="292" y="497"/>
                    </a:cubicBezTo>
                    <a:cubicBezTo>
                      <a:pt x="294" y="497"/>
                      <a:pt x="296" y="497"/>
                      <a:pt x="298" y="498"/>
                    </a:cubicBezTo>
                    <a:moveTo>
                      <a:pt x="82" y="477"/>
                    </a:moveTo>
                    <a:cubicBezTo>
                      <a:pt x="82" y="477"/>
                      <a:pt x="82" y="478"/>
                      <a:pt x="82" y="479"/>
                    </a:cubicBezTo>
                    <a:cubicBezTo>
                      <a:pt x="81" y="477"/>
                      <a:pt x="80" y="476"/>
                      <a:pt x="79" y="475"/>
                    </a:cubicBezTo>
                    <a:cubicBezTo>
                      <a:pt x="80" y="476"/>
                      <a:pt x="81" y="476"/>
                      <a:pt x="82" y="477"/>
                    </a:cubicBezTo>
                    <a:moveTo>
                      <a:pt x="72" y="462"/>
                    </a:moveTo>
                    <a:cubicBezTo>
                      <a:pt x="69" y="457"/>
                      <a:pt x="66" y="451"/>
                      <a:pt x="63" y="445"/>
                    </a:cubicBezTo>
                    <a:cubicBezTo>
                      <a:pt x="64" y="446"/>
                      <a:pt x="65" y="448"/>
                      <a:pt x="67" y="449"/>
                    </a:cubicBezTo>
                    <a:cubicBezTo>
                      <a:pt x="68" y="453"/>
                      <a:pt x="70" y="456"/>
                      <a:pt x="72" y="460"/>
                    </a:cubicBezTo>
                    <a:cubicBezTo>
                      <a:pt x="72" y="461"/>
                      <a:pt x="72" y="462"/>
                      <a:pt x="72" y="462"/>
                    </a:cubicBezTo>
                    <a:moveTo>
                      <a:pt x="114" y="153"/>
                    </a:moveTo>
                    <a:cubicBezTo>
                      <a:pt x="112" y="156"/>
                      <a:pt x="111" y="160"/>
                      <a:pt x="110" y="164"/>
                    </a:cubicBezTo>
                    <a:cubicBezTo>
                      <a:pt x="91" y="185"/>
                      <a:pt x="76" y="210"/>
                      <a:pt x="66" y="236"/>
                    </a:cubicBezTo>
                    <a:cubicBezTo>
                      <a:pt x="63" y="242"/>
                      <a:pt x="60" y="250"/>
                      <a:pt x="59" y="254"/>
                    </a:cubicBezTo>
                    <a:cubicBezTo>
                      <a:pt x="59" y="257"/>
                      <a:pt x="60" y="253"/>
                      <a:pt x="62" y="247"/>
                    </a:cubicBezTo>
                    <a:cubicBezTo>
                      <a:pt x="73" y="218"/>
                      <a:pt x="89" y="190"/>
                      <a:pt x="109" y="166"/>
                    </a:cubicBezTo>
                    <a:cubicBezTo>
                      <a:pt x="109" y="167"/>
                      <a:pt x="108" y="168"/>
                      <a:pt x="108" y="169"/>
                    </a:cubicBezTo>
                    <a:cubicBezTo>
                      <a:pt x="97" y="184"/>
                      <a:pt x="87" y="200"/>
                      <a:pt x="79" y="216"/>
                    </a:cubicBezTo>
                    <a:cubicBezTo>
                      <a:pt x="60" y="252"/>
                      <a:pt x="47" y="292"/>
                      <a:pt x="45" y="331"/>
                    </a:cubicBezTo>
                    <a:cubicBezTo>
                      <a:pt x="45" y="329"/>
                      <a:pt x="45" y="328"/>
                      <a:pt x="45" y="327"/>
                    </a:cubicBezTo>
                    <a:cubicBezTo>
                      <a:pt x="45" y="324"/>
                      <a:pt x="44" y="328"/>
                      <a:pt x="44" y="335"/>
                    </a:cubicBezTo>
                    <a:cubicBezTo>
                      <a:pt x="44" y="345"/>
                      <a:pt x="44" y="355"/>
                      <a:pt x="45" y="366"/>
                    </a:cubicBezTo>
                    <a:cubicBezTo>
                      <a:pt x="43" y="350"/>
                      <a:pt x="43" y="333"/>
                      <a:pt x="46" y="317"/>
                    </a:cubicBezTo>
                    <a:cubicBezTo>
                      <a:pt x="47" y="309"/>
                      <a:pt x="48" y="302"/>
                      <a:pt x="48" y="301"/>
                    </a:cubicBezTo>
                    <a:cubicBezTo>
                      <a:pt x="47" y="301"/>
                      <a:pt x="46" y="307"/>
                      <a:pt x="45" y="316"/>
                    </a:cubicBezTo>
                    <a:cubicBezTo>
                      <a:pt x="41" y="339"/>
                      <a:pt x="42" y="364"/>
                      <a:pt x="47" y="386"/>
                    </a:cubicBezTo>
                    <a:cubicBezTo>
                      <a:pt x="50" y="402"/>
                      <a:pt x="54" y="417"/>
                      <a:pt x="60" y="433"/>
                    </a:cubicBezTo>
                    <a:cubicBezTo>
                      <a:pt x="58" y="431"/>
                      <a:pt x="57" y="430"/>
                      <a:pt x="56" y="428"/>
                    </a:cubicBezTo>
                    <a:cubicBezTo>
                      <a:pt x="23" y="334"/>
                      <a:pt x="48" y="223"/>
                      <a:pt x="114" y="153"/>
                    </a:cubicBezTo>
                    <a:moveTo>
                      <a:pt x="150" y="121"/>
                    </a:moveTo>
                    <a:cubicBezTo>
                      <a:pt x="153" y="119"/>
                      <a:pt x="156" y="118"/>
                      <a:pt x="159" y="116"/>
                    </a:cubicBezTo>
                    <a:cubicBezTo>
                      <a:pt x="157" y="117"/>
                      <a:pt x="156" y="119"/>
                      <a:pt x="155" y="120"/>
                    </a:cubicBezTo>
                    <a:cubicBezTo>
                      <a:pt x="151" y="123"/>
                      <a:pt x="147" y="127"/>
                      <a:pt x="143" y="130"/>
                    </a:cubicBezTo>
                    <a:cubicBezTo>
                      <a:pt x="145" y="128"/>
                      <a:pt x="147" y="126"/>
                      <a:pt x="148" y="123"/>
                    </a:cubicBezTo>
                    <a:cubicBezTo>
                      <a:pt x="149" y="123"/>
                      <a:pt x="150" y="122"/>
                      <a:pt x="150" y="121"/>
                    </a:cubicBezTo>
                    <a:moveTo>
                      <a:pt x="470" y="334"/>
                    </a:moveTo>
                    <a:cubicBezTo>
                      <a:pt x="469" y="337"/>
                      <a:pt x="469" y="340"/>
                      <a:pt x="468" y="344"/>
                    </a:cubicBezTo>
                    <a:cubicBezTo>
                      <a:pt x="468" y="343"/>
                      <a:pt x="468" y="342"/>
                      <a:pt x="467" y="342"/>
                    </a:cubicBezTo>
                    <a:cubicBezTo>
                      <a:pt x="467" y="342"/>
                      <a:pt x="468" y="342"/>
                      <a:pt x="468" y="341"/>
                    </a:cubicBezTo>
                    <a:cubicBezTo>
                      <a:pt x="468" y="339"/>
                      <a:pt x="469" y="336"/>
                      <a:pt x="470" y="334"/>
                    </a:cubicBezTo>
                    <a:moveTo>
                      <a:pt x="410" y="430"/>
                    </a:moveTo>
                    <a:cubicBezTo>
                      <a:pt x="406" y="432"/>
                      <a:pt x="402" y="434"/>
                      <a:pt x="398" y="436"/>
                    </a:cubicBezTo>
                    <a:cubicBezTo>
                      <a:pt x="398" y="435"/>
                      <a:pt x="399" y="434"/>
                      <a:pt x="399" y="433"/>
                    </a:cubicBezTo>
                    <a:cubicBezTo>
                      <a:pt x="400" y="432"/>
                      <a:pt x="401" y="431"/>
                      <a:pt x="403" y="430"/>
                    </a:cubicBezTo>
                    <a:cubicBezTo>
                      <a:pt x="409" y="427"/>
                      <a:pt x="416" y="424"/>
                      <a:pt x="422" y="420"/>
                    </a:cubicBezTo>
                    <a:cubicBezTo>
                      <a:pt x="418" y="423"/>
                      <a:pt x="414" y="427"/>
                      <a:pt x="410" y="430"/>
                    </a:cubicBezTo>
                    <a:moveTo>
                      <a:pt x="404" y="435"/>
                    </a:moveTo>
                    <a:cubicBezTo>
                      <a:pt x="402" y="437"/>
                      <a:pt x="399" y="439"/>
                      <a:pt x="396" y="441"/>
                    </a:cubicBezTo>
                    <a:cubicBezTo>
                      <a:pt x="397" y="440"/>
                      <a:pt x="397" y="439"/>
                      <a:pt x="397" y="438"/>
                    </a:cubicBezTo>
                    <a:cubicBezTo>
                      <a:pt x="400" y="437"/>
                      <a:pt x="402" y="436"/>
                      <a:pt x="404" y="435"/>
                    </a:cubicBezTo>
                    <a:moveTo>
                      <a:pt x="381" y="452"/>
                    </a:moveTo>
                    <a:cubicBezTo>
                      <a:pt x="380" y="452"/>
                      <a:pt x="380" y="453"/>
                      <a:pt x="379" y="453"/>
                    </a:cubicBezTo>
                    <a:cubicBezTo>
                      <a:pt x="380" y="450"/>
                      <a:pt x="381" y="448"/>
                      <a:pt x="382" y="445"/>
                    </a:cubicBezTo>
                    <a:cubicBezTo>
                      <a:pt x="383" y="445"/>
                      <a:pt x="384" y="444"/>
                      <a:pt x="385" y="444"/>
                    </a:cubicBezTo>
                    <a:cubicBezTo>
                      <a:pt x="384" y="445"/>
                      <a:pt x="384" y="446"/>
                      <a:pt x="383" y="447"/>
                    </a:cubicBezTo>
                    <a:cubicBezTo>
                      <a:pt x="383" y="448"/>
                      <a:pt x="382" y="450"/>
                      <a:pt x="381" y="452"/>
                    </a:cubicBezTo>
                    <a:moveTo>
                      <a:pt x="367" y="460"/>
                    </a:moveTo>
                    <a:cubicBezTo>
                      <a:pt x="367" y="460"/>
                      <a:pt x="366" y="461"/>
                      <a:pt x="365" y="461"/>
                    </a:cubicBezTo>
                    <a:cubicBezTo>
                      <a:pt x="366" y="459"/>
                      <a:pt x="368" y="456"/>
                      <a:pt x="369" y="453"/>
                    </a:cubicBezTo>
                    <a:cubicBezTo>
                      <a:pt x="370" y="453"/>
                      <a:pt x="371" y="452"/>
                      <a:pt x="372" y="452"/>
                    </a:cubicBezTo>
                    <a:cubicBezTo>
                      <a:pt x="370" y="455"/>
                      <a:pt x="369" y="457"/>
                      <a:pt x="367" y="460"/>
                    </a:cubicBezTo>
                    <a:moveTo>
                      <a:pt x="363" y="468"/>
                    </a:moveTo>
                    <a:cubicBezTo>
                      <a:pt x="362" y="470"/>
                      <a:pt x="361" y="471"/>
                      <a:pt x="360" y="473"/>
                    </a:cubicBezTo>
                    <a:cubicBezTo>
                      <a:pt x="358" y="473"/>
                      <a:pt x="357" y="474"/>
                      <a:pt x="356" y="474"/>
                    </a:cubicBezTo>
                    <a:cubicBezTo>
                      <a:pt x="358" y="473"/>
                      <a:pt x="359" y="471"/>
                      <a:pt x="360" y="470"/>
                    </a:cubicBezTo>
                    <a:cubicBezTo>
                      <a:pt x="361" y="469"/>
                      <a:pt x="362" y="469"/>
                      <a:pt x="363" y="468"/>
                    </a:cubicBezTo>
                    <a:moveTo>
                      <a:pt x="342" y="487"/>
                    </a:moveTo>
                    <a:cubicBezTo>
                      <a:pt x="341" y="488"/>
                      <a:pt x="341" y="489"/>
                      <a:pt x="340" y="489"/>
                    </a:cubicBezTo>
                    <a:cubicBezTo>
                      <a:pt x="339" y="490"/>
                      <a:pt x="338" y="490"/>
                      <a:pt x="336" y="491"/>
                    </a:cubicBezTo>
                    <a:cubicBezTo>
                      <a:pt x="337" y="490"/>
                      <a:pt x="337" y="490"/>
                      <a:pt x="338" y="489"/>
                    </a:cubicBezTo>
                    <a:cubicBezTo>
                      <a:pt x="339" y="489"/>
                      <a:pt x="341" y="488"/>
                      <a:pt x="342" y="487"/>
                    </a:cubicBezTo>
                    <a:moveTo>
                      <a:pt x="326" y="500"/>
                    </a:moveTo>
                    <a:cubicBezTo>
                      <a:pt x="277" y="546"/>
                      <a:pt x="197" y="560"/>
                      <a:pt x="138" y="527"/>
                    </a:cubicBezTo>
                    <a:cubicBezTo>
                      <a:pt x="124" y="519"/>
                      <a:pt x="112" y="510"/>
                      <a:pt x="102" y="499"/>
                    </a:cubicBezTo>
                    <a:cubicBezTo>
                      <a:pt x="165" y="527"/>
                      <a:pt x="235" y="521"/>
                      <a:pt x="297" y="504"/>
                    </a:cubicBezTo>
                    <a:cubicBezTo>
                      <a:pt x="302" y="502"/>
                      <a:pt x="307" y="501"/>
                      <a:pt x="311" y="499"/>
                    </a:cubicBezTo>
                    <a:cubicBezTo>
                      <a:pt x="316" y="500"/>
                      <a:pt x="321" y="500"/>
                      <a:pt x="326" y="500"/>
                    </a:cubicBezTo>
                    <a:moveTo>
                      <a:pt x="44" y="278"/>
                    </a:moveTo>
                    <a:cubicBezTo>
                      <a:pt x="55" y="226"/>
                      <a:pt x="81" y="176"/>
                      <a:pt x="119" y="140"/>
                    </a:cubicBezTo>
                    <a:cubicBezTo>
                      <a:pt x="119" y="140"/>
                      <a:pt x="119" y="141"/>
                      <a:pt x="119" y="141"/>
                    </a:cubicBezTo>
                    <a:cubicBezTo>
                      <a:pt x="109" y="150"/>
                      <a:pt x="101" y="160"/>
                      <a:pt x="93" y="171"/>
                    </a:cubicBezTo>
                    <a:cubicBezTo>
                      <a:pt x="46" y="234"/>
                      <a:pt x="27" y="319"/>
                      <a:pt x="44" y="397"/>
                    </a:cubicBezTo>
                    <a:cubicBezTo>
                      <a:pt x="45" y="403"/>
                      <a:pt x="46" y="409"/>
                      <a:pt x="48" y="415"/>
                    </a:cubicBezTo>
                    <a:cubicBezTo>
                      <a:pt x="48" y="414"/>
                      <a:pt x="47" y="413"/>
                      <a:pt x="47" y="412"/>
                    </a:cubicBezTo>
                    <a:cubicBezTo>
                      <a:pt x="35" y="369"/>
                      <a:pt x="35" y="323"/>
                      <a:pt x="44" y="278"/>
                    </a:cubicBezTo>
                    <a:moveTo>
                      <a:pt x="142" y="121"/>
                    </a:moveTo>
                    <a:cubicBezTo>
                      <a:pt x="141" y="122"/>
                      <a:pt x="141" y="122"/>
                      <a:pt x="140" y="123"/>
                    </a:cubicBezTo>
                    <a:cubicBezTo>
                      <a:pt x="139" y="124"/>
                      <a:pt x="137" y="126"/>
                      <a:pt x="135" y="127"/>
                    </a:cubicBezTo>
                    <a:cubicBezTo>
                      <a:pt x="136" y="126"/>
                      <a:pt x="136" y="126"/>
                      <a:pt x="137" y="125"/>
                    </a:cubicBezTo>
                    <a:cubicBezTo>
                      <a:pt x="138" y="124"/>
                      <a:pt x="140" y="122"/>
                      <a:pt x="142" y="121"/>
                    </a:cubicBezTo>
                    <a:moveTo>
                      <a:pt x="164" y="107"/>
                    </a:moveTo>
                    <a:cubicBezTo>
                      <a:pt x="168" y="105"/>
                      <a:pt x="172" y="103"/>
                      <a:pt x="175" y="101"/>
                    </a:cubicBezTo>
                    <a:cubicBezTo>
                      <a:pt x="174" y="102"/>
                      <a:pt x="173" y="103"/>
                      <a:pt x="172" y="104"/>
                    </a:cubicBezTo>
                    <a:cubicBezTo>
                      <a:pt x="169" y="106"/>
                      <a:pt x="165" y="107"/>
                      <a:pt x="162" y="109"/>
                    </a:cubicBezTo>
                    <a:cubicBezTo>
                      <a:pt x="163" y="109"/>
                      <a:pt x="164" y="108"/>
                      <a:pt x="164" y="107"/>
                    </a:cubicBezTo>
                    <a:moveTo>
                      <a:pt x="410" y="130"/>
                    </a:moveTo>
                    <a:cubicBezTo>
                      <a:pt x="412" y="133"/>
                      <a:pt x="414" y="135"/>
                      <a:pt x="416" y="138"/>
                    </a:cubicBezTo>
                    <a:cubicBezTo>
                      <a:pt x="415" y="137"/>
                      <a:pt x="414" y="136"/>
                      <a:pt x="413" y="135"/>
                    </a:cubicBezTo>
                    <a:cubicBezTo>
                      <a:pt x="405" y="127"/>
                      <a:pt x="396" y="119"/>
                      <a:pt x="386" y="112"/>
                    </a:cubicBezTo>
                    <a:cubicBezTo>
                      <a:pt x="384" y="110"/>
                      <a:pt x="382" y="108"/>
                      <a:pt x="380" y="107"/>
                    </a:cubicBezTo>
                    <a:cubicBezTo>
                      <a:pt x="390" y="114"/>
                      <a:pt x="400" y="122"/>
                      <a:pt x="410" y="130"/>
                    </a:cubicBezTo>
                    <a:moveTo>
                      <a:pt x="474" y="350"/>
                    </a:moveTo>
                    <a:cubicBezTo>
                      <a:pt x="474" y="352"/>
                      <a:pt x="473" y="355"/>
                      <a:pt x="472" y="358"/>
                    </a:cubicBezTo>
                    <a:cubicBezTo>
                      <a:pt x="472" y="357"/>
                      <a:pt x="472" y="357"/>
                      <a:pt x="472" y="357"/>
                    </a:cubicBezTo>
                    <a:cubicBezTo>
                      <a:pt x="473" y="354"/>
                      <a:pt x="473" y="352"/>
                      <a:pt x="474" y="350"/>
                    </a:cubicBezTo>
                    <a:moveTo>
                      <a:pt x="439" y="412"/>
                    </a:moveTo>
                    <a:cubicBezTo>
                      <a:pt x="425" y="428"/>
                      <a:pt x="409" y="442"/>
                      <a:pt x="392" y="454"/>
                    </a:cubicBezTo>
                    <a:cubicBezTo>
                      <a:pt x="392" y="453"/>
                      <a:pt x="392" y="452"/>
                      <a:pt x="392" y="452"/>
                    </a:cubicBezTo>
                    <a:cubicBezTo>
                      <a:pt x="393" y="451"/>
                      <a:pt x="393" y="450"/>
                      <a:pt x="393" y="449"/>
                    </a:cubicBezTo>
                    <a:cubicBezTo>
                      <a:pt x="404" y="442"/>
                      <a:pt x="415" y="433"/>
                      <a:pt x="424" y="424"/>
                    </a:cubicBezTo>
                    <a:cubicBezTo>
                      <a:pt x="429" y="420"/>
                      <a:pt x="434" y="417"/>
                      <a:pt x="439" y="412"/>
                    </a:cubicBezTo>
                    <a:moveTo>
                      <a:pt x="374" y="465"/>
                    </a:moveTo>
                    <a:cubicBezTo>
                      <a:pt x="374" y="465"/>
                      <a:pt x="373" y="465"/>
                      <a:pt x="373" y="465"/>
                    </a:cubicBezTo>
                    <a:cubicBezTo>
                      <a:pt x="373" y="466"/>
                      <a:pt x="372" y="466"/>
                      <a:pt x="372" y="466"/>
                    </a:cubicBezTo>
                    <a:cubicBezTo>
                      <a:pt x="373" y="464"/>
                      <a:pt x="374" y="463"/>
                      <a:pt x="375" y="461"/>
                    </a:cubicBezTo>
                    <a:cubicBezTo>
                      <a:pt x="375" y="461"/>
                      <a:pt x="376" y="460"/>
                      <a:pt x="377" y="460"/>
                    </a:cubicBezTo>
                    <a:cubicBezTo>
                      <a:pt x="376" y="461"/>
                      <a:pt x="375" y="463"/>
                      <a:pt x="374" y="465"/>
                    </a:cubicBezTo>
                    <a:moveTo>
                      <a:pt x="368" y="474"/>
                    </a:moveTo>
                    <a:cubicBezTo>
                      <a:pt x="368" y="475"/>
                      <a:pt x="368" y="475"/>
                      <a:pt x="368" y="475"/>
                    </a:cubicBezTo>
                    <a:cubicBezTo>
                      <a:pt x="367" y="476"/>
                      <a:pt x="366" y="476"/>
                      <a:pt x="365" y="477"/>
                    </a:cubicBezTo>
                    <a:cubicBezTo>
                      <a:pt x="365" y="476"/>
                      <a:pt x="366" y="476"/>
                      <a:pt x="366" y="476"/>
                    </a:cubicBezTo>
                    <a:cubicBezTo>
                      <a:pt x="367" y="475"/>
                      <a:pt x="367" y="475"/>
                      <a:pt x="368" y="474"/>
                    </a:cubicBezTo>
                    <a:moveTo>
                      <a:pt x="351" y="484"/>
                    </a:moveTo>
                    <a:cubicBezTo>
                      <a:pt x="350" y="485"/>
                      <a:pt x="349" y="485"/>
                      <a:pt x="348" y="486"/>
                    </a:cubicBezTo>
                    <a:cubicBezTo>
                      <a:pt x="348" y="485"/>
                      <a:pt x="349" y="485"/>
                      <a:pt x="349" y="484"/>
                    </a:cubicBezTo>
                    <a:cubicBezTo>
                      <a:pt x="350" y="484"/>
                      <a:pt x="351" y="483"/>
                      <a:pt x="352" y="483"/>
                    </a:cubicBezTo>
                    <a:cubicBezTo>
                      <a:pt x="351" y="483"/>
                      <a:pt x="351" y="484"/>
                      <a:pt x="351" y="484"/>
                    </a:cubicBezTo>
                    <a:moveTo>
                      <a:pt x="347" y="489"/>
                    </a:moveTo>
                    <a:cubicBezTo>
                      <a:pt x="346" y="490"/>
                      <a:pt x="344" y="492"/>
                      <a:pt x="343" y="493"/>
                    </a:cubicBezTo>
                    <a:cubicBezTo>
                      <a:pt x="342" y="493"/>
                      <a:pt x="342" y="493"/>
                      <a:pt x="341" y="493"/>
                    </a:cubicBezTo>
                    <a:cubicBezTo>
                      <a:pt x="342" y="492"/>
                      <a:pt x="343" y="491"/>
                      <a:pt x="344" y="490"/>
                    </a:cubicBezTo>
                    <a:cubicBezTo>
                      <a:pt x="345" y="490"/>
                      <a:pt x="346" y="489"/>
                      <a:pt x="347" y="489"/>
                    </a:cubicBezTo>
                    <a:moveTo>
                      <a:pt x="336" y="494"/>
                    </a:moveTo>
                    <a:cubicBezTo>
                      <a:pt x="336" y="494"/>
                      <a:pt x="335" y="494"/>
                      <a:pt x="335" y="494"/>
                    </a:cubicBezTo>
                    <a:cubicBezTo>
                      <a:pt x="336" y="493"/>
                      <a:pt x="336" y="493"/>
                      <a:pt x="337" y="493"/>
                    </a:cubicBezTo>
                    <a:cubicBezTo>
                      <a:pt x="337" y="493"/>
                      <a:pt x="337" y="493"/>
                      <a:pt x="336" y="494"/>
                    </a:cubicBezTo>
                    <a:moveTo>
                      <a:pt x="330" y="500"/>
                    </a:moveTo>
                    <a:cubicBezTo>
                      <a:pt x="309" y="520"/>
                      <a:pt x="283" y="534"/>
                      <a:pt x="255" y="541"/>
                    </a:cubicBezTo>
                    <a:cubicBezTo>
                      <a:pt x="217" y="552"/>
                      <a:pt x="175" y="548"/>
                      <a:pt x="140" y="531"/>
                    </a:cubicBezTo>
                    <a:cubicBezTo>
                      <a:pt x="124" y="522"/>
                      <a:pt x="109" y="511"/>
                      <a:pt x="96" y="497"/>
                    </a:cubicBezTo>
                    <a:cubicBezTo>
                      <a:pt x="97" y="497"/>
                      <a:pt x="98" y="498"/>
                      <a:pt x="100" y="498"/>
                    </a:cubicBezTo>
                    <a:cubicBezTo>
                      <a:pt x="110" y="509"/>
                      <a:pt x="121" y="518"/>
                      <a:pt x="134" y="526"/>
                    </a:cubicBezTo>
                    <a:cubicBezTo>
                      <a:pt x="194" y="562"/>
                      <a:pt x="277" y="547"/>
                      <a:pt x="327" y="500"/>
                    </a:cubicBezTo>
                    <a:cubicBezTo>
                      <a:pt x="328" y="500"/>
                      <a:pt x="329" y="500"/>
                      <a:pt x="330" y="500"/>
                    </a:cubicBezTo>
                    <a:moveTo>
                      <a:pt x="71" y="469"/>
                    </a:moveTo>
                    <a:cubicBezTo>
                      <a:pt x="70" y="469"/>
                      <a:pt x="70" y="468"/>
                      <a:pt x="69" y="467"/>
                    </a:cubicBezTo>
                    <a:cubicBezTo>
                      <a:pt x="70" y="467"/>
                      <a:pt x="70" y="468"/>
                      <a:pt x="71" y="468"/>
                    </a:cubicBezTo>
                    <a:cubicBezTo>
                      <a:pt x="71" y="469"/>
                      <a:pt x="71" y="469"/>
                      <a:pt x="71" y="469"/>
                    </a:cubicBezTo>
                    <a:moveTo>
                      <a:pt x="44" y="429"/>
                    </a:moveTo>
                    <a:cubicBezTo>
                      <a:pt x="43" y="428"/>
                      <a:pt x="42" y="426"/>
                      <a:pt x="42" y="424"/>
                    </a:cubicBezTo>
                    <a:cubicBezTo>
                      <a:pt x="24" y="369"/>
                      <a:pt x="26" y="309"/>
                      <a:pt x="43" y="254"/>
                    </a:cubicBezTo>
                    <a:cubicBezTo>
                      <a:pt x="26" y="311"/>
                      <a:pt x="25" y="373"/>
                      <a:pt x="44" y="429"/>
                    </a:cubicBezTo>
                    <a:moveTo>
                      <a:pt x="242" y="62"/>
                    </a:moveTo>
                    <a:cubicBezTo>
                      <a:pt x="243" y="62"/>
                      <a:pt x="245" y="62"/>
                      <a:pt x="246" y="62"/>
                    </a:cubicBezTo>
                    <a:cubicBezTo>
                      <a:pt x="234" y="64"/>
                      <a:pt x="222" y="67"/>
                      <a:pt x="211" y="71"/>
                    </a:cubicBezTo>
                    <a:cubicBezTo>
                      <a:pt x="209" y="71"/>
                      <a:pt x="207" y="72"/>
                      <a:pt x="206" y="72"/>
                    </a:cubicBezTo>
                    <a:cubicBezTo>
                      <a:pt x="217" y="67"/>
                      <a:pt x="230" y="64"/>
                      <a:pt x="242" y="62"/>
                    </a:cubicBezTo>
                    <a:moveTo>
                      <a:pt x="423" y="143"/>
                    </a:moveTo>
                    <a:cubicBezTo>
                      <a:pt x="435" y="156"/>
                      <a:pt x="446" y="170"/>
                      <a:pt x="455" y="184"/>
                    </a:cubicBezTo>
                    <a:cubicBezTo>
                      <a:pt x="486" y="231"/>
                      <a:pt x="497" y="292"/>
                      <a:pt x="479" y="345"/>
                    </a:cubicBezTo>
                    <a:cubicBezTo>
                      <a:pt x="477" y="350"/>
                      <a:pt x="475" y="355"/>
                      <a:pt x="473" y="360"/>
                    </a:cubicBezTo>
                    <a:cubicBezTo>
                      <a:pt x="476" y="351"/>
                      <a:pt x="479" y="341"/>
                      <a:pt x="480" y="332"/>
                    </a:cubicBezTo>
                    <a:cubicBezTo>
                      <a:pt x="482" y="323"/>
                      <a:pt x="484" y="314"/>
                      <a:pt x="485" y="305"/>
                    </a:cubicBezTo>
                    <a:cubicBezTo>
                      <a:pt x="490" y="248"/>
                      <a:pt x="466" y="193"/>
                      <a:pt x="429" y="151"/>
                    </a:cubicBezTo>
                    <a:cubicBezTo>
                      <a:pt x="427" y="149"/>
                      <a:pt x="425" y="146"/>
                      <a:pt x="423" y="143"/>
                    </a:cubicBezTo>
                    <a:moveTo>
                      <a:pt x="464" y="389"/>
                    </a:moveTo>
                    <a:cubicBezTo>
                      <a:pt x="444" y="420"/>
                      <a:pt x="417" y="445"/>
                      <a:pt x="386" y="464"/>
                    </a:cubicBezTo>
                    <a:cubicBezTo>
                      <a:pt x="387" y="464"/>
                      <a:pt x="387" y="464"/>
                      <a:pt x="387" y="463"/>
                    </a:cubicBezTo>
                    <a:cubicBezTo>
                      <a:pt x="414" y="446"/>
                      <a:pt x="438" y="425"/>
                      <a:pt x="457" y="398"/>
                    </a:cubicBezTo>
                    <a:cubicBezTo>
                      <a:pt x="460" y="395"/>
                      <a:pt x="462" y="392"/>
                      <a:pt x="464" y="389"/>
                    </a:cubicBezTo>
                    <a:moveTo>
                      <a:pt x="364" y="481"/>
                    </a:moveTo>
                    <a:cubicBezTo>
                      <a:pt x="361" y="485"/>
                      <a:pt x="358" y="489"/>
                      <a:pt x="355" y="492"/>
                    </a:cubicBezTo>
                    <a:cubicBezTo>
                      <a:pt x="354" y="493"/>
                      <a:pt x="354" y="493"/>
                      <a:pt x="353" y="493"/>
                    </a:cubicBezTo>
                    <a:cubicBezTo>
                      <a:pt x="356" y="489"/>
                      <a:pt x="359" y="486"/>
                      <a:pt x="361" y="482"/>
                    </a:cubicBezTo>
                    <a:cubicBezTo>
                      <a:pt x="362" y="482"/>
                      <a:pt x="363" y="481"/>
                      <a:pt x="364" y="481"/>
                    </a:cubicBezTo>
                    <a:moveTo>
                      <a:pt x="349" y="499"/>
                    </a:moveTo>
                    <a:cubicBezTo>
                      <a:pt x="345" y="504"/>
                      <a:pt x="340" y="508"/>
                      <a:pt x="336" y="513"/>
                    </a:cubicBezTo>
                    <a:cubicBezTo>
                      <a:pt x="295" y="549"/>
                      <a:pt x="238" y="567"/>
                      <a:pt x="185" y="558"/>
                    </a:cubicBezTo>
                    <a:cubicBezTo>
                      <a:pt x="150" y="553"/>
                      <a:pt x="118" y="537"/>
                      <a:pt x="94" y="513"/>
                    </a:cubicBezTo>
                    <a:cubicBezTo>
                      <a:pt x="94" y="512"/>
                      <a:pt x="94" y="512"/>
                      <a:pt x="94" y="511"/>
                    </a:cubicBezTo>
                    <a:cubicBezTo>
                      <a:pt x="105" y="522"/>
                      <a:pt x="118" y="532"/>
                      <a:pt x="132" y="539"/>
                    </a:cubicBezTo>
                    <a:cubicBezTo>
                      <a:pt x="163" y="556"/>
                      <a:pt x="200" y="562"/>
                      <a:pt x="236" y="557"/>
                    </a:cubicBezTo>
                    <a:cubicBezTo>
                      <a:pt x="278" y="552"/>
                      <a:pt x="318" y="531"/>
                      <a:pt x="347" y="500"/>
                    </a:cubicBezTo>
                    <a:cubicBezTo>
                      <a:pt x="348" y="500"/>
                      <a:pt x="348" y="499"/>
                      <a:pt x="349" y="499"/>
                    </a:cubicBezTo>
                    <a:moveTo>
                      <a:pt x="94" y="500"/>
                    </a:moveTo>
                    <a:cubicBezTo>
                      <a:pt x="94" y="500"/>
                      <a:pt x="94" y="500"/>
                      <a:pt x="94" y="500"/>
                    </a:cubicBezTo>
                    <a:cubicBezTo>
                      <a:pt x="95" y="500"/>
                      <a:pt x="96" y="501"/>
                      <a:pt x="97" y="502"/>
                    </a:cubicBezTo>
                    <a:cubicBezTo>
                      <a:pt x="124" y="530"/>
                      <a:pt x="161" y="548"/>
                      <a:pt x="201" y="550"/>
                    </a:cubicBezTo>
                    <a:cubicBezTo>
                      <a:pt x="250" y="554"/>
                      <a:pt x="299" y="534"/>
                      <a:pt x="334" y="500"/>
                    </a:cubicBezTo>
                    <a:cubicBezTo>
                      <a:pt x="335" y="500"/>
                      <a:pt x="336" y="500"/>
                      <a:pt x="336" y="500"/>
                    </a:cubicBezTo>
                    <a:cubicBezTo>
                      <a:pt x="300" y="536"/>
                      <a:pt x="247" y="556"/>
                      <a:pt x="196" y="551"/>
                    </a:cubicBezTo>
                    <a:cubicBezTo>
                      <a:pt x="156" y="548"/>
                      <a:pt x="121" y="529"/>
                      <a:pt x="94" y="500"/>
                    </a:cubicBezTo>
                    <a:moveTo>
                      <a:pt x="93" y="499"/>
                    </a:moveTo>
                    <a:cubicBezTo>
                      <a:pt x="91" y="497"/>
                      <a:pt x="89" y="494"/>
                      <a:pt x="87" y="492"/>
                    </a:cubicBezTo>
                    <a:cubicBezTo>
                      <a:pt x="87" y="492"/>
                      <a:pt x="87" y="492"/>
                      <a:pt x="87" y="492"/>
                    </a:cubicBezTo>
                    <a:cubicBezTo>
                      <a:pt x="87" y="492"/>
                      <a:pt x="88" y="493"/>
                      <a:pt x="89" y="493"/>
                    </a:cubicBezTo>
                    <a:cubicBezTo>
                      <a:pt x="90" y="495"/>
                      <a:pt x="92" y="497"/>
                      <a:pt x="93" y="498"/>
                    </a:cubicBezTo>
                    <a:cubicBezTo>
                      <a:pt x="93" y="499"/>
                      <a:pt x="93" y="499"/>
                      <a:pt x="93" y="499"/>
                    </a:cubicBezTo>
                    <a:moveTo>
                      <a:pt x="54" y="456"/>
                    </a:moveTo>
                    <a:cubicBezTo>
                      <a:pt x="52" y="452"/>
                      <a:pt x="51" y="449"/>
                      <a:pt x="49" y="445"/>
                    </a:cubicBezTo>
                    <a:cubicBezTo>
                      <a:pt x="50" y="446"/>
                      <a:pt x="51" y="448"/>
                      <a:pt x="52" y="449"/>
                    </a:cubicBezTo>
                    <a:cubicBezTo>
                      <a:pt x="54" y="453"/>
                      <a:pt x="55" y="456"/>
                      <a:pt x="57" y="460"/>
                    </a:cubicBezTo>
                    <a:cubicBezTo>
                      <a:pt x="56" y="458"/>
                      <a:pt x="55" y="457"/>
                      <a:pt x="54" y="456"/>
                    </a:cubicBezTo>
                    <a:moveTo>
                      <a:pt x="90" y="145"/>
                    </a:moveTo>
                    <a:cubicBezTo>
                      <a:pt x="103" y="128"/>
                      <a:pt x="118" y="113"/>
                      <a:pt x="134" y="99"/>
                    </a:cubicBezTo>
                    <a:cubicBezTo>
                      <a:pt x="145" y="92"/>
                      <a:pt x="156" y="86"/>
                      <a:pt x="167" y="81"/>
                    </a:cubicBezTo>
                    <a:cubicBezTo>
                      <a:pt x="158" y="87"/>
                      <a:pt x="149" y="93"/>
                      <a:pt x="141" y="99"/>
                    </a:cubicBezTo>
                    <a:cubicBezTo>
                      <a:pt x="139" y="101"/>
                      <a:pt x="137" y="103"/>
                      <a:pt x="134" y="105"/>
                    </a:cubicBezTo>
                    <a:cubicBezTo>
                      <a:pt x="118" y="116"/>
                      <a:pt x="103" y="130"/>
                      <a:pt x="90" y="145"/>
                    </a:cubicBezTo>
                    <a:moveTo>
                      <a:pt x="215" y="58"/>
                    </a:moveTo>
                    <a:cubicBezTo>
                      <a:pt x="219" y="58"/>
                      <a:pt x="224" y="57"/>
                      <a:pt x="229" y="56"/>
                    </a:cubicBezTo>
                    <a:cubicBezTo>
                      <a:pt x="221" y="58"/>
                      <a:pt x="213" y="61"/>
                      <a:pt x="205" y="64"/>
                    </a:cubicBezTo>
                    <a:cubicBezTo>
                      <a:pt x="204" y="64"/>
                      <a:pt x="204" y="64"/>
                      <a:pt x="203" y="64"/>
                    </a:cubicBezTo>
                    <a:cubicBezTo>
                      <a:pt x="207" y="62"/>
                      <a:pt x="211" y="60"/>
                      <a:pt x="215" y="58"/>
                    </a:cubicBezTo>
                    <a:moveTo>
                      <a:pt x="219" y="56"/>
                    </a:moveTo>
                    <a:cubicBezTo>
                      <a:pt x="242" y="46"/>
                      <a:pt x="265" y="39"/>
                      <a:pt x="289" y="34"/>
                    </a:cubicBezTo>
                    <a:cubicBezTo>
                      <a:pt x="349" y="22"/>
                      <a:pt x="416" y="32"/>
                      <a:pt x="465" y="72"/>
                    </a:cubicBezTo>
                    <a:cubicBezTo>
                      <a:pt x="512" y="111"/>
                      <a:pt x="537" y="168"/>
                      <a:pt x="544" y="224"/>
                    </a:cubicBezTo>
                    <a:cubicBezTo>
                      <a:pt x="550" y="281"/>
                      <a:pt x="538" y="337"/>
                      <a:pt x="509" y="383"/>
                    </a:cubicBezTo>
                    <a:cubicBezTo>
                      <a:pt x="501" y="396"/>
                      <a:pt x="491" y="408"/>
                      <a:pt x="480" y="419"/>
                    </a:cubicBezTo>
                    <a:cubicBezTo>
                      <a:pt x="480" y="404"/>
                      <a:pt x="479" y="390"/>
                      <a:pt x="476" y="375"/>
                    </a:cubicBezTo>
                    <a:cubicBezTo>
                      <a:pt x="489" y="350"/>
                      <a:pt x="497" y="322"/>
                      <a:pt x="497" y="293"/>
                    </a:cubicBezTo>
                    <a:cubicBezTo>
                      <a:pt x="498" y="256"/>
                      <a:pt x="488" y="218"/>
                      <a:pt x="469" y="186"/>
                    </a:cubicBezTo>
                    <a:cubicBezTo>
                      <a:pt x="450" y="154"/>
                      <a:pt x="425" y="127"/>
                      <a:pt x="397" y="105"/>
                    </a:cubicBezTo>
                    <a:cubicBezTo>
                      <a:pt x="368" y="82"/>
                      <a:pt x="336" y="65"/>
                      <a:pt x="300" y="57"/>
                    </a:cubicBezTo>
                    <a:cubicBezTo>
                      <a:pt x="298" y="57"/>
                      <a:pt x="296" y="56"/>
                      <a:pt x="294" y="56"/>
                    </a:cubicBezTo>
                    <a:cubicBezTo>
                      <a:pt x="298" y="55"/>
                      <a:pt x="302" y="54"/>
                      <a:pt x="306" y="54"/>
                    </a:cubicBezTo>
                    <a:cubicBezTo>
                      <a:pt x="370" y="44"/>
                      <a:pt x="436" y="64"/>
                      <a:pt x="475" y="112"/>
                    </a:cubicBezTo>
                    <a:cubicBezTo>
                      <a:pt x="514" y="160"/>
                      <a:pt x="531" y="227"/>
                      <a:pt x="521" y="288"/>
                    </a:cubicBezTo>
                    <a:cubicBezTo>
                      <a:pt x="519" y="300"/>
                      <a:pt x="517" y="310"/>
                      <a:pt x="516" y="315"/>
                    </a:cubicBezTo>
                    <a:cubicBezTo>
                      <a:pt x="515" y="318"/>
                      <a:pt x="518" y="313"/>
                      <a:pt x="520" y="303"/>
                    </a:cubicBezTo>
                    <a:cubicBezTo>
                      <a:pt x="533" y="245"/>
                      <a:pt x="523" y="178"/>
                      <a:pt x="486" y="125"/>
                    </a:cubicBezTo>
                    <a:cubicBezTo>
                      <a:pt x="452" y="71"/>
                      <a:pt x="386" y="44"/>
                      <a:pt x="320" y="51"/>
                    </a:cubicBezTo>
                    <a:cubicBezTo>
                      <a:pt x="310" y="51"/>
                      <a:pt x="299" y="53"/>
                      <a:pt x="289" y="55"/>
                    </a:cubicBezTo>
                    <a:cubicBezTo>
                      <a:pt x="273" y="52"/>
                      <a:pt x="257" y="52"/>
                      <a:pt x="241" y="54"/>
                    </a:cubicBezTo>
                    <a:cubicBezTo>
                      <a:pt x="234" y="55"/>
                      <a:pt x="226" y="55"/>
                      <a:pt x="219" y="56"/>
                    </a:cubicBezTo>
                    <a:moveTo>
                      <a:pt x="479" y="420"/>
                    </a:moveTo>
                    <a:cubicBezTo>
                      <a:pt x="453" y="446"/>
                      <a:pt x="421" y="465"/>
                      <a:pt x="386" y="473"/>
                    </a:cubicBezTo>
                    <a:cubicBezTo>
                      <a:pt x="384" y="473"/>
                      <a:pt x="383" y="474"/>
                      <a:pt x="381" y="474"/>
                    </a:cubicBezTo>
                    <a:cubicBezTo>
                      <a:pt x="382" y="473"/>
                      <a:pt x="382" y="471"/>
                      <a:pt x="383" y="470"/>
                    </a:cubicBezTo>
                    <a:cubicBezTo>
                      <a:pt x="413" y="452"/>
                      <a:pt x="441" y="428"/>
                      <a:pt x="462" y="398"/>
                    </a:cubicBezTo>
                    <a:cubicBezTo>
                      <a:pt x="467" y="391"/>
                      <a:pt x="471" y="384"/>
                      <a:pt x="475" y="377"/>
                    </a:cubicBezTo>
                    <a:cubicBezTo>
                      <a:pt x="477" y="391"/>
                      <a:pt x="479" y="406"/>
                      <a:pt x="479" y="420"/>
                    </a:cubicBezTo>
                    <a:moveTo>
                      <a:pt x="479" y="424"/>
                    </a:moveTo>
                    <a:cubicBezTo>
                      <a:pt x="479" y="429"/>
                      <a:pt x="479" y="433"/>
                      <a:pt x="479" y="438"/>
                    </a:cubicBezTo>
                    <a:cubicBezTo>
                      <a:pt x="453" y="461"/>
                      <a:pt x="422" y="479"/>
                      <a:pt x="389" y="487"/>
                    </a:cubicBezTo>
                    <a:cubicBezTo>
                      <a:pt x="392" y="482"/>
                      <a:pt x="395" y="478"/>
                      <a:pt x="396" y="475"/>
                    </a:cubicBezTo>
                    <a:cubicBezTo>
                      <a:pt x="396" y="474"/>
                      <a:pt x="397" y="473"/>
                      <a:pt x="397" y="473"/>
                    </a:cubicBezTo>
                    <a:cubicBezTo>
                      <a:pt x="427" y="463"/>
                      <a:pt x="456" y="447"/>
                      <a:pt x="479" y="424"/>
                    </a:cubicBezTo>
                    <a:moveTo>
                      <a:pt x="387" y="487"/>
                    </a:moveTo>
                    <a:cubicBezTo>
                      <a:pt x="381" y="489"/>
                      <a:pt x="375" y="490"/>
                      <a:pt x="369" y="491"/>
                    </a:cubicBezTo>
                    <a:cubicBezTo>
                      <a:pt x="373" y="487"/>
                      <a:pt x="376" y="482"/>
                      <a:pt x="379" y="477"/>
                    </a:cubicBezTo>
                    <a:cubicBezTo>
                      <a:pt x="385" y="476"/>
                      <a:pt x="390" y="475"/>
                      <a:pt x="396" y="473"/>
                    </a:cubicBezTo>
                    <a:cubicBezTo>
                      <a:pt x="395" y="474"/>
                      <a:pt x="394" y="476"/>
                      <a:pt x="393" y="479"/>
                    </a:cubicBezTo>
                    <a:cubicBezTo>
                      <a:pt x="391" y="482"/>
                      <a:pt x="389" y="485"/>
                      <a:pt x="387" y="487"/>
                    </a:cubicBezTo>
                    <a:moveTo>
                      <a:pt x="382" y="495"/>
                    </a:moveTo>
                    <a:cubicBezTo>
                      <a:pt x="338" y="555"/>
                      <a:pt x="259" y="591"/>
                      <a:pt x="183" y="578"/>
                    </a:cubicBezTo>
                    <a:cubicBezTo>
                      <a:pt x="151" y="573"/>
                      <a:pt x="120" y="559"/>
                      <a:pt x="94" y="538"/>
                    </a:cubicBezTo>
                    <a:cubicBezTo>
                      <a:pt x="94" y="534"/>
                      <a:pt x="94" y="530"/>
                      <a:pt x="94" y="526"/>
                    </a:cubicBezTo>
                    <a:cubicBezTo>
                      <a:pt x="110" y="540"/>
                      <a:pt x="129" y="552"/>
                      <a:pt x="150" y="559"/>
                    </a:cubicBezTo>
                    <a:cubicBezTo>
                      <a:pt x="196" y="576"/>
                      <a:pt x="248" y="573"/>
                      <a:pt x="292" y="553"/>
                    </a:cubicBezTo>
                    <a:cubicBezTo>
                      <a:pt x="320" y="541"/>
                      <a:pt x="345" y="521"/>
                      <a:pt x="364" y="498"/>
                    </a:cubicBezTo>
                    <a:cubicBezTo>
                      <a:pt x="370" y="497"/>
                      <a:pt x="376" y="496"/>
                      <a:pt x="382" y="495"/>
                    </a:cubicBezTo>
                    <a:moveTo>
                      <a:pt x="86" y="505"/>
                    </a:moveTo>
                    <a:cubicBezTo>
                      <a:pt x="86" y="504"/>
                      <a:pt x="86" y="503"/>
                      <a:pt x="86" y="502"/>
                    </a:cubicBezTo>
                    <a:cubicBezTo>
                      <a:pt x="88" y="505"/>
                      <a:pt x="90" y="507"/>
                      <a:pt x="93" y="510"/>
                    </a:cubicBezTo>
                    <a:cubicBezTo>
                      <a:pt x="93" y="510"/>
                      <a:pt x="93" y="511"/>
                      <a:pt x="93" y="512"/>
                    </a:cubicBezTo>
                    <a:cubicBezTo>
                      <a:pt x="90" y="510"/>
                      <a:pt x="88" y="507"/>
                      <a:pt x="86" y="505"/>
                    </a:cubicBezTo>
                    <a:moveTo>
                      <a:pt x="80" y="498"/>
                    </a:moveTo>
                    <a:cubicBezTo>
                      <a:pt x="78" y="496"/>
                      <a:pt x="77" y="494"/>
                      <a:pt x="75" y="492"/>
                    </a:cubicBezTo>
                    <a:cubicBezTo>
                      <a:pt x="75" y="491"/>
                      <a:pt x="75" y="490"/>
                      <a:pt x="75" y="489"/>
                    </a:cubicBezTo>
                    <a:cubicBezTo>
                      <a:pt x="77" y="491"/>
                      <a:pt x="79" y="494"/>
                      <a:pt x="80" y="496"/>
                    </a:cubicBezTo>
                    <a:cubicBezTo>
                      <a:pt x="80" y="497"/>
                      <a:pt x="80" y="497"/>
                      <a:pt x="80" y="498"/>
                    </a:cubicBezTo>
                    <a:moveTo>
                      <a:pt x="69" y="483"/>
                    </a:moveTo>
                    <a:cubicBezTo>
                      <a:pt x="68" y="481"/>
                      <a:pt x="66" y="479"/>
                      <a:pt x="65" y="476"/>
                    </a:cubicBezTo>
                    <a:cubicBezTo>
                      <a:pt x="66" y="478"/>
                      <a:pt x="68" y="479"/>
                      <a:pt x="69" y="480"/>
                    </a:cubicBezTo>
                    <a:cubicBezTo>
                      <a:pt x="69" y="480"/>
                      <a:pt x="69" y="480"/>
                      <a:pt x="69" y="481"/>
                    </a:cubicBezTo>
                    <a:cubicBezTo>
                      <a:pt x="69" y="482"/>
                      <a:pt x="69" y="482"/>
                      <a:pt x="69" y="483"/>
                    </a:cubicBezTo>
                    <a:moveTo>
                      <a:pt x="61" y="175"/>
                    </a:moveTo>
                    <a:cubicBezTo>
                      <a:pt x="67" y="165"/>
                      <a:pt x="74" y="156"/>
                      <a:pt x="82" y="147"/>
                    </a:cubicBezTo>
                    <a:cubicBezTo>
                      <a:pt x="66" y="167"/>
                      <a:pt x="53" y="189"/>
                      <a:pt x="42" y="212"/>
                    </a:cubicBezTo>
                    <a:cubicBezTo>
                      <a:pt x="35" y="226"/>
                      <a:pt x="29" y="241"/>
                      <a:pt x="25" y="256"/>
                    </a:cubicBezTo>
                    <a:cubicBezTo>
                      <a:pt x="33" y="228"/>
                      <a:pt x="45" y="200"/>
                      <a:pt x="61" y="175"/>
                    </a:cubicBezTo>
                    <a:moveTo>
                      <a:pt x="158" y="81"/>
                    </a:moveTo>
                    <a:cubicBezTo>
                      <a:pt x="163" y="77"/>
                      <a:pt x="169" y="73"/>
                      <a:pt x="175" y="69"/>
                    </a:cubicBezTo>
                    <a:cubicBezTo>
                      <a:pt x="183" y="66"/>
                      <a:pt x="191" y="64"/>
                      <a:pt x="200" y="62"/>
                    </a:cubicBezTo>
                    <a:cubicBezTo>
                      <a:pt x="195" y="64"/>
                      <a:pt x="191" y="66"/>
                      <a:pt x="186" y="69"/>
                    </a:cubicBezTo>
                    <a:cubicBezTo>
                      <a:pt x="176" y="72"/>
                      <a:pt x="167" y="76"/>
                      <a:pt x="158" y="81"/>
                    </a:cubicBezTo>
                    <a:moveTo>
                      <a:pt x="480" y="437"/>
                    </a:moveTo>
                    <a:cubicBezTo>
                      <a:pt x="480" y="432"/>
                      <a:pt x="480" y="427"/>
                      <a:pt x="480" y="423"/>
                    </a:cubicBezTo>
                    <a:cubicBezTo>
                      <a:pt x="488" y="415"/>
                      <a:pt x="494" y="408"/>
                      <a:pt x="500" y="400"/>
                    </a:cubicBezTo>
                    <a:cubicBezTo>
                      <a:pt x="567" y="313"/>
                      <a:pt x="566" y="173"/>
                      <a:pt x="484" y="85"/>
                    </a:cubicBezTo>
                    <a:cubicBezTo>
                      <a:pt x="440" y="38"/>
                      <a:pt x="373" y="20"/>
                      <a:pt x="311" y="27"/>
                    </a:cubicBezTo>
                    <a:cubicBezTo>
                      <a:pt x="274" y="31"/>
                      <a:pt x="238" y="42"/>
                      <a:pt x="205" y="59"/>
                    </a:cubicBezTo>
                    <a:cubicBezTo>
                      <a:pt x="197" y="61"/>
                      <a:pt x="189" y="63"/>
                      <a:pt x="181" y="66"/>
                    </a:cubicBezTo>
                    <a:cubicBezTo>
                      <a:pt x="186" y="63"/>
                      <a:pt x="191" y="61"/>
                      <a:pt x="196" y="58"/>
                    </a:cubicBezTo>
                    <a:cubicBezTo>
                      <a:pt x="244" y="33"/>
                      <a:pt x="298" y="17"/>
                      <a:pt x="354" y="20"/>
                    </a:cubicBezTo>
                    <a:cubicBezTo>
                      <a:pt x="409" y="22"/>
                      <a:pt x="465" y="48"/>
                      <a:pt x="500" y="93"/>
                    </a:cubicBezTo>
                    <a:cubicBezTo>
                      <a:pt x="555" y="160"/>
                      <a:pt x="571" y="255"/>
                      <a:pt x="545" y="335"/>
                    </a:cubicBezTo>
                    <a:cubicBezTo>
                      <a:pt x="533" y="374"/>
                      <a:pt x="510" y="410"/>
                      <a:pt x="480" y="437"/>
                    </a:cubicBezTo>
                    <a:moveTo>
                      <a:pt x="95" y="542"/>
                    </a:moveTo>
                    <a:cubicBezTo>
                      <a:pt x="115" y="558"/>
                      <a:pt x="140" y="570"/>
                      <a:pt x="166" y="577"/>
                    </a:cubicBezTo>
                    <a:cubicBezTo>
                      <a:pt x="244" y="596"/>
                      <a:pt x="329" y="565"/>
                      <a:pt x="378" y="503"/>
                    </a:cubicBezTo>
                    <a:cubicBezTo>
                      <a:pt x="380" y="500"/>
                      <a:pt x="382" y="497"/>
                      <a:pt x="384" y="494"/>
                    </a:cubicBezTo>
                    <a:cubicBezTo>
                      <a:pt x="418" y="486"/>
                      <a:pt x="451" y="471"/>
                      <a:pt x="478" y="448"/>
                    </a:cubicBezTo>
                    <a:cubicBezTo>
                      <a:pt x="475" y="478"/>
                      <a:pt x="467" y="508"/>
                      <a:pt x="452" y="537"/>
                    </a:cubicBezTo>
                    <a:cubicBezTo>
                      <a:pt x="430" y="582"/>
                      <a:pt x="393" y="623"/>
                      <a:pt x="347" y="653"/>
                    </a:cubicBezTo>
                    <a:cubicBezTo>
                      <a:pt x="302" y="681"/>
                      <a:pt x="246" y="704"/>
                      <a:pt x="195" y="692"/>
                    </a:cubicBezTo>
                    <a:cubicBezTo>
                      <a:pt x="165" y="684"/>
                      <a:pt x="140" y="663"/>
                      <a:pt x="124" y="637"/>
                    </a:cubicBezTo>
                    <a:cubicBezTo>
                      <a:pt x="107" y="610"/>
                      <a:pt x="98" y="579"/>
                      <a:pt x="95" y="548"/>
                    </a:cubicBezTo>
                    <a:cubicBezTo>
                      <a:pt x="95" y="546"/>
                      <a:pt x="95" y="544"/>
                      <a:pt x="95" y="542"/>
                    </a:cubicBezTo>
                    <a:moveTo>
                      <a:pt x="86" y="531"/>
                    </a:moveTo>
                    <a:cubicBezTo>
                      <a:pt x="86" y="526"/>
                      <a:pt x="86" y="522"/>
                      <a:pt x="86" y="518"/>
                    </a:cubicBezTo>
                    <a:cubicBezTo>
                      <a:pt x="88" y="520"/>
                      <a:pt x="90" y="523"/>
                      <a:pt x="93" y="525"/>
                    </a:cubicBezTo>
                    <a:cubicBezTo>
                      <a:pt x="93" y="529"/>
                      <a:pt x="93" y="533"/>
                      <a:pt x="93" y="537"/>
                    </a:cubicBezTo>
                    <a:cubicBezTo>
                      <a:pt x="91" y="535"/>
                      <a:pt x="88" y="533"/>
                      <a:pt x="86" y="531"/>
                    </a:cubicBezTo>
                    <a:moveTo>
                      <a:pt x="74" y="519"/>
                    </a:moveTo>
                    <a:cubicBezTo>
                      <a:pt x="74" y="514"/>
                      <a:pt x="74" y="510"/>
                      <a:pt x="74" y="506"/>
                    </a:cubicBezTo>
                    <a:cubicBezTo>
                      <a:pt x="76" y="508"/>
                      <a:pt x="78" y="510"/>
                      <a:pt x="80" y="512"/>
                    </a:cubicBezTo>
                    <a:cubicBezTo>
                      <a:pt x="80" y="516"/>
                      <a:pt x="80" y="520"/>
                      <a:pt x="80" y="525"/>
                    </a:cubicBezTo>
                    <a:cubicBezTo>
                      <a:pt x="78" y="523"/>
                      <a:pt x="76" y="521"/>
                      <a:pt x="75" y="519"/>
                    </a:cubicBezTo>
                    <a:cubicBezTo>
                      <a:pt x="74" y="519"/>
                      <a:pt x="74" y="519"/>
                      <a:pt x="74" y="519"/>
                    </a:cubicBezTo>
                  </a:path>
                </a:pathLst>
              </a:custGeom>
              <a:solidFill>
                <a:srgbClr val="BA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1" name="Freeform 185"/>
              <p:cNvSpPr>
                <a:spLocks/>
              </p:cNvSpPr>
              <p:nvPr/>
            </p:nvSpPr>
            <p:spPr bwMode="auto">
              <a:xfrm>
                <a:off x="3179" y="2963"/>
                <a:ext cx="222" cy="253"/>
              </a:xfrm>
              <a:custGeom>
                <a:avLst/>
                <a:gdLst>
                  <a:gd name="T0" fmla="*/ 72 w 94"/>
                  <a:gd name="T1" fmla="*/ 79 h 107"/>
                  <a:gd name="T2" fmla="*/ 94 w 94"/>
                  <a:gd name="T3" fmla="*/ 107 h 107"/>
                  <a:gd name="T4" fmla="*/ 27 w 94"/>
                  <a:gd name="T5" fmla="*/ 26 h 107"/>
                  <a:gd name="T6" fmla="*/ 0 w 94"/>
                  <a:gd name="T7" fmla="*/ 0 h 107"/>
                  <a:gd name="T8" fmla="*/ 72 w 94"/>
                  <a:gd name="T9" fmla="*/ 79 h 107"/>
                </a:gdLst>
                <a:ahLst/>
                <a:cxnLst>
                  <a:cxn ang="0">
                    <a:pos x="T0" y="T1"/>
                  </a:cxn>
                  <a:cxn ang="0">
                    <a:pos x="T2" y="T3"/>
                  </a:cxn>
                  <a:cxn ang="0">
                    <a:pos x="T4" y="T5"/>
                  </a:cxn>
                  <a:cxn ang="0">
                    <a:pos x="T6" y="T7"/>
                  </a:cxn>
                  <a:cxn ang="0">
                    <a:pos x="T8" y="T9"/>
                  </a:cxn>
                </a:cxnLst>
                <a:rect l="0" t="0" r="r" b="b"/>
                <a:pathLst>
                  <a:path w="94" h="107">
                    <a:moveTo>
                      <a:pt x="72" y="79"/>
                    </a:moveTo>
                    <a:cubicBezTo>
                      <a:pt x="91" y="104"/>
                      <a:pt x="66" y="69"/>
                      <a:pt x="94" y="107"/>
                    </a:cubicBezTo>
                    <a:cubicBezTo>
                      <a:pt x="87" y="96"/>
                      <a:pt x="58" y="56"/>
                      <a:pt x="27" y="26"/>
                    </a:cubicBezTo>
                    <a:cubicBezTo>
                      <a:pt x="19" y="17"/>
                      <a:pt x="10" y="8"/>
                      <a:pt x="0" y="0"/>
                    </a:cubicBezTo>
                    <a:cubicBezTo>
                      <a:pt x="27" y="26"/>
                      <a:pt x="41" y="40"/>
                      <a:pt x="72" y="79"/>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2" name="Freeform 186"/>
              <p:cNvSpPr>
                <a:spLocks/>
              </p:cNvSpPr>
              <p:nvPr/>
            </p:nvSpPr>
            <p:spPr bwMode="auto">
              <a:xfrm>
                <a:off x="1124" y="3022"/>
                <a:ext cx="109" cy="66"/>
              </a:xfrm>
              <a:custGeom>
                <a:avLst/>
                <a:gdLst>
                  <a:gd name="T0" fmla="*/ 32 w 46"/>
                  <a:gd name="T1" fmla="*/ 9 h 28"/>
                  <a:gd name="T2" fmla="*/ 41 w 46"/>
                  <a:gd name="T3" fmla="*/ 2 h 28"/>
                  <a:gd name="T4" fmla="*/ 4 w 46"/>
                  <a:gd name="T5" fmla="*/ 25 h 28"/>
                  <a:gd name="T6" fmla="*/ 32 w 46"/>
                  <a:gd name="T7" fmla="*/ 9 h 28"/>
                </a:gdLst>
                <a:ahLst/>
                <a:cxnLst>
                  <a:cxn ang="0">
                    <a:pos x="T0" y="T1"/>
                  </a:cxn>
                  <a:cxn ang="0">
                    <a:pos x="T2" y="T3"/>
                  </a:cxn>
                  <a:cxn ang="0">
                    <a:pos x="T4" y="T5"/>
                  </a:cxn>
                  <a:cxn ang="0">
                    <a:pos x="T6" y="T7"/>
                  </a:cxn>
                </a:cxnLst>
                <a:rect l="0" t="0" r="r" b="b"/>
                <a:pathLst>
                  <a:path w="46" h="28">
                    <a:moveTo>
                      <a:pt x="32" y="9"/>
                    </a:moveTo>
                    <a:cubicBezTo>
                      <a:pt x="46" y="0"/>
                      <a:pt x="42" y="2"/>
                      <a:pt x="41" y="2"/>
                    </a:cubicBezTo>
                    <a:cubicBezTo>
                      <a:pt x="28" y="10"/>
                      <a:pt x="13" y="19"/>
                      <a:pt x="4" y="25"/>
                    </a:cubicBezTo>
                    <a:cubicBezTo>
                      <a:pt x="0" y="28"/>
                      <a:pt x="19" y="17"/>
                      <a:pt x="32" y="9"/>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3" name="Freeform 187"/>
              <p:cNvSpPr>
                <a:spLocks/>
              </p:cNvSpPr>
              <p:nvPr/>
            </p:nvSpPr>
            <p:spPr bwMode="auto">
              <a:xfrm>
                <a:off x="2638" y="2623"/>
                <a:ext cx="475" cy="227"/>
              </a:xfrm>
              <a:custGeom>
                <a:avLst/>
                <a:gdLst>
                  <a:gd name="T0" fmla="*/ 109 w 201"/>
                  <a:gd name="T1" fmla="*/ 40 h 96"/>
                  <a:gd name="T2" fmla="*/ 187 w 201"/>
                  <a:gd name="T3" fmla="*/ 87 h 96"/>
                  <a:gd name="T4" fmla="*/ 89 w 201"/>
                  <a:gd name="T5" fmla="*/ 28 h 96"/>
                  <a:gd name="T6" fmla="*/ 38 w 201"/>
                  <a:gd name="T7" fmla="*/ 9 h 96"/>
                  <a:gd name="T8" fmla="*/ 49 w 201"/>
                  <a:gd name="T9" fmla="*/ 15 h 96"/>
                  <a:gd name="T10" fmla="*/ 109 w 201"/>
                  <a:gd name="T11" fmla="*/ 40 h 96"/>
                </a:gdLst>
                <a:ahLst/>
                <a:cxnLst>
                  <a:cxn ang="0">
                    <a:pos x="T0" y="T1"/>
                  </a:cxn>
                  <a:cxn ang="0">
                    <a:pos x="T2" y="T3"/>
                  </a:cxn>
                  <a:cxn ang="0">
                    <a:pos x="T4" y="T5"/>
                  </a:cxn>
                  <a:cxn ang="0">
                    <a:pos x="T6" y="T7"/>
                  </a:cxn>
                  <a:cxn ang="0">
                    <a:pos x="T8" y="T9"/>
                  </a:cxn>
                  <a:cxn ang="0">
                    <a:pos x="T10" y="T11"/>
                  </a:cxn>
                </a:cxnLst>
                <a:rect l="0" t="0" r="r" b="b"/>
                <a:pathLst>
                  <a:path w="201" h="96">
                    <a:moveTo>
                      <a:pt x="109" y="40"/>
                    </a:moveTo>
                    <a:cubicBezTo>
                      <a:pt x="133" y="52"/>
                      <a:pt x="163" y="69"/>
                      <a:pt x="187" y="87"/>
                    </a:cubicBezTo>
                    <a:cubicBezTo>
                      <a:pt x="201" y="96"/>
                      <a:pt x="152" y="55"/>
                      <a:pt x="89" y="28"/>
                    </a:cubicBezTo>
                    <a:cubicBezTo>
                      <a:pt x="70" y="19"/>
                      <a:pt x="45" y="11"/>
                      <a:pt x="38" y="9"/>
                    </a:cubicBezTo>
                    <a:cubicBezTo>
                      <a:pt x="23" y="6"/>
                      <a:pt x="0" y="0"/>
                      <a:pt x="49" y="15"/>
                    </a:cubicBezTo>
                    <a:cubicBezTo>
                      <a:pt x="61" y="19"/>
                      <a:pt x="115" y="41"/>
                      <a:pt x="109" y="4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4" name="Freeform 188"/>
              <p:cNvSpPr>
                <a:spLocks/>
              </p:cNvSpPr>
              <p:nvPr/>
            </p:nvSpPr>
            <p:spPr bwMode="auto">
              <a:xfrm>
                <a:off x="1211" y="2531"/>
                <a:ext cx="1855" cy="465"/>
              </a:xfrm>
              <a:custGeom>
                <a:avLst/>
                <a:gdLst>
                  <a:gd name="T0" fmla="*/ 176 w 785"/>
                  <a:gd name="T1" fmla="*/ 103 h 197"/>
                  <a:gd name="T2" fmla="*/ 182 w 785"/>
                  <a:gd name="T3" fmla="*/ 100 h 197"/>
                  <a:gd name="T4" fmla="*/ 213 w 785"/>
                  <a:gd name="T5" fmla="*/ 84 h 197"/>
                  <a:gd name="T6" fmla="*/ 253 w 785"/>
                  <a:gd name="T7" fmla="*/ 68 h 197"/>
                  <a:gd name="T8" fmla="*/ 259 w 785"/>
                  <a:gd name="T9" fmla="*/ 64 h 197"/>
                  <a:gd name="T10" fmla="*/ 367 w 785"/>
                  <a:gd name="T11" fmla="*/ 29 h 197"/>
                  <a:gd name="T12" fmla="*/ 485 w 785"/>
                  <a:gd name="T13" fmla="*/ 14 h 197"/>
                  <a:gd name="T14" fmla="*/ 455 w 785"/>
                  <a:gd name="T15" fmla="*/ 15 h 197"/>
                  <a:gd name="T16" fmla="*/ 547 w 785"/>
                  <a:gd name="T17" fmla="*/ 16 h 197"/>
                  <a:gd name="T18" fmla="*/ 578 w 785"/>
                  <a:gd name="T19" fmla="*/ 19 h 197"/>
                  <a:gd name="T20" fmla="*/ 502 w 785"/>
                  <a:gd name="T21" fmla="*/ 10 h 197"/>
                  <a:gd name="T22" fmla="*/ 589 w 785"/>
                  <a:gd name="T23" fmla="*/ 18 h 197"/>
                  <a:gd name="T24" fmla="*/ 551 w 785"/>
                  <a:gd name="T25" fmla="*/ 12 h 197"/>
                  <a:gd name="T26" fmla="*/ 587 w 785"/>
                  <a:gd name="T27" fmla="*/ 17 h 197"/>
                  <a:gd name="T28" fmla="*/ 562 w 785"/>
                  <a:gd name="T29" fmla="*/ 12 h 197"/>
                  <a:gd name="T30" fmla="*/ 742 w 785"/>
                  <a:gd name="T31" fmla="*/ 71 h 197"/>
                  <a:gd name="T32" fmla="*/ 785 w 785"/>
                  <a:gd name="T33" fmla="*/ 95 h 197"/>
                  <a:gd name="T34" fmla="*/ 671 w 785"/>
                  <a:gd name="T35" fmla="*/ 36 h 197"/>
                  <a:gd name="T36" fmla="*/ 600 w 785"/>
                  <a:gd name="T37" fmla="*/ 17 h 197"/>
                  <a:gd name="T38" fmla="*/ 550 w 785"/>
                  <a:gd name="T39" fmla="*/ 9 h 197"/>
                  <a:gd name="T40" fmla="*/ 484 w 785"/>
                  <a:gd name="T41" fmla="*/ 4 h 197"/>
                  <a:gd name="T42" fmla="*/ 569 w 785"/>
                  <a:gd name="T43" fmla="*/ 10 h 197"/>
                  <a:gd name="T44" fmla="*/ 392 w 785"/>
                  <a:gd name="T45" fmla="*/ 12 h 197"/>
                  <a:gd name="T46" fmla="*/ 405 w 785"/>
                  <a:gd name="T47" fmla="*/ 10 h 197"/>
                  <a:gd name="T48" fmla="*/ 274 w 785"/>
                  <a:gd name="T49" fmla="*/ 46 h 197"/>
                  <a:gd name="T50" fmla="*/ 172 w 785"/>
                  <a:gd name="T51" fmla="*/ 91 h 197"/>
                  <a:gd name="T52" fmla="*/ 23 w 785"/>
                  <a:gd name="T53" fmla="*/ 180 h 197"/>
                  <a:gd name="T54" fmla="*/ 27 w 785"/>
                  <a:gd name="T55" fmla="*/ 179 h 197"/>
                  <a:gd name="T56" fmla="*/ 70 w 785"/>
                  <a:gd name="T57" fmla="*/ 154 h 197"/>
                  <a:gd name="T58" fmla="*/ 0 w 785"/>
                  <a:gd name="T59" fmla="*/ 197 h 197"/>
                  <a:gd name="T60" fmla="*/ 45 w 785"/>
                  <a:gd name="T61" fmla="*/ 174 h 197"/>
                  <a:gd name="T62" fmla="*/ 133 w 785"/>
                  <a:gd name="T63" fmla="*/ 125 h 197"/>
                  <a:gd name="T64" fmla="*/ 121 w 785"/>
                  <a:gd name="T65" fmla="*/ 132 h 197"/>
                  <a:gd name="T66" fmla="*/ 176 w 785"/>
                  <a:gd name="T67" fmla="*/ 10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5" h="197">
                    <a:moveTo>
                      <a:pt x="176" y="103"/>
                    </a:moveTo>
                    <a:cubicBezTo>
                      <a:pt x="182" y="100"/>
                      <a:pt x="182" y="100"/>
                      <a:pt x="182" y="100"/>
                    </a:cubicBezTo>
                    <a:cubicBezTo>
                      <a:pt x="197" y="93"/>
                      <a:pt x="189" y="96"/>
                      <a:pt x="213" y="84"/>
                    </a:cubicBezTo>
                    <a:cubicBezTo>
                      <a:pt x="226" y="78"/>
                      <a:pt x="239" y="73"/>
                      <a:pt x="253" y="68"/>
                    </a:cubicBezTo>
                    <a:cubicBezTo>
                      <a:pt x="277" y="58"/>
                      <a:pt x="261" y="64"/>
                      <a:pt x="259" y="64"/>
                    </a:cubicBezTo>
                    <a:cubicBezTo>
                      <a:pt x="304" y="46"/>
                      <a:pt x="335" y="37"/>
                      <a:pt x="367" y="29"/>
                    </a:cubicBezTo>
                    <a:cubicBezTo>
                      <a:pt x="400" y="22"/>
                      <a:pt x="433" y="15"/>
                      <a:pt x="485" y="14"/>
                    </a:cubicBezTo>
                    <a:cubicBezTo>
                      <a:pt x="475" y="14"/>
                      <a:pt x="465" y="14"/>
                      <a:pt x="455" y="15"/>
                    </a:cubicBezTo>
                    <a:cubicBezTo>
                      <a:pt x="482" y="12"/>
                      <a:pt x="526" y="14"/>
                      <a:pt x="547" y="16"/>
                    </a:cubicBezTo>
                    <a:cubicBezTo>
                      <a:pt x="479" y="9"/>
                      <a:pt x="576" y="17"/>
                      <a:pt x="578" y="19"/>
                    </a:cubicBezTo>
                    <a:cubicBezTo>
                      <a:pt x="565" y="16"/>
                      <a:pt x="545" y="11"/>
                      <a:pt x="502" y="10"/>
                    </a:cubicBezTo>
                    <a:cubicBezTo>
                      <a:pt x="532" y="10"/>
                      <a:pt x="564" y="14"/>
                      <a:pt x="589" y="18"/>
                    </a:cubicBezTo>
                    <a:cubicBezTo>
                      <a:pt x="576" y="16"/>
                      <a:pt x="564" y="13"/>
                      <a:pt x="551" y="12"/>
                    </a:cubicBezTo>
                    <a:cubicBezTo>
                      <a:pt x="541" y="11"/>
                      <a:pt x="559" y="12"/>
                      <a:pt x="587" y="17"/>
                    </a:cubicBezTo>
                    <a:cubicBezTo>
                      <a:pt x="553" y="11"/>
                      <a:pt x="573" y="14"/>
                      <a:pt x="562" y="12"/>
                    </a:cubicBezTo>
                    <a:cubicBezTo>
                      <a:pt x="623" y="21"/>
                      <a:pt x="681" y="39"/>
                      <a:pt x="742" y="71"/>
                    </a:cubicBezTo>
                    <a:cubicBezTo>
                      <a:pt x="770" y="86"/>
                      <a:pt x="770" y="87"/>
                      <a:pt x="785" y="95"/>
                    </a:cubicBezTo>
                    <a:cubicBezTo>
                      <a:pt x="737" y="64"/>
                      <a:pt x="705" y="49"/>
                      <a:pt x="671" y="36"/>
                    </a:cubicBezTo>
                    <a:cubicBezTo>
                      <a:pt x="656" y="31"/>
                      <a:pt x="627" y="22"/>
                      <a:pt x="600" y="17"/>
                    </a:cubicBezTo>
                    <a:cubicBezTo>
                      <a:pt x="574" y="11"/>
                      <a:pt x="551" y="8"/>
                      <a:pt x="550" y="9"/>
                    </a:cubicBezTo>
                    <a:cubicBezTo>
                      <a:pt x="528" y="6"/>
                      <a:pt x="501" y="4"/>
                      <a:pt x="484" y="4"/>
                    </a:cubicBezTo>
                    <a:cubicBezTo>
                      <a:pt x="500" y="3"/>
                      <a:pt x="553" y="7"/>
                      <a:pt x="569" y="10"/>
                    </a:cubicBezTo>
                    <a:cubicBezTo>
                      <a:pt x="498" y="0"/>
                      <a:pt x="464" y="1"/>
                      <a:pt x="392" y="12"/>
                    </a:cubicBezTo>
                    <a:cubicBezTo>
                      <a:pt x="405" y="10"/>
                      <a:pt x="405" y="10"/>
                      <a:pt x="405" y="10"/>
                    </a:cubicBezTo>
                    <a:cubicBezTo>
                      <a:pt x="367" y="16"/>
                      <a:pt x="318" y="29"/>
                      <a:pt x="274" y="46"/>
                    </a:cubicBezTo>
                    <a:cubicBezTo>
                      <a:pt x="230" y="62"/>
                      <a:pt x="192" y="81"/>
                      <a:pt x="172" y="91"/>
                    </a:cubicBezTo>
                    <a:cubicBezTo>
                      <a:pt x="101" y="128"/>
                      <a:pt x="38" y="169"/>
                      <a:pt x="23" y="180"/>
                    </a:cubicBezTo>
                    <a:cubicBezTo>
                      <a:pt x="81" y="145"/>
                      <a:pt x="22" y="182"/>
                      <a:pt x="27" y="179"/>
                    </a:cubicBezTo>
                    <a:cubicBezTo>
                      <a:pt x="46" y="168"/>
                      <a:pt x="75" y="150"/>
                      <a:pt x="70" y="154"/>
                    </a:cubicBezTo>
                    <a:cubicBezTo>
                      <a:pt x="38" y="174"/>
                      <a:pt x="11" y="189"/>
                      <a:pt x="0" y="197"/>
                    </a:cubicBezTo>
                    <a:cubicBezTo>
                      <a:pt x="58" y="163"/>
                      <a:pt x="25" y="185"/>
                      <a:pt x="45" y="174"/>
                    </a:cubicBezTo>
                    <a:cubicBezTo>
                      <a:pt x="61" y="165"/>
                      <a:pt x="142" y="118"/>
                      <a:pt x="133" y="125"/>
                    </a:cubicBezTo>
                    <a:cubicBezTo>
                      <a:pt x="89" y="149"/>
                      <a:pt x="131" y="126"/>
                      <a:pt x="121" y="132"/>
                    </a:cubicBezTo>
                    <a:cubicBezTo>
                      <a:pt x="136" y="124"/>
                      <a:pt x="150" y="116"/>
                      <a:pt x="176" y="103"/>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5" name="Freeform 189"/>
              <p:cNvSpPr>
                <a:spLocks/>
              </p:cNvSpPr>
              <p:nvPr/>
            </p:nvSpPr>
            <p:spPr bwMode="auto">
              <a:xfrm>
                <a:off x="3649" y="3556"/>
                <a:ext cx="43" cy="302"/>
              </a:xfrm>
              <a:custGeom>
                <a:avLst/>
                <a:gdLst>
                  <a:gd name="T0" fmla="*/ 16 w 18"/>
                  <a:gd name="T1" fmla="*/ 94 h 128"/>
                  <a:gd name="T2" fmla="*/ 16 w 18"/>
                  <a:gd name="T3" fmla="*/ 121 h 128"/>
                  <a:gd name="T4" fmla="*/ 17 w 18"/>
                  <a:gd name="T5" fmla="*/ 95 h 128"/>
                  <a:gd name="T6" fmla="*/ 10 w 18"/>
                  <a:gd name="T7" fmla="*/ 35 h 128"/>
                  <a:gd name="T8" fmla="*/ 1 w 18"/>
                  <a:gd name="T9" fmla="*/ 4 h 128"/>
                  <a:gd name="T10" fmla="*/ 16 w 18"/>
                  <a:gd name="T11" fmla="*/ 94 h 128"/>
                </a:gdLst>
                <a:ahLst/>
                <a:cxnLst>
                  <a:cxn ang="0">
                    <a:pos x="T0" y="T1"/>
                  </a:cxn>
                  <a:cxn ang="0">
                    <a:pos x="T2" y="T3"/>
                  </a:cxn>
                  <a:cxn ang="0">
                    <a:pos x="T4" y="T5"/>
                  </a:cxn>
                  <a:cxn ang="0">
                    <a:pos x="T6" y="T7"/>
                  </a:cxn>
                  <a:cxn ang="0">
                    <a:pos x="T8" y="T9"/>
                  </a:cxn>
                  <a:cxn ang="0">
                    <a:pos x="T10" y="T11"/>
                  </a:cxn>
                </a:cxnLst>
                <a:rect l="0" t="0" r="r" b="b"/>
                <a:pathLst>
                  <a:path w="18" h="128">
                    <a:moveTo>
                      <a:pt x="16" y="94"/>
                    </a:moveTo>
                    <a:cubicBezTo>
                      <a:pt x="16" y="123"/>
                      <a:pt x="16" y="113"/>
                      <a:pt x="16" y="121"/>
                    </a:cubicBezTo>
                    <a:cubicBezTo>
                      <a:pt x="16" y="128"/>
                      <a:pt x="18" y="114"/>
                      <a:pt x="17" y="95"/>
                    </a:cubicBezTo>
                    <a:cubicBezTo>
                      <a:pt x="17" y="75"/>
                      <a:pt x="13" y="50"/>
                      <a:pt x="10" y="35"/>
                    </a:cubicBezTo>
                    <a:cubicBezTo>
                      <a:pt x="3" y="3"/>
                      <a:pt x="0" y="0"/>
                      <a:pt x="1" y="4"/>
                    </a:cubicBezTo>
                    <a:cubicBezTo>
                      <a:pt x="3" y="11"/>
                      <a:pt x="16" y="65"/>
                      <a:pt x="16" y="94"/>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6" name="Freeform 190"/>
              <p:cNvSpPr>
                <a:spLocks/>
              </p:cNvSpPr>
              <p:nvPr/>
            </p:nvSpPr>
            <p:spPr bwMode="auto">
              <a:xfrm>
                <a:off x="3059" y="2750"/>
                <a:ext cx="333" cy="291"/>
              </a:xfrm>
              <a:custGeom>
                <a:avLst/>
                <a:gdLst>
                  <a:gd name="T0" fmla="*/ 90 w 141"/>
                  <a:gd name="T1" fmla="*/ 72 h 123"/>
                  <a:gd name="T2" fmla="*/ 139 w 141"/>
                  <a:gd name="T3" fmla="*/ 123 h 123"/>
                  <a:gd name="T4" fmla="*/ 121 w 141"/>
                  <a:gd name="T5" fmla="*/ 100 h 123"/>
                  <a:gd name="T6" fmla="*/ 34 w 141"/>
                  <a:gd name="T7" fmla="*/ 22 h 123"/>
                  <a:gd name="T8" fmla="*/ 90 w 141"/>
                  <a:gd name="T9" fmla="*/ 72 h 123"/>
                </a:gdLst>
                <a:ahLst/>
                <a:cxnLst>
                  <a:cxn ang="0">
                    <a:pos x="T0" y="T1"/>
                  </a:cxn>
                  <a:cxn ang="0">
                    <a:pos x="T2" y="T3"/>
                  </a:cxn>
                  <a:cxn ang="0">
                    <a:pos x="T4" y="T5"/>
                  </a:cxn>
                  <a:cxn ang="0">
                    <a:pos x="T6" y="T7"/>
                  </a:cxn>
                  <a:cxn ang="0">
                    <a:pos x="T8" y="T9"/>
                  </a:cxn>
                </a:cxnLst>
                <a:rect l="0" t="0" r="r" b="b"/>
                <a:pathLst>
                  <a:path w="141" h="123">
                    <a:moveTo>
                      <a:pt x="90" y="72"/>
                    </a:moveTo>
                    <a:cubicBezTo>
                      <a:pt x="109" y="90"/>
                      <a:pt x="131" y="114"/>
                      <a:pt x="139" y="123"/>
                    </a:cubicBezTo>
                    <a:cubicBezTo>
                      <a:pt x="140" y="123"/>
                      <a:pt x="141" y="123"/>
                      <a:pt x="121" y="100"/>
                    </a:cubicBezTo>
                    <a:cubicBezTo>
                      <a:pt x="88" y="66"/>
                      <a:pt x="63" y="44"/>
                      <a:pt x="34" y="22"/>
                    </a:cubicBezTo>
                    <a:cubicBezTo>
                      <a:pt x="0" y="0"/>
                      <a:pt x="40" y="25"/>
                      <a:pt x="90" y="72"/>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7" name="Freeform 191"/>
              <p:cNvSpPr>
                <a:spLocks/>
              </p:cNvSpPr>
              <p:nvPr/>
            </p:nvSpPr>
            <p:spPr bwMode="auto">
              <a:xfrm>
                <a:off x="3526" y="3204"/>
                <a:ext cx="206" cy="784"/>
              </a:xfrm>
              <a:custGeom>
                <a:avLst/>
                <a:gdLst>
                  <a:gd name="T0" fmla="*/ 75 w 87"/>
                  <a:gd name="T1" fmla="*/ 181 h 332"/>
                  <a:gd name="T2" fmla="*/ 79 w 87"/>
                  <a:gd name="T3" fmla="*/ 297 h 332"/>
                  <a:gd name="T4" fmla="*/ 80 w 87"/>
                  <a:gd name="T5" fmla="*/ 305 h 332"/>
                  <a:gd name="T6" fmla="*/ 83 w 87"/>
                  <a:gd name="T7" fmla="*/ 216 h 332"/>
                  <a:gd name="T8" fmla="*/ 74 w 87"/>
                  <a:gd name="T9" fmla="*/ 162 h 332"/>
                  <a:gd name="T10" fmla="*/ 13 w 87"/>
                  <a:gd name="T11" fmla="*/ 19 h 332"/>
                  <a:gd name="T12" fmla="*/ 35 w 87"/>
                  <a:gd name="T13" fmla="*/ 66 h 332"/>
                  <a:gd name="T14" fmla="*/ 47 w 87"/>
                  <a:gd name="T15" fmla="*/ 95 h 332"/>
                  <a:gd name="T16" fmla="*/ 75 w 87"/>
                  <a:gd name="T17" fmla="*/ 1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32">
                    <a:moveTo>
                      <a:pt x="75" y="181"/>
                    </a:moveTo>
                    <a:cubicBezTo>
                      <a:pt x="83" y="218"/>
                      <a:pt x="85" y="258"/>
                      <a:pt x="79" y="297"/>
                    </a:cubicBezTo>
                    <a:cubicBezTo>
                      <a:pt x="73" y="332"/>
                      <a:pt x="84" y="285"/>
                      <a:pt x="80" y="305"/>
                    </a:cubicBezTo>
                    <a:cubicBezTo>
                      <a:pt x="85" y="283"/>
                      <a:pt x="87" y="246"/>
                      <a:pt x="83" y="216"/>
                    </a:cubicBezTo>
                    <a:cubicBezTo>
                      <a:pt x="80" y="185"/>
                      <a:pt x="73" y="162"/>
                      <a:pt x="74" y="162"/>
                    </a:cubicBezTo>
                    <a:cubicBezTo>
                      <a:pt x="61" y="113"/>
                      <a:pt x="35" y="56"/>
                      <a:pt x="13" y="19"/>
                    </a:cubicBezTo>
                    <a:cubicBezTo>
                      <a:pt x="0" y="0"/>
                      <a:pt x="21" y="33"/>
                      <a:pt x="35" y="66"/>
                    </a:cubicBezTo>
                    <a:cubicBezTo>
                      <a:pt x="50" y="99"/>
                      <a:pt x="61" y="128"/>
                      <a:pt x="47" y="95"/>
                    </a:cubicBezTo>
                    <a:cubicBezTo>
                      <a:pt x="57" y="118"/>
                      <a:pt x="68" y="148"/>
                      <a:pt x="75" y="18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8" name="Freeform 192"/>
              <p:cNvSpPr>
                <a:spLocks/>
              </p:cNvSpPr>
              <p:nvPr/>
            </p:nvSpPr>
            <p:spPr bwMode="auto">
              <a:xfrm>
                <a:off x="1145" y="3305"/>
                <a:ext cx="40" cy="253"/>
              </a:xfrm>
              <a:custGeom>
                <a:avLst/>
                <a:gdLst>
                  <a:gd name="T0" fmla="*/ 5 w 17"/>
                  <a:gd name="T1" fmla="*/ 38 h 107"/>
                  <a:gd name="T2" fmla="*/ 10 w 17"/>
                  <a:gd name="T3" fmla="*/ 17 h 107"/>
                  <a:gd name="T4" fmla="*/ 2 w 17"/>
                  <a:gd name="T5" fmla="*/ 49 h 107"/>
                  <a:gd name="T6" fmla="*/ 8 w 17"/>
                  <a:gd name="T7" fmla="*/ 86 h 107"/>
                  <a:gd name="T8" fmla="*/ 13 w 17"/>
                  <a:gd name="T9" fmla="*/ 97 h 107"/>
                  <a:gd name="T10" fmla="*/ 5 w 17"/>
                  <a:gd name="T11" fmla="*/ 38 h 107"/>
                </a:gdLst>
                <a:ahLst/>
                <a:cxnLst>
                  <a:cxn ang="0">
                    <a:pos x="T0" y="T1"/>
                  </a:cxn>
                  <a:cxn ang="0">
                    <a:pos x="T2" y="T3"/>
                  </a:cxn>
                  <a:cxn ang="0">
                    <a:pos x="T4" y="T5"/>
                  </a:cxn>
                  <a:cxn ang="0">
                    <a:pos x="T6" y="T7"/>
                  </a:cxn>
                  <a:cxn ang="0">
                    <a:pos x="T8" y="T9"/>
                  </a:cxn>
                  <a:cxn ang="0">
                    <a:pos x="T10" y="T11"/>
                  </a:cxn>
                </a:cxnLst>
                <a:rect l="0" t="0" r="r" b="b"/>
                <a:pathLst>
                  <a:path w="17" h="107">
                    <a:moveTo>
                      <a:pt x="5" y="38"/>
                    </a:moveTo>
                    <a:cubicBezTo>
                      <a:pt x="17" y="0"/>
                      <a:pt x="11" y="20"/>
                      <a:pt x="10" y="17"/>
                    </a:cubicBezTo>
                    <a:cubicBezTo>
                      <a:pt x="7" y="26"/>
                      <a:pt x="3" y="38"/>
                      <a:pt x="2" y="49"/>
                    </a:cubicBezTo>
                    <a:cubicBezTo>
                      <a:pt x="2" y="61"/>
                      <a:pt x="4" y="74"/>
                      <a:pt x="8" y="86"/>
                    </a:cubicBezTo>
                    <a:cubicBezTo>
                      <a:pt x="16" y="106"/>
                      <a:pt x="17" y="107"/>
                      <a:pt x="13" y="97"/>
                    </a:cubicBezTo>
                    <a:cubicBezTo>
                      <a:pt x="9" y="87"/>
                      <a:pt x="0" y="63"/>
                      <a:pt x="5" y="38"/>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9" name="Freeform 193"/>
              <p:cNvSpPr>
                <a:spLocks/>
              </p:cNvSpPr>
              <p:nvPr/>
            </p:nvSpPr>
            <p:spPr bwMode="auto">
              <a:xfrm>
                <a:off x="1301" y="3776"/>
                <a:ext cx="137" cy="141"/>
              </a:xfrm>
              <a:custGeom>
                <a:avLst/>
                <a:gdLst>
                  <a:gd name="T0" fmla="*/ 16 w 58"/>
                  <a:gd name="T1" fmla="*/ 17 h 60"/>
                  <a:gd name="T2" fmla="*/ 34 w 58"/>
                  <a:gd name="T3" fmla="*/ 37 h 60"/>
                  <a:gd name="T4" fmla="*/ 58 w 58"/>
                  <a:gd name="T5" fmla="*/ 60 h 60"/>
                  <a:gd name="T6" fmla="*/ 16 w 58"/>
                  <a:gd name="T7" fmla="*/ 17 h 60"/>
                </a:gdLst>
                <a:ahLst/>
                <a:cxnLst>
                  <a:cxn ang="0">
                    <a:pos x="T0" y="T1"/>
                  </a:cxn>
                  <a:cxn ang="0">
                    <a:pos x="T2" y="T3"/>
                  </a:cxn>
                  <a:cxn ang="0">
                    <a:pos x="T4" y="T5"/>
                  </a:cxn>
                  <a:cxn ang="0">
                    <a:pos x="T6" y="T7"/>
                  </a:cxn>
                </a:cxnLst>
                <a:rect l="0" t="0" r="r" b="b"/>
                <a:pathLst>
                  <a:path w="58" h="60">
                    <a:moveTo>
                      <a:pt x="16" y="17"/>
                    </a:moveTo>
                    <a:cubicBezTo>
                      <a:pt x="0" y="0"/>
                      <a:pt x="9" y="11"/>
                      <a:pt x="34" y="37"/>
                    </a:cubicBezTo>
                    <a:cubicBezTo>
                      <a:pt x="42" y="45"/>
                      <a:pt x="50" y="52"/>
                      <a:pt x="58" y="60"/>
                    </a:cubicBezTo>
                    <a:cubicBezTo>
                      <a:pt x="42" y="45"/>
                      <a:pt x="32" y="34"/>
                      <a:pt x="16" y="17"/>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0" name="Freeform 194"/>
              <p:cNvSpPr>
                <a:spLocks/>
              </p:cNvSpPr>
              <p:nvPr/>
            </p:nvSpPr>
            <p:spPr bwMode="auto">
              <a:xfrm>
                <a:off x="1816" y="2788"/>
                <a:ext cx="35" cy="3"/>
              </a:xfrm>
              <a:custGeom>
                <a:avLst/>
                <a:gdLst>
                  <a:gd name="T0" fmla="*/ 8 w 15"/>
                  <a:gd name="T1" fmla="*/ 0 h 1"/>
                  <a:gd name="T2" fmla="*/ 15 w 15"/>
                  <a:gd name="T3" fmla="*/ 1 h 1"/>
                  <a:gd name="T4" fmla="*/ 0 w 15"/>
                  <a:gd name="T5" fmla="*/ 0 h 1"/>
                  <a:gd name="T6" fmla="*/ 8 w 15"/>
                  <a:gd name="T7" fmla="*/ 0 h 1"/>
                </a:gdLst>
                <a:ahLst/>
                <a:cxnLst>
                  <a:cxn ang="0">
                    <a:pos x="T0" y="T1"/>
                  </a:cxn>
                  <a:cxn ang="0">
                    <a:pos x="T2" y="T3"/>
                  </a:cxn>
                  <a:cxn ang="0">
                    <a:pos x="T4" y="T5"/>
                  </a:cxn>
                  <a:cxn ang="0">
                    <a:pos x="T6" y="T7"/>
                  </a:cxn>
                </a:cxnLst>
                <a:rect l="0" t="0" r="r" b="b"/>
                <a:pathLst>
                  <a:path w="15" h="1">
                    <a:moveTo>
                      <a:pt x="8" y="0"/>
                    </a:moveTo>
                    <a:cubicBezTo>
                      <a:pt x="14" y="1"/>
                      <a:pt x="14" y="1"/>
                      <a:pt x="15" y="1"/>
                    </a:cubicBezTo>
                    <a:cubicBezTo>
                      <a:pt x="10" y="0"/>
                      <a:pt x="5" y="0"/>
                      <a:pt x="0" y="0"/>
                    </a:cubicBezTo>
                    <a:cubicBezTo>
                      <a:pt x="0" y="0"/>
                      <a:pt x="6" y="0"/>
                      <a:pt x="8" y="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1" name="Freeform 195"/>
              <p:cNvSpPr>
                <a:spLocks/>
              </p:cNvSpPr>
              <p:nvPr/>
            </p:nvSpPr>
            <p:spPr bwMode="auto">
              <a:xfrm>
                <a:off x="661" y="3400"/>
                <a:ext cx="80" cy="638"/>
              </a:xfrm>
              <a:custGeom>
                <a:avLst/>
                <a:gdLst>
                  <a:gd name="T0" fmla="*/ 14 w 34"/>
                  <a:gd name="T1" fmla="*/ 192 h 270"/>
                  <a:gd name="T2" fmla="*/ 9 w 34"/>
                  <a:gd name="T3" fmla="*/ 135 h 270"/>
                  <a:gd name="T4" fmla="*/ 18 w 34"/>
                  <a:gd name="T5" fmla="*/ 56 h 270"/>
                  <a:gd name="T6" fmla="*/ 19 w 34"/>
                  <a:gd name="T7" fmla="*/ 47 h 270"/>
                  <a:gd name="T8" fmla="*/ 34 w 34"/>
                  <a:gd name="T9" fmla="*/ 0 h 270"/>
                  <a:gd name="T10" fmla="*/ 16 w 34"/>
                  <a:gd name="T11" fmla="*/ 53 h 270"/>
                  <a:gd name="T12" fmla="*/ 27 w 34"/>
                  <a:gd name="T13" fmla="*/ 16 h 270"/>
                  <a:gd name="T14" fmla="*/ 18 w 34"/>
                  <a:gd name="T15" fmla="*/ 221 h 270"/>
                  <a:gd name="T16" fmla="*/ 29 w 34"/>
                  <a:gd name="T17" fmla="*/ 248 h 270"/>
                  <a:gd name="T18" fmla="*/ 14 w 34"/>
                  <a:gd name="T19" fmla="*/ 19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70">
                    <a:moveTo>
                      <a:pt x="14" y="192"/>
                    </a:moveTo>
                    <a:cubicBezTo>
                      <a:pt x="13" y="182"/>
                      <a:pt x="10" y="160"/>
                      <a:pt x="9" y="135"/>
                    </a:cubicBezTo>
                    <a:cubicBezTo>
                      <a:pt x="9" y="109"/>
                      <a:pt x="12" y="80"/>
                      <a:pt x="18" y="56"/>
                    </a:cubicBezTo>
                    <a:cubicBezTo>
                      <a:pt x="16" y="66"/>
                      <a:pt x="10" y="91"/>
                      <a:pt x="19" y="47"/>
                    </a:cubicBezTo>
                    <a:cubicBezTo>
                      <a:pt x="29" y="10"/>
                      <a:pt x="25" y="27"/>
                      <a:pt x="34" y="0"/>
                    </a:cubicBezTo>
                    <a:cubicBezTo>
                      <a:pt x="19" y="39"/>
                      <a:pt x="16" y="59"/>
                      <a:pt x="16" y="53"/>
                    </a:cubicBezTo>
                    <a:cubicBezTo>
                      <a:pt x="19" y="41"/>
                      <a:pt x="23" y="29"/>
                      <a:pt x="27" y="16"/>
                    </a:cubicBezTo>
                    <a:cubicBezTo>
                      <a:pt x="4" y="80"/>
                      <a:pt x="0" y="158"/>
                      <a:pt x="18" y="221"/>
                    </a:cubicBezTo>
                    <a:cubicBezTo>
                      <a:pt x="34" y="270"/>
                      <a:pt x="17" y="214"/>
                      <a:pt x="29" y="248"/>
                    </a:cubicBezTo>
                    <a:cubicBezTo>
                      <a:pt x="17" y="213"/>
                      <a:pt x="20" y="219"/>
                      <a:pt x="14" y="192"/>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2" name="Freeform 196"/>
              <p:cNvSpPr>
                <a:spLocks/>
              </p:cNvSpPr>
              <p:nvPr/>
            </p:nvSpPr>
            <p:spPr bwMode="auto">
              <a:xfrm>
                <a:off x="822" y="3138"/>
                <a:ext cx="80" cy="115"/>
              </a:xfrm>
              <a:custGeom>
                <a:avLst/>
                <a:gdLst>
                  <a:gd name="T0" fmla="*/ 12 w 34"/>
                  <a:gd name="T1" fmla="*/ 32 h 49"/>
                  <a:gd name="T2" fmla="*/ 28 w 34"/>
                  <a:gd name="T3" fmla="*/ 8 h 49"/>
                  <a:gd name="T4" fmla="*/ 0 w 34"/>
                  <a:gd name="T5" fmla="*/ 49 h 49"/>
                  <a:gd name="T6" fmla="*/ 12 w 34"/>
                  <a:gd name="T7" fmla="*/ 32 h 49"/>
                </a:gdLst>
                <a:ahLst/>
                <a:cxnLst>
                  <a:cxn ang="0">
                    <a:pos x="T0" y="T1"/>
                  </a:cxn>
                  <a:cxn ang="0">
                    <a:pos x="T2" y="T3"/>
                  </a:cxn>
                  <a:cxn ang="0">
                    <a:pos x="T4" y="T5"/>
                  </a:cxn>
                  <a:cxn ang="0">
                    <a:pos x="T6" y="T7"/>
                  </a:cxn>
                </a:cxnLst>
                <a:rect l="0" t="0" r="r" b="b"/>
                <a:pathLst>
                  <a:path w="34" h="49">
                    <a:moveTo>
                      <a:pt x="12" y="32"/>
                    </a:moveTo>
                    <a:cubicBezTo>
                      <a:pt x="18" y="21"/>
                      <a:pt x="34" y="0"/>
                      <a:pt x="28" y="8"/>
                    </a:cubicBezTo>
                    <a:cubicBezTo>
                      <a:pt x="13" y="27"/>
                      <a:pt x="3" y="44"/>
                      <a:pt x="0" y="49"/>
                    </a:cubicBezTo>
                    <a:cubicBezTo>
                      <a:pt x="5" y="41"/>
                      <a:pt x="10" y="33"/>
                      <a:pt x="12" y="32"/>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3" name="Freeform 197"/>
              <p:cNvSpPr>
                <a:spLocks/>
              </p:cNvSpPr>
              <p:nvPr/>
            </p:nvSpPr>
            <p:spPr bwMode="auto">
              <a:xfrm>
                <a:off x="2218" y="3020"/>
                <a:ext cx="170" cy="869"/>
              </a:xfrm>
              <a:custGeom>
                <a:avLst/>
                <a:gdLst>
                  <a:gd name="T0" fmla="*/ 67 w 72"/>
                  <a:gd name="T1" fmla="*/ 91 h 368"/>
                  <a:gd name="T2" fmla="*/ 66 w 72"/>
                  <a:gd name="T3" fmla="*/ 159 h 368"/>
                  <a:gd name="T4" fmla="*/ 54 w 72"/>
                  <a:gd name="T5" fmla="*/ 227 h 368"/>
                  <a:gd name="T6" fmla="*/ 62 w 72"/>
                  <a:gd name="T7" fmla="*/ 192 h 368"/>
                  <a:gd name="T8" fmla="*/ 9 w 72"/>
                  <a:gd name="T9" fmla="*/ 347 h 368"/>
                  <a:gd name="T10" fmla="*/ 0 w 72"/>
                  <a:gd name="T11" fmla="*/ 368 h 368"/>
                  <a:gd name="T12" fmla="*/ 38 w 72"/>
                  <a:gd name="T13" fmla="*/ 294 h 368"/>
                  <a:gd name="T14" fmla="*/ 32 w 72"/>
                  <a:gd name="T15" fmla="*/ 310 h 368"/>
                  <a:gd name="T16" fmla="*/ 69 w 72"/>
                  <a:gd name="T17" fmla="*/ 182 h 368"/>
                  <a:gd name="T18" fmla="*/ 68 w 72"/>
                  <a:gd name="T19" fmla="*/ 189 h 368"/>
                  <a:gd name="T20" fmla="*/ 69 w 72"/>
                  <a:gd name="T21" fmla="*/ 177 h 368"/>
                  <a:gd name="T22" fmla="*/ 72 w 72"/>
                  <a:gd name="T23" fmla="*/ 120 h 368"/>
                  <a:gd name="T24" fmla="*/ 47 w 72"/>
                  <a:gd name="T25" fmla="*/ 0 h 368"/>
                  <a:gd name="T26" fmla="*/ 61 w 72"/>
                  <a:gd name="T27" fmla="*/ 48 h 368"/>
                  <a:gd name="T28" fmla="*/ 67 w 72"/>
                  <a:gd name="T29" fmla="*/ 9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368">
                    <a:moveTo>
                      <a:pt x="67" y="91"/>
                    </a:moveTo>
                    <a:cubicBezTo>
                      <a:pt x="67" y="96"/>
                      <a:pt x="69" y="127"/>
                      <a:pt x="66" y="159"/>
                    </a:cubicBezTo>
                    <a:cubicBezTo>
                      <a:pt x="64" y="191"/>
                      <a:pt x="56" y="221"/>
                      <a:pt x="54" y="227"/>
                    </a:cubicBezTo>
                    <a:cubicBezTo>
                      <a:pt x="59" y="207"/>
                      <a:pt x="56" y="227"/>
                      <a:pt x="62" y="192"/>
                    </a:cubicBezTo>
                    <a:cubicBezTo>
                      <a:pt x="54" y="236"/>
                      <a:pt x="44" y="281"/>
                      <a:pt x="9" y="347"/>
                    </a:cubicBezTo>
                    <a:cubicBezTo>
                      <a:pt x="8" y="350"/>
                      <a:pt x="11" y="348"/>
                      <a:pt x="0" y="368"/>
                    </a:cubicBezTo>
                    <a:cubicBezTo>
                      <a:pt x="20" y="336"/>
                      <a:pt x="34" y="303"/>
                      <a:pt x="38" y="294"/>
                    </a:cubicBezTo>
                    <a:cubicBezTo>
                      <a:pt x="36" y="299"/>
                      <a:pt x="34" y="304"/>
                      <a:pt x="32" y="310"/>
                    </a:cubicBezTo>
                    <a:cubicBezTo>
                      <a:pt x="58" y="248"/>
                      <a:pt x="63" y="214"/>
                      <a:pt x="69" y="182"/>
                    </a:cubicBezTo>
                    <a:cubicBezTo>
                      <a:pt x="68" y="189"/>
                      <a:pt x="68" y="189"/>
                      <a:pt x="68" y="189"/>
                    </a:cubicBezTo>
                    <a:cubicBezTo>
                      <a:pt x="71" y="162"/>
                      <a:pt x="68" y="190"/>
                      <a:pt x="69" y="177"/>
                    </a:cubicBezTo>
                    <a:cubicBezTo>
                      <a:pt x="72" y="159"/>
                      <a:pt x="72" y="127"/>
                      <a:pt x="72" y="120"/>
                    </a:cubicBezTo>
                    <a:cubicBezTo>
                      <a:pt x="70" y="81"/>
                      <a:pt x="68" y="56"/>
                      <a:pt x="47" y="0"/>
                    </a:cubicBezTo>
                    <a:cubicBezTo>
                      <a:pt x="64" y="47"/>
                      <a:pt x="61" y="49"/>
                      <a:pt x="61" y="48"/>
                    </a:cubicBezTo>
                    <a:cubicBezTo>
                      <a:pt x="60" y="48"/>
                      <a:pt x="61" y="47"/>
                      <a:pt x="67" y="9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4" name="Freeform 198"/>
              <p:cNvSpPr>
                <a:spLocks/>
              </p:cNvSpPr>
              <p:nvPr/>
            </p:nvSpPr>
            <p:spPr bwMode="auto">
              <a:xfrm>
                <a:off x="2182" y="2807"/>
                <a:ext cx="78" cy="85"/>
              </a:xfrm>
              <a:custGeom>
                <a:avLst/>
                <a:gdLst>
                  <a:gd name="T0" fmla="*/ 33 w 33"/>
                  <a:gd name="T1" fmla="*/ 36 h 36"/>
                  <a:gd name="T2" fmla="*/ 11 w 33"/>
                  <a:gd name="T3" fmla="*/ 11 h 36"/>
                  <a:gd name="T4" fmla="*/ 8 w 33"/>
                  <a:gd name="T5" fmla="*/ 8 h 36"/>
                  <a:gd name="T6" fmla="*/ 33 w 33"/>
                  <a:gd name="T7" fmla="*/ 36 h 36"/>
                </a:gdLst>
                <a:ahLst/>
                <a:cxnLst>
                  <a:cxn ang="0">
                    <a:pos x="T0" y="T1"/>
                  </a:cxn>
                  <a:cxn ang="0">
                    <a:pos x="T2" y="T3"/>
                  </a:cxn>
                  <a:cxn ang="0">
                    <a:pos x="T4" y="T5"/>
                  </a:cxn>
                  <a:cxn ang="0">
                    <a:pos x="T6" y="T7"/>
                  </a:cxn>
                </a:cxnLst>
                <a:rect l="0" t="0" r="r" b="b"/>
                <a:pathLst>
                  <a:path w="33" h="36">
                    <a:moveTo>
                      <a:pt x="33" y="36"/>
                    </a:moveTo>
                    <a:cubicBezTo>
                      <a:pt x="32" y="35"/>
                      <a:pt x="26" y="25"/>
                      <a:pt x="11" y="11"/>
                    </a:cubicBezTo>
                    <a:cubicBezTo>
                      <a:pt x="1" y="1"/>
                      <a:pt x="0" y="0"/>
                      <a:pt x="8" y="8"/>
                    </a:cubicBezTo>
                    <a:cubicBezTo>
                      <a:pt x="18" y="17"/>
                      <a:pt x="29" y="30"/>
                      <a:pt x="33" y="36"/>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5" name="Freeform 199"/>
              <p:cNvSpPr>
                <a:spLocks/>
              </p:cNvSpPr>
              <p:nvPr/>
            </p:nvSpPr>
            <p:spPr bwMode="auto">
              <a:xfrm>
                <a:off x="1079" y="2795"/>
                <a:ext cx="69" cy="47"/>
              </a:xfrm>
              <a:custGeom>
                <a:avLst/>
                <a:gdLst>
                  <a:gd name="T0" fmla="*/ 0 w 29"/>
                  <a:gd name="T1" fmla="*/ 20 h 20"/>
                  <a:gd name="T2" fmla="*/ 2 w 29"/>
                  <a:gd name="T3" fmla="*/ 18 h 20"/>
                  <a:gd name="T4" fmla="*/ 29 w 29"/>
                  <a:gd name="T5" fmla="*/ 0 h 20"/>
                  <a:gd name="T6" fmla="*/ 27 w 29"/>
                  <a:gd name="T7" fmla="*/ 1 h 20"/>
                  <a:gd name="T8" fmla="*/ 0 w 29"/>
                  <a:gd name="T9" fmla="*/ 20 h 20"/>
                </a:gdLst>
                <a:ahLst/>
                <a:cxnLst>
                  <a:cxn ang="0">
                    <a:pos x="T0" y="T1"/>
                  </a:cxn>
                  <a:cxn ang="0">
                    <a:pos x="T2" y="T3"/>
                  </a:cxn>
                  <a:cxn ang="0">
                    <a:pos x="T4" y="T5"/>
                  </a:cxn>
                  <a:cxn ang="0">
                    <a:pos x="T6" y="T7"/>
                  </a:cxn>
                  <a:cxn ang="0">
                    <a:pos x="T8" y="T9"/>
                  </a:cxn>
                </a:cxnLst>
                <a:rect l="0" t="0" r="r" b="b"/>
                <a:pathLst>
                  <a:path w="29" h="20">
                    <a:moveTo>
                      <a:pt x="0" y="20"/>
                    </a:moveTo>
                    <a:cubicBezTo>
                      <a:pt x="2" y="18"/>
                      <a:pt x="2" y="18"/>
                      <a:pt x="2" y="18"/>
                    </a:cubicBezTo>
                    <a:cubicBezTo>
                      <a:pt x="11" y="12"/>
                      <a:pt x="20" y="6"/>
                      <a:pt x="29" y="0"/>
                    </a:cubicBezTo>
                    <a:cubicBezTo>
                      <a:pt x="27" y="1"/>
                      <a:pt x="27" y="1"/>
                      <a:pt x="27" y="1"/>
                    </a:cubicBezTo>
                    <a:cubicBezTo>
                      <a:pt x="18" y="7"/>
                      <a:pt x="9" y="14"/>
                      <a:pt x="0" y="2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6" name="Freeform 200"/>
              <p:cNvSpPr>
                <a:spLocks/>
              </p:cNvSpPr>
              <p:nvPr/>
            </p:nvSpPr>
            <p:spPr bwMode="auto">
              <a:xfrm>
                <a:off x="1528" y="2625"/>
                <a:ext cx="101" cy="19"/>
              </a:xfrm>
              <a:custGeom>
                <a:avLst/>
                <a:gdLst>
                  <a:gd name="T0" fmla="*/ 38 w 43"/>
                  <a:gd name="T1" fmla="*/ 1 h 8"/>
                  <a:gd name="T2" fmla="*/ 21 w 43"/>
                  <a:gd name="T3" fmla="*/ 3 h 8"/>
                  <a:gd name="T4" fmla="*/ 38 w 43"/>
                  <a:gd name="T5" fmla="*/ 1 h 8"/>
                </a:gdLst>
                <a:ahLst/>
                <a:cxnLst>
                  <a:cxn ang="0">
                    <a:pos x="T0" y="T1"/>
                  </a:cxn>
                  <a:cxn ang="0">
                    <a:pos x="T2" y="T3"/>
                  </a:cxn>
                  <a:cxn ang="0">
                    <a:pos x="T4" y="T5"/>
                  </a:cxn>
                </a:cxnLst>
                <a:rect l="0" t="0" r="r" b="b"/>
                <a:pathLst>
                  <a:path w="43" h="8">
                    <a:moveTo>
                      <a:pt x="38" y="1"/>
                    </a:moveTo>
                    <a:cubicBezTo>
                      <a:pt x="43" y="0"/>
                      <a:pt x="34" y="1"/>
                      <a:pt x="21" y="3"/>
                    </a:cubicBezTo>
                    <a:cubicBezTo>
                      <a:pt x="0" y="8"/>
                      <a:pt x="25" y="3"/>
                      <a:pt x="38" y="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7" name="Freeform 201"/>
              <p:cNvSpPr>
                <a:spLocks/>
              </p:cNvSpPr>
              <p:nvPr/>
            </p:nvSpPr>
            <p:spPr bwMode="auto">
              <a:xfrm>
                <a:off x="803" y="3046"/>
                <a:ext cx="66" cy="96"/>
              </a:xfrm>
              <a:custGeom>
                <a:avLst/>
                <a:gdLst>
                  <a:gd name="T0" fmla="*/ 14 w 28"/>
                  <a:gd name="T1" fmla="*/ 21 h 41"/>
                  <a:gd name="T2" fmla="*/ 1 w 28"/>
                  <a:gd name="T3" fmla="*/ 40 h 41"/>
                  <a:gd name="T4" fmla="*/ 14 w 28"/>
                  <a:gd name="T5" fmla="*/ 21 h 41"/>
                </a:gdLst>
                <a:ahLst/>
                <a:cxnLst>
                  <a:cxn ang="0">
                    <a:pos x="T0" y="T1"/>
                  </a:cxn>
                  <a:cxn ang="0">
                    <a:pos x="T2" y="T3"/>
                  </a:cxn>
                  <a:cxn ang="0">
                    <a:pos x="T4" y="T5"/>
                  </a:cxn>
                </a:cxnLst>
                <a:rect l="0" t="0" r="r" b="b"/>
                <a:pathLst>
                  <a:path w="28" h="41">
                    <a:moveTo>
                      <a:pt x="14" y="21"/>
                    </a:moveTo>
                    <a:cubicBezTo>
                      <a:pt x="28" y="0"/>
                      <a:pt x="11" y="23"/>
                      <a:pt x="1" y="40"/>
                    </a:cubicBezTo>
                    <a:cubicBezTo>
                      <a:pt x="0" y="41"/>
                      <a:pt x="3" y="37"/>
                      <a:pt x="14" y="2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8" name="Freeform 202"/>
              <p:cNvSpPr>
                <a:spLocks/>
              </p:cNvSpPr>
              <p:nvPr/>
            </p:nvSpPr>
            <p:spPr bwMode="auto">
              <a:xfrm>
                <a:off x="855" y="2717"/>
                <a:ext cx="328" cy="305"/>
              </a:xfrm>
              <a:custGeom>
                <a:avLst/>
                <a:gdLst>
                  <a:gd name="T0" fmla="*/ 76 w 139"/>
                  <a:gd name="T1" fmla="*/ 49 h 129"/>
                  <a:gd name="T2" fmla="*/ 135 w 139"/>
                  <a:gd name="T3" fmla="*/ 4 h 129"/>
                  <a:gd name="T4" fmla="*/ 126 w 139"/>
                  <a:gd name="T5" fmla="*/ 8 h 129"/>
                  <a:gd name="T6" fmla="*/ 19 w 139"/>
                  <a:gd name="T7" fmla="*/ 105 h 129"/>
                  <a:gd name="T8" fmla="*/ 76 w 139"/>
                  <a:gd name="T9" fmla="*/ 49 h 129"/>
                </a:gdLst>
                <a:ahLst/>
                <a:cxnLst>
                  <a:cxn ang="0">
                    <a:pos x="T0" y="T1"/>
                  </a:cxn>
                  <a:cxn ang="0">
                    <a:pos x="T2" y="T3"/>
                  </a:cxn>
                  <a:cxn ang="0">
                    <a:pos x="T4" y="T5"/>
                  </a:cxn>
                  <a:cxn ang="0">
                    <a:pos x="T6" y="T7"/>
                  </a:cxn>
                  <a:cxn ang="0">
                    <a:pos x="T8" y="T9"/>
                  </a:cxn>
                </a:cxnLst>
                <a:rect l="0" t="0" r="r" b="b"/>
                <a:pathLst>
                  <a:path w="139" h="129">
                    <a:moveTo>
                      <a:pt x="76" y="49"/>
                    </a:moveTo>
                    <a:cubicBezTo>
                      <a:pt x="108" y="22"/>
                      <a:pt x="122" y="13"/>
                      <a:pt x="135" y="4"/>
                    </a:cubicBezTo>
                    <a:cubicBezTo>
                      <a:pt x="139" y="0"/>
                      <a:pt x="98" y="29"/>
                      <a:pt x="126" y="8"/>
                    </a:cubicBezTo>
                    <a:cubicBezTo>
                      <a:pt x="100" y="24"/>
                      <a:pt x="38" y="79"/>
                      <a:pt x="19" y="105"/>
                    </a:cubicBezTo>
                    <a:cubicBezTo>
                      <a:pt x="0" y="129"/>
                      <a:pt x="34" y="86"/>
                      <a:pt x="76" y="49"/>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9" name="Freeform 203"/>
              <p:cNvSpPr>
                <a:spLocks/>
              </p:cNvSpPr>
              <p:nvPr/>
            </p:nvSpPr>
            <p:spPr bwMode="auto">
              <a:xfrm>
                <a:off x="1502" y="2559"/>
                <a:ext cx="808" cy="269"/>
              </a:xfrm>
              <a:custGeom>
                <a:avLst/>
                <a:gdLst>
                  <a:gd name="T0" fmla="*/ 33 w 342"/>
                  <a:gd name="T1" fmla="*/ 9 h 114"/>
                  <a:gd name="T2" fmla="*/ 47 w 342"/>
                  <a:gd name="T3" fmla="*/ 8 h 114"/>
                  <a:gd name="T4" fmla="*/ 212 w 342"/>
                  <a:gd name="T5" fmla="*/ 33 h 114"/>
                  <a:gd name="T6" fmla="*/ 239 w 342"/>
                  <a:gd name="T7" fmla="*/ 44 h 114"/>
                  <a:gd name="T8" fmla="*/ 272 w 342"/>
                  <a:gd name="T9" fmla="*/ 63 h 114"/>
                  <a:gd name="T10" fmla="*/ 342 w 342"/>
                  <a:gd name="T11" fmla="*/ 114 h 114"/>
                  <a:gd name="T12" fmla="*/ 300 w 342"/>
                  <a:gd name="T13" fmla="*/ 77 h 114"/>
                  <a:gd name="T14" fmla="*/ 242 w 342"/>
                  <a:gd name="T15" fmla="*/ 41 h 114"/>
                  <a:gd name="T16" fmla="*/ 212 w 342"/>
                  <a:gd name="T17" fmla="*/ 27 h 114"/>
                  <a:gd name="T18" fmla="*/ 33 w 342"/>
                  <a:gd name="T19" fmla="*/ 7 h 114"/>
                  <a:gd name="T20" fmla="*/ 0 w 342"/>
                  <a:gd name="T21" fmla="*/ 14 h 114"/>
                  <a:gd name="T22" fmla="*/ 33 w 342"/>
                  <a:gd name="T23" fmla="*/ 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2" h="114">
                    <a:moveTo>
                      <a:pt x="33" y="9"/>
                    </a:moveTo>
                    <a:cubicBezTo>
                      <a:pt x="10" y="11"/>
                      <a:pt x="87" y="4"/>
                      <a:pt x="47" y="8"/>
                    </a:cubicBezTo>
                    <a:cubicBezTo>
                      <a:pt x="92" y="4"/>
                      <a:pt x="157" y="8"/>
                      <a:pt x="212" y="33"/>
                    </a:cubicBezTo>
                    <a:cubicBezTo>
                      <a:pt x="207" y="30"/>
                      <a:pt x="222" y="36"/>
                      <a:pt x="239" y="44"/>
                    </a:cubicBezTo>
                    <a:cubicBezTo>
                      <a:pt x="255" y="52"/>
                      <a:pt x="272" y="63"/>
                      <a:pt x="272" y="63"/>
                    </a:cubicBezTo>
                    <a:cubicBezTo>
                      <a:pt x="298" y="77"/>
                      <a:pt x="333" y="106"/>
                      <a:pt x="342" y="114"/>
                    </a:cubicBezTo>
                    <a:cubicBezTo>
                      <a:pt x="324" y="94"/>
                      <a:pt x="266" y="54"/>
                      <a:pt x="300" y="77"/>
                    </a:cubicBezTo>
                    <a:cubicBezTo>
                      <a:pt x="284" y="65"/>
                      <a:pt x="261" y="51"/>
                      <a:pt x="242" y="41"/>
                    </a:cubicBezTo>
                    <a:cubicBezTo>
                      <a:pt x="223" y="32"/>
                      <a:pt x="208" y="26"/>
                      <a:pt x="212" y="27"/>
                    </a:cubicBezTo>
                    <a:cubicBezTo>
                      <a:pt x="143" y="2"/>
                      <a:pt x="96" y="0"/>
                      <a:pt x="33" y="7"/>
                    </a:cubicBezTo>
                    <a:cubicBezTo>
                      <a:pt x="18" y="10"/>
                      <a:pt x="66" y="3"/>
                      <a:pt x="0" y="14"/>
                    </a:cubicBezTo>
                    <a:cubicBezTo>
                      <a:pt x="13" y="12"/>
                      <a:pt x="21" y="10"/>
                      <a:pt x="33" y="9"/>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0" name="Freeform 204"/>
              <p:cNvSpPr>
                <a:spLocks/>
              </p:cNvSpPr>
              <p:nvPr/>
            </p:nvSpPr>
            <p:spPr bwMode="auto">
              <a:xfrm>
                <a:off x="2288" y="2817"/>
                <a:ext cx="38" cy="35"/>
              </a:xfrm>
              <a:custGeom>
                <a:avLst/>
                <a:gdLst>
                  <a:gd name="T0" fmla="*/ 16 w 16"/>
                  <a:gd name="T1" fmla="*/ 15 h 15"/>
                  <a:gd name="T2" fmla="*/ 0 w 16"/>
                  <a:gd name="T3" fmla="*/ 0 h 15"/>
                  <a:gd name="T4" fmla="*/ 10 w 16"/>
                  <a:gd name="T5" fmla="*/ 10 h 15"/>
                  <a:gd name="T6" fmla="*/ 16 w 16"/>
                  <a:gd name="T7" fmla="*/ 15 h 15"/>
                </a:gdLst>
                <a:ahLst/>
                <a:cxnLst>
                  <a:cxn ang="0">
                    <a:pos x="T0" y="T1"/>
                  </a:cxn>
                  <a:cxn ang="0">
                    <a:pos x="T2" y="T3"/>
                  </a:cxn>
                  <a:cxn ang="0">
                    <a:pos x="T4" y="T5"/>
                  </a:cxn>
                  <a:cxn ang="0">
                    <a:pos x="T6" y="T7"/>
                  </a:cxn>
                </a:cxnLst>
                <a:rect l="0" t="0" r="r" b="b"/>
                <a:pathLst>
                  <a:path w="16" h="15">
                    <a:moveTo>
                      <a:pt x="16" y="15"/>
                    </a:moveTo>
                    <a:cubicBezTo>
                      <a:pt x="10" y="9"/>
                      <a:pt x="5" y="4"/>
                      <a:pt x="0" y="0"/>
                    </a:cubicBezTo>
                    <a:cubicBezTo>
                      <a:pt x="3" y="3"/>
                      <a:pt x="7" y="6"/>
                      <a:pt x="10" y="10"/>
                    </a:cubicBezTo>
                    <a:lnTo>
                      <a:pt x="16" y="15"/>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1" name="Freeform 205"/>
              <p:cNvSpPr>
                <a:spLocks/>
              </p:cNvSpPr>
              <p:nvPr/>
            </p:nvSpPr>
            <p:spPr bwMode="auto">
              <a:xfrm>
                <a:off x="1256" y="2535"/>
                <a:ext cx="503" cy="116"/>
              </a:xfrm>
              <a:custGeom>
                <a:avLst/>
                <a:gdLst>
                  <a:gd name="T0" fmla="*/ 6 w 213"/>
                  <a:gd name="T1" fmla="*/ 45 h 49"/>
                  <a:gd name="T2" fmla="*/ 100 w 213"/>
                  <a:gd name="T3" fmla="*/ 13 h 49"/>
                  <a:gd name="T4" fmla="*/ 192 w 213"/>
                  <a:gd name="T5" fmla="*/ 2 h 49"/>
                  <a:gd name="T6" fmla="*/ 158 w 213"/>
                  <a:gd name="T7" fmla="*/ 2 h 49"/>
                  <a:gd name="T8" fmla="*/ 77 w 213"/>
                  <a:gd name="T9" fmla="*/ 16 h 49"/>
                  <a:gd name="T10" fmla="*/ 0 w 213"/>
                  <a:gd name="T11" fmla="*/ 49 h 49"/>
                  <a:gd name="T12" fmla="*/ 6 w 213"/>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213" h="49">
                    <a:moveTo>
                      <a:pt x="6" y="45"/>
                    </a:moveTo>
                    <a:cubicBezTo>
                      <a:pt x="21" y="38"/>
                      <a:pt x="69" y="18"/>
                      <a:pt x="100" y="13"/>
                    </a:cubicBezTo>
                    <a:cubicBezTo>
                      <a:pt x="143" y="3"/>
                      <a:pt x="170" y="3"/>
                      <a:pt x="192" y="2"/>
                    </a:cubicBezTo>
                    <a:cubicBezTo>
                      <a:pt x="213" y="3"/>
                      <a:pt x="189" y="0"/>
                      <a:pt x="158" y="2"/>
                    </a:cubicBezTo>
                    <a:cubicBezTo>
                      <a:pt x="126" y="4"/>
                      <a:pt x="88" y="13"/>
                      <a:pt x="77" y="16"/>
                    </a:cubicBezTo>
                    <a:cubicBezTo>
                      <a:pt x="44" y="25"/>
                      <a:pt x="12" y="42"/>
                      <a:pt x="0" y="49"/>
                    </a:cubicBezTo>
                    <a:lnTo>
                      <a:pt x="6" y="45"/>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2" name="Freeform 206"/>
              <p:cNvSpPr>
                <a:spLocks/>
              </p:cNvSpPr>
              <p:nvPr/>
            </p:nvSpPr>
            <p:spPr bwMode="auto">
              <a:xfrm>
                <a:off x="1431" y="2956"/>
                <a:ext cx="1559" cy="718"/>
              </a:xfrm>
              <a:custGeom>
                <a:avLst/>
                <a:gdLst>
                  <a:gd name="T0" fmla="*/ 162 w 660"/>
                  <a:gd name="T1" fmla="*/ 13 h 304"/>
                  <a:gd name="T2" fmla="*/ 225 w 660"/>
                  <a:gd name="T3" fmla="*/ 10 h 304"/>
                  <a:gd name="T4" fmla="*/ 264 w 660"/>
                  <a:gd name="T5" fmla="*/ 10 h 304"/>
                  <a:gd name="T6" fmla="*/ 377 w 660"/>
                  <a:gd name="T7" fmla="*/ 22 h 304"/>
                  <a:gd name="T8" fmla="*/ 460 w 660"/>
                  <a:gd name="T9" fmla="*/ 54 h 304"/>
                  <a:gd name="T10" fmla="*/ 430 w 660"/>
                  <a:gd name="T11" fmla="*/ 38 h 304"/>
                  <a:gd name="T12" fmla="*/ 528 w 660"/>
                  <a:gd name="T13" fmla="*/ 97 h 304"/>
                  <a:gd name="T14" fmla="*/ 544 w 660"/>
                  <a:gd name="T15" fmla="*/ 110 h 304"/>
                  <a:gd name="T16" fmla="*/ 619 w 660"/>
                  <a:gd name="T17" fmla="*/ 202 h 304"/>
                  <a:gd name="T18" fmla="*/ 660 w 660"/>
                  <a:gd name="T19" fmla="*/ 304 h 304"/>
                  <a:gd name="T20" fmla="*/ 628 w 660"/>
                  <a:gd name="T21" fmla="*/ 218 h 304"/>
                  <a:gd name="T22" fmla="*/ 590 w 660"/>
                  <a:gd name="T23" fmla="*/ 158 h 304"/>
                  <a:gd name="T24" fmla="*/ 621 w 660"/>
                  <a:gd name="T25" fmla="*/ 202 h 304"/>
                  <a:gd name="T26" fmla="*/ 649 w 660"/>
                  <a:gd name="T27" fmla="*/ 262 h 304"/>
                  <a:gd name="T28" fmla="*/ 634 w 660"/>
                  <a:gd name="T29" fmla="*/ 226 h 304"/>
                  <a:gd name="T30" fmla="*/ 652 w 660"/>
                  <a:gd name="T31" fmla="*/ 264 h 304"/>
                  <a:gd name="T32" fmla="*/ 608 w 660"/>
                  <a:gd name="T33" fmla="*/ 173 h 304"/>
                  <a:gd name="T34" fmla="*/ 497 w 660"/>
                  <a:gd name="T35" fmla="*/ 63 h 304"/>
                  <a:gd name="T36" fmla="*/ 381 w 660"/>
                  <a:gd name="T37" fmla="*/ 14 h 304"/>
                  <a:gd name="T38" fmla="*/ 258 w 660"/>
                  <a:gd name="T39" fmla="*/ 2 h 304"/>
                  <a:gd name="T40" fmla="*/ 251 w 660"/>
                  <a:gd name="T41" fmla="*/ 1 h 304"/>
                  <a:gd name="T42" fmla="*/ 37 w 660"/>
                  <a:gd name="T43" fmla="*/ 31 h 304"/>
                  <a:gd name="T44" fmla="*/ 53 w 660"/>
                  <a:gd name="T45" fmla="*/ 28 h 304"/>
                  <a:gd name="T46" fmla="*/ 0 w 660"/>
                  <a:gd name="T47" fmla="*/ 47 h 304"/>
                  <a:gd name="T48" fmla="*/ 42 w 660"/>
                  <a:gd name="T49" fmla="*/ 36 h 304"/>
                  <a:gd name="T50" fmla="*/ 162 w 660"/>
                  <a:gd name="T51" fmla="*/ 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0" h="304">
                    <a:moveTo>
                      <a:pt x="162" y="13"/>
                    </a:moveTo>
                    <a:cubicBezTo>
                      <a:pt x="186" y="11"/>
                      <a:pt x="216" y="10"/>
                      <a:pt x="225" y="10"/>
                    </a:cubicBezTo>
                    <a:cubicBezTo>
                      <a:pt x="242" y="10"/>
                      <a:pt x="236" y="9"/>
                      <a:pt x="264" y="10"/>
                    </a:cubicBezTo>
                    <a:cubicBezTo>
                      <a:pt x="299" y="11"/>
                      <a:pt x="341" y="15"/>
                      <a:pt x="377" y="22"/>
                    </a:cubicBezTo>
                    <a:cubicBezTo>
                      <a:pt x="414" y="29"/>
                      <a:pt x="444" y="45"/>
                      <a:pt x="460" y="54"/>
                    </a:cubicBezTo>
                    <a:cubicBezTo>
                      <a:pt x="454" y="49"/>
                      <a:pt x="418" y="33"/>
                      <a:pt x="430" y="38"/>
                    </a:cubicBezTo>
                    <a:cubicBezTo>
                      <a:pt x="461" y="51"/>
                      <a:pt x="494" y="69"/>
                      <a:pt x="528" y="97"/>
                    </a:cubicBezTo>
                    <a:cubicBezTo>
                      <a:pt x="499" y="73"/>
                      <a:pt x="544" y="108"/>
                      <a:pt x="544" y="110"/>
                    </a:cubicBezTo>
                    <a:cubicBezTo>
                      <a:pt x="572" y="135"/>
                      <a:pt x="599" y="167"/>
                      <a:pt x="619" y="202"/>
                    </a:cubicBezTo>
                    <a:cubicBezTo>
                      <a:pt x="639" y="237"/>
                      <a:pt x="652" y="273"/>
                      <a:pt x="660" y="304"/>
                    </a:cubicBezTo>
                    <a:cubicBezTo>
                      <a:pt x="655" y="281"/>
                      <a:pt x="643" y="247"/>
                      <a:pt x="628" y="218"/>
                    </a:cubicBezTo>
                    <a:cubicBezTo>
                      <a:pt x="613" y="188"/>
                      <a:pt x="595" y="165"/>
                      <a:pt x="590" y="158"/>
                    </a:cubicBezTo>
                    <a:cubicBezTo>
                      <a:pt x="594" y="163"/>
                      <a:pt x="608" y="181"/>
                      <a:pt x="621" y="202"/>
                    </a:cubicBezTo>
                    <a:cubicBezTo>
                      <a:pt x="634" y="223"/>
                      <a:pt x="644" y="248"/>
                      <a:pt x="649" y="262"/>
                    </a:cubicBezTo>
                    <a:cubicBezTo>
                      <a:pt x="650" y="262"/>
                      <a:pt x="640" y="237"/>
                      <a:pt x="634" y="226"/>
                    </a:cubicBezTo>
                    <a:cubicBezTo>
                      <a:pt x="638" y="236"/>
                      <a:pt x="623" y="195"/>
                      <a:pt x="652" y="264"/>
                    </a:cubicBezTo>
                    <a:cubicBezTo>
                      <a:pt x="649" y="254"/>
                      <a:pt x="635" y="215"/>
                      <a:pt x="608" y="173"/>
                    </a:cubicBezTo>
                    <a:cubicBezTo>
                      <a:pt x="580" y="131"/>
                      <a:pt x="537" y="89"/>
                      <a:pt x="497" y="63"/>
                    </a:cubicBezTo>
                    <a:cubicBezTo>
                      <a:pt x="462" y="42"/>
                      <a:pt x="423" y="22"/>
                      <a:pt x="381" y="14"/>
                    </a:cubicBezTo>
                    <a:cubicBezTo>
                      <a:pt x="340" y="6"/>
                      <a:pt x="299" y="2"/>
                      <a:pt x="258" y="2"/>
                    </a:cubicBezTo>
                    <a:cubicBezTo>
                      <a:pt x="256" y="2"/>
                      <a:pt x="250" y="1"/>
                      <a:pt x="251" y="1"/>
                    </a:cubicBezTo>
                    <a:cubicBezTo>
                      <a:pt x="209" y="0"/>
                      <a:pt x="99" y="10"/>
                      <a:pt x="37" y="31"/>
                    </a:cubicBezTo>
                    <a:cubicBezTo>
                      <a:pt x="6" y="41"/>
                      <a:pt x="79" y="19"/>
                      <a:pt x="53" y="28"/>
                    </a:cubicBezTo>
                    <a:cubicBezTo>
                      <a:pt x="56" y="27"/>
                      <a:pt x="17" y="39"/>
                      <a:pt x="0" y="47"/>
                    </a:cubicBezTo>
                    <a:cubicBezTo>
                      <a:pt x="26" y="38"/>
                      <a:pt x="34" y="37"/>
                      <a:pt x="42" y="36"/>
                    </a:cubicBezTo>
                    <a:cubicBezTo>
                      <a:pt x="86" y="22"/>
                      <a:pt x="121" y="18"/>
                      <a:pt x="162" y="13"/>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3" name="Freeform 207"/>
              <p:cNvSpPr>
                <a:spLocks/>
              </p:cNvSpPr>
              <p:nvPr/>
            </p:nvSpPr>
            <p:spPr bwMode="auto">
              <a:xfrm>
                <a:off x="444" y="3246"/>
                <a:ext cx="796" cy="1344"/>
              </a:xfrm>
              <a:custGeom>
                <a:avLst/>
                <a:gdLst>
                  <a:gd name="T0" fmla="*/ 273 w 337"/>
                  <a:gd name="T1" fmla="*/ 523 h 569"/>
                  <a:gd name="T2" fmla="*/ 267 w 337"/>
                  <a:gd name="T3" fmla="*/ 519 h 569"/>
                  <a:gd name="T4" fmla="*/ 202 w 337"/>
                  <a:gd name="T5" fmla="*/ 463 h 569"/>
                  <a:gd name="T6" fmla="*/ 200 w 337"/>
                  <a:gd name="T7" fmla="*/ 461 h 569"/>
                  <a:gd name="T8" fmla="*/ 82 w 337"/>
                  <a:gd name="T9" fmla="*/ 303 h 569"/>
                  <a:gd name="T10" fmla="*/ 24 w 337"/>
                  <a:gd name="T11" fmla="*/ 165 h 569"/>
                  <a:gd name="T12" fmla="*/ 1 w 337"/>
                  <a:gd name="T13" fmla="*/ 28 h 569"/>
                  <a:gd name="T14" fmla="*/ 5 w 337"/>
                  <a:gd name="T15" fmla="*/ 85 h 569"/>
                  <a:gd name="T16" fmla="*/ 2 w 337"/>
                  <a:gd name="T17" fmla="*/ 59 h 569"/>
                  <a:gd name="T18" fmla="*/ 8 w 337"/>
                  <a:gd name="T19" fmla="*/ 117 h 569"/>
                  <a:gd name="T20" fmla="*/ 2 w 337"/>
                  <a:gd name="T21" fmla="*/ 83 h 569"/>
                  <a:gd name="T22" fmla="*/ 21 w 337"/>
                  <a:gd name="T23" fmla="*/ 174 h 569"/>
                  <a:gd name="T24" fmla="*/ 3 w 337"/>
                  <a:gd name="T25" fmla="*/ 97 h 569"/>
                  <a:gd name="T26" fmla="*/ 78 w 337"/>
                  <a:gd name="T27" fmla="*/ 310 h 569"/>
                  <a:gd name="T28" fmla="*/ 71 w 337"/>
                  <a:gd name="T29" fmla="*/ 298 h 569"/>
                  <a:gd name="T30" fmla="*/ 134 w 337"/>
                  <a:gd name="T31" fmla="*/ 395 h 569"/>
                  <a:gd name="T32" fmla="*/ 131 w 337"/>
                  <a:gd name="T33" fmla="*/ 391 h 569"/>
                  <a:gd name="T34" fmla="*/ 269 w 337"/>
                  <a:gd name="T35" fmla="*/ 524 h 569"/>
                  <a:gd name="T36" fmla="*/ 273 w 337"/>
                  <a:gd name="T37" fmla="*/ 523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569">
                    <a:moveTo>
                      <a:pt x="273" y="523"/>
                    </a:moveTo>
                    <a:cubicBezTo>
                      <a:pt x="275" y="525"/>
                      <a:pt x="270" y="521"/>
                      <a:pt x="267" y="519"/>
                    </a:cubicBezTo>
                    <a:cubicBezTo>
                      <a:pt x="244" y="501"/>
                      <a:pt x="222" y="483"/>
                      <a:pt x="202" y="463"/>
                    </a:cubicBezTo>
                    <a:cubicBezTo>
                      <a:pt x="200" y="461"/>
                      <a:pt x="200" y="461"/>
                      <a:pt x="200" y="461"/>
                    </a:cubicBezTo>
                    <a:cubicBezTo>
                      <a:pt x="150" y="411"/>
                      <a:pt x="122" y="373"/>
                      <a:pt x="82" y="303"/>
                    </a:cubicBezTo>
                    <a:cubicBezTo>
                      <a:pt x="54" y="250"/>
                      <a:pt x="37" y="207"/>
                      <a:pt x="24" y="165"/>
                    </a:cubicBezTo>
                    <a:cubicBezTo>
                      <a:pt x="11" y="122"/>
                      <a:pt x="3" y="80"/>
                      <a:pt x="1" y="28"/>
                    </a:cubicBezTo>
                    <a:cubicBezTo>
                      <a:pt x="0" y="0"/>
                      <a:pt x="1" y="59"/>
                      <a:pt x="5" y="85"/>
                    </a:cubicBezTo>
                    <a:cubicBezTo>
                      <a:pt x="4" y="77"/>
                      <a:pt x="6" y="101"/>
                      <a:pt x="2" y="59"/>
                    </a:cubicBezTo>
                    <a:cubicBezTo>
                      <a:pt x="4" y="91"/>
                      <a:pt x="4" y="91"/>
                      <a:pt x="8" y="117"/>
                    </a:cubicBezTo>
                    <a:cubicBezTo>
                      <a:pt x="6" y="106"/>
                      <a:pt x="4" y="95"/>
                      <a:pt x="2" y="83"/>
                    </a:cubicBezTo>
                    <a:cubicBezTo>
                      <a:pt x="8" y="126"/>
                      <a:pt x="18" y="160"/>
                      <a:pt x="21" y="174"/>
                    </a:cubicBezTo>
                    <a:cubicBezTo>
                      <a:pt x="12" y="144"/>
                      <a:pt x="8" y="125"/>
                      <a:pt x="3" y="97"/>
                    </a:cubicBezTo>
                    <a:cubicBezTo>
                      <a:pt x="17" y="176"/>
                      <a:pt x="37" y="234"/>
                      <a:pt x="78" y="310"/>
                    </a:cubicBezTo>
                    <a:cubicBezTo>
                      <a:pt x="71" y="298"/>
                      <a:pt x="71" y="298"/>
                      <a:pt x="71" y="298"/>
                    </a:cubicBezTo>
                    <a:cubicBezTo>
                      <a:pt x="92" y="335"/>
                      <a:pt x="106" y="356"/>
                      <a:pt x="134" y="395"/>
                    </a:cubicBezTo>
                    <a:cubicBezTo>
                      <a:pt x="131" y="391"/>
                      <a:pt x="131" y="391"/>
                      <a:pt x="131" y="391"/>
                    </a:cubicBezTo>
                    <a:cubicBezTo>
                      <a:pt x="175" y="450"/>
                      <a:pt x="212" y="483"/>
                      <a:pt x="269" y="524"/>
                    </a:cubicBezTo>
                    <a:cubicBezTo>
                      <a:pt x="337" y="569"/>
                      <a:pt x="287" y="534"/>
                      <a:pt x="273" y="523"/>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4" name="Freeform 208"/>
              <p:cNvSpPr>
                <a:spLocks/>
              </p:cNvSpPr>
              <p:nvPr/>
            </p:nvSpPr>
            <p:spPr bwMode="auto">
              <a:xfrm>
                <a:off x="2770" y="3726"/>
                <a:ext cx="15" cy="189"/>
              </a:xfrm>
              <a:custGeom>
                <a:avLst/>
                <a:gdLst>
                  <a:gd name="T0" fmla="*/ 5 w 6"/>
                  <a:gd name="T1" fmla="*/ 57 h 80"/>
                  <a:gd name="T2" fmla="*/ 6 w 6"/>
                  <a:gd name="T3" fmla="*/ 80 h 80"/>
                  <a:gd name="T4" fmla="*/ 2 w 6"/>
                  <a:gd name="T5" fmla="*/ 16 h 80"/>
                  <a:gd name="T6" fmla="*/ 5 w 6"/>
                  <a:gd name="T7" fmla="*/ 57 h 80"/>
                </a:gdLst>
                <a:ahLst/>
                <a:cxnLst>
                  <a:cxn ang="0">
                    <a:pos x="T0" y="T1"/>
                  </a:cxn>
                  <a:cxn ang="0">
                    <a:pos x="T2" y="T3"/>
                  </a:cxn>
                  <a:cxn ang="0">
                    <a:pos x="T4" y="T5"/>
                  </a:cxn>
                  <a:cxn ang="0">
                    <a:pos x="T6" y="T7"/>
                  </a:cxn>
                </a:cxnLst>
                <a:rect l="0" t="0" r="r" b="b"/>
                <a:pathLst>
                  <a:path w="6" h="80">
                    <a:moveTo>
                      <a:pt x="5" y="57"/>
                    </a:moveTo>
                    <a:cubicBezTo>
                      <a:pt x="6" y="75"/>
                      <a:pt x="6" y="79"/>
                      <a:pt x="6" y="80"/>
                    </a:cubicBezTo>
                    <a:cubicBezTo>
                      <a:pt x="6" y="67"/>
                      <a:pt x="5" y="37"/>
                      <a:pt x="2" y="16"/>
                    </a:cubicBezTo>
                    <a:cubicBezTo>
                      <a:pt x="0" y="0"/>
                      <a:pt x="4" y="34"/>
                      <a:pt x="5" y="57"/>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5" name="Freeform 209"/>
              <p:cNvSpPr>
                <a:spLocks/>
              </p:cNvSpPr>
              <p:nvPr/>
            </p:nvSpPr>
            <p:spPr bwMode="auto">
              <a:xfrm>
                <a:off x="1275" y="3776"/>
                <a:ext cx="1120" cy="297"/>
              </a:xfrm>
              <a:custGeom>
                <a:avLst/>
                <a:gdLst>
                  <a:gd name="T0" fmla="*/ 320 w 474"/>
                  <a:gd name="T1" fmla="*/ 115 h 126"/>
                  <a:gd name="T2" fmla="*/ 208 w 474"/>
                  <a:gd name="T3" fmla="*/ 109 h 126"/>
                  <a:gd name="T4" fmla="*/ 113 w 474"/>
                  <a:gd name="T5" fmla="*/ 78 h 126"/>
                  <a:gd name="T6" fmla="*/ 128 w 474"/>
                  <a:gd name="T7" fmla="*/ 84 h 126"/>
                  <a:gd name="T8" fmla="*/ 67 w 474"/>
                  <a:gd name="T9" fmla="*/ 52 h 126"/>
                  <a:gd name="T10" fmla="*/ 12 w 474"/>
                  <a:gd name="T11" fmla="*/ 10 h 126"/>
                  <a:gd name="T12" fmla="*/ 41 w 474"/>
                  <a:gd name="T13" fmla="*/ 35 h 126"/>
                  <a:gd name="T14" fmla="*/ 0 w 474"/>
                  <a:gd name="T15" fmla="*/ 0 h 126"/>
                  <a:gd name="T16" fmla="*/ 31 w 474"/>
                  <a:gd name="T17" fmla="*/ 28 h 126"/>
                  <a:gd name="T18" fmla="*/ 46 w 474"/>
                  <a:gd name="T19" fmla="*/ 42 h 126"/>
                  <a:gd name="T20" fmla="*/ 53 w 474"/>
                  <a:gd name="T21" fmla="*/ 47 h 126"/>
                  <a:gd name="T22" fmla="*/ 133 w 474"/>
                  <a:gd name="T23" fmla="*/ 92 h 126"/>
                  <a:gd name="T24" fmla="*/ 105 w 474"/>
                  <a:gd name="T25" fmla="*/ 80 h 126"/>
                  <a:gd name="T26" fmla="*/ 228 w 474"/>
                  <a:gd name="T27" fmla="*/ 118 h 126"/>
                  <a:gd name="T28" fmla="*/ 363 w 474"/>
                  <a:gd name="T29" fmla="*/ 112 h 126"/>
                  <a:gd name="T30" fmla="*/ 442 w 474"/>
                  <a:gd name="T31" fmla="*/ 78 h 126"/>
                  <a:gd name="T32" fmla="*/ 469 w 474"/>
                  <a:gd name="T33" fmla="*/ 58 h 126"/>
                  <a:gd name="T34" fmla="*/ 320 w 474"/>
                  <a:gd name="T35"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4" h="126">
                    <a:moveTo>
                      <a:pt x="320" y="115"/>
                    </a:moveTo>
                    <a:cubicBezTo>
                      <a:pt x="286" y="119"/>
                      <a:pt x="245" y="117"/>
                      <a:pt x="208" y="109"/>
                    </a:cubicBezTo>
                    <a:cubicBezTo>
                      <a:pt x="171" y="102"/>
                      <a:pt x="138" y="89"/>
                      <a:pt x="113" y="78"/>
                    </a:cubicBezTo>
                    <a:cubicBezTo>
                      <a:pt x="117" y="80"/>
                      <a:pt x="134" y="87"/>
                      <a:pt x="128" y="84"/>
                    </a:cubicBezTo>
                    <a:cubicBezTo>
                      <a:pt x="84" y="64"/>
                      <a:pt x="76" y="57"/>
                      <a:pt x="67" y="52"/>
                    </a:cubicBezTo>
                    <a:cubicBezTo>
                      <a:pt x="58" y="46"/>
                      <a:pt x="48" y="42"/>
                      <a:pt x="12" y="10"/>
                    </a:cubicBezTo>
                    <a:cubicBezTo>
                      <a:pt x="21" y="19"/>
                      <a:pt x="31" y="27"/>
                      <a:pt x="41" y="35"/>
                    </a:cubicBezTo>
                    <a:cubicBezTo>
                      <a:pt x="36" y="32"/>
                      <a:pt x="16" y="17"/>
                      <a:pt x="0" y="0"/>
                    </a:cubicBezTo>
                    <a:cubicBezTo>
                      <a:pt x="8" y="8"/>
                      <a:pt x="21" y="19"/>
                      <a:pt x="31" y="28"/>
                    </a:cubicBezTo>
                    <a:cubicBezTo>
                      <a:pt x="20" y="20"/>
                      <a:pt x="34" y="33"/>
                      <a:pt x="46" y="42"/>
                    </a:cubicBezTo>
                    <a:cubicBezTo>
                      <a:pt x="46" y="42"/>
                      <a:pt x="48" y="44"/>
                      <a:pt x="53" y="47"/>
                    </a:cubicBezTo>
                    <a:cubicBezTo>
                      <a:pt x="75" y="62"/>
                      <a:pt x="83" y="70"/>
                      <a:pt x="133" y="92"/>
                    </a:cubicBezTo>
                    <a:cubicBezTo>
                      <a:pt x="134" y="92"/>
                      <a:pt x="117" y="85"/>
                      <a:pt x="105" y="80"/>
                    </a:cubicBezTo>
                    <a:cubicBezTo>
                      <a:pt x="133" y="93"/>
                      <a:pt x="179" y="111"/>
                      <a:pt x="228" y="118"/>
                    </a:cubicBezTo>
                    <a:cubicBezTo>
                      <a:pt x="278" y="126"/>
                      <a:pt x="330" y="121"/>
                      <a:pt x="363" y="112"/>
                    </a:cubicBezTo>
                    <a:cubicBezTo>
                      <a:pt x="410" y="99"/>
                      <a:pt x="417" y="93"/>
                      <a:pt x="442" y="78"/>
                    </a:cubicBezTo>
                    <a:cubicBezTo>
                      <a:pt x="474" y="57"/>
                      <a:pt x="472" y="55"/>
                      <a:pt x="469" y="58"/>
                    </a:cubicBezTo>
                    <a:cubicBezTo>
                      <a:pt x="444" y="75"/>
                      <a:pt x="407" y="103"/>
                      <a:pt x="320" y="115"/>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6" name="Freeform 210"/>
              <p:cNvSpPr>
                <a:spLocks/>
              </p:cNvSpPr>
              <p:nvPr/>
            </p:nvSpPr>
            <p:spPr bwMode="auto">
              <a:xfrm>
                <a:off x="1164" y="2328"/>
                <a:ext cx="69" cy="18"/>
              </a:xfrm>
              <a:custGeom>
                <a:avLst/>
                <a:gdLst>
                  <a:gd name="T0" fmla="*/ 0 w 29"/>
                  <a:gd name="T1" fmla="*/ 8 h 8"/>
                  <a:gd name="T2" fmla="*/ 29 w 29"/>
                  <a:gd name="T3" fmla="*/ 0 h 8"/>
                  <a:gd name="T4" fmla="*/ 0 w 29"/>
                  <a:gd name="T5" fmla="*/ 8 h 8"/>
                </a:gdLst>
                <a:ahLst/>
                <a:cxnLst>
                  <a:cxn ang="0">
                    <a:pos x="T0" y="T1"/>
                  </a:cxn>
                  <a:cxn ang="0">
                    <a:pos x="T2" y="T3"/>
                  </a:cxn>
                  <a:cxn ang="0">
                    <a:pos x="T4" y="T5"/>
                  </a:cxn>
                </a:cxnLst>
                <a:rect l="0" t="0" r="r" b="b"/>
                <a:pathLst>
                  <a:path w="29" h="8">
                    <a:moveTo>
                      <a:pt x="0" y="8"/>
                    </a:moveTo>
                    <a:cubicBezTo>
                      <a:pt x="9" y="5"/>
                      <a:pt x="19" y="2"/>
                      <a:pt x="29" y="0"/>
                    </a:cubicBezTo>
                    <a:cubicBezTo>
                      <a:pt x="19" y="2"/>
                      <a:pt x="9" y="5"/>
                      <a:pt x="0" y="8"/>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7" name="Freeform 211"/>
              <p:cNvSpPr>
                <a:spLocks/>
              </p:cNvSpPr>
              <p:nvPr/>
            </p:nvSpPr>
            <p:spPr bwMode="auto">
              <a:xfrm>
                <a:off x="1854" y="2833"/>
                <a:ext cx="54" cy="7"/>
              </a:xfrm>
              <a:custGeom>
                <a:avLst/>
                <a:gdLst>
                  <a:gd name="T0" fmla="*/ 23 w 23"/>
                  <a:gd name="T1" fmla="*/ 0 h 3"/>
                  <a:gd name="T2" fmla="*/ 0 w 23"/>
                  <a:gd name="T3" fmla="*/ 3 h 3"/>
                  <a:gd name="T4" fmla="*/ 17 w 23"/>
                  <a:gd name="T5" fmla="*/ 1 h 3"/>
                  <a:gd name="T6" fmla="*/ 23 w 23"/>
                  <a:gd name="T7" fmla="*/ 0 h 3"/>
                </a:gdLst>
                <a:ahLst/>
                <a:cxnLst>
                  <a:cxn ang="0">
                    <a:pos x="T0" y="T1"/>
                  </a:cxn>
                  <a:cxn ang="0">
                    <a:pos x="T2" y="T3"/>
                  </a:cxn>
                  <a:cxn ang="0">
                    <a:pos x="T4" y="T5"/>
                  </a:cxn>
                  <a:cxn ang="0">
                    <a:pos x="T6" y="T7"/>
                  </a:cxn>
                </a:cxnLst>
                <a:rect l="0" t="0" r="r" b="b"/>
                <a:pathLst>
                  <a:path w="23" h="3">
                    <a:moveTo>
                      <a:pt x="23" y="0"/>
                    </a:moveTo>
                    <a:cubicBezTo>
                      <a:pt x="15" y="1"/>
                      <a:pt x="8" y="2"/>
                      <a:pt x="0" y="3"/>
                    </a:cubicBezTo>
                    <a:cubicBezTo>
                      <a:pt x="6" y="2"/>
                      <a:pt x="11" y="1"/>
                      <a:pt x="17" y="1"/>
                    </a:cubicBezTo>
                    <a:lnTo>
                      <a:pt x="23" y="0"/>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8" name="Freeform 212"/>
              <p:cNvSpPr>
                <a:spLocks/>
              </p:cNvSpPr>
              <p:nvPr/>
            </p:nvSpPr>
            <p:spPr bwMode="auto">
              <a:xfrm>
                <a:off x="1285" y="3778"/>
                <a:ext cx="80" cy="71"/>
              </a:xfrm>
              <a:custGeom>
                <a:avLst/>
                <a:gdLst>
                  <a:gd name="T0" fmla="*/ 34 w 34"/>
                  <a:gd name="T1" fmla="*/ 30 h 30"/>
                  <a:gd name="T2" fmla="*/ 0 w 34"/>
                  <a:gd name="T3" fmla="*/ 0 h 30"/>
                  <a:gd name="T4" fmla="*/ 34 w 34"/>
                  <a:gd name="T5" fmla="*/ 30 h 30"/>
                </a:gdLst>
                <a:ahLst/>
                <a:cxnLst>
                  <a:cxn ang="0">
                    <a:pos x="T0" y="T1"/>
                  </a:cxn>
                  <a:cxn ang="0">
                    <a:pos x="T2" y="T3"/>
                  </a:cxn>
                  <a:cxn ang="0">
                    <a:pos x="T4" y="T5"/>
                  </a:cxn>
                </a:cxnLst>
                <a:rect l="0" t="0" r="r" b="b"/>
                <a:pathLst>
                  <a:path w="34" h="30">
                    <a:moveTo>
                      <a:pt x="34" y="30"/>
                    </a:moveTo>
                    <a:cubicBezTo>
                      <a:pt x="22" y="21"/>
                      <a:pt x="11" y="11"/>
                      <a:pt x="0" y="0"/>
                    </a:cubicBezTo>
                    <a:cubicBezTo>
                      <a:pt x="11" y="11"/>
                      <a:pt x="22" y="21"/>
                      <a:pt x="34" y="3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9" name="Freeform 213"/>
              <p:cNvSpPr>
                <a:spLocks/>
              </p:cNvSpPr>
              <p:nvPr/>
            </p:nvSpPr>
            <p:spPr bwMode="auto">
              <a:xfrm>
                <a:off x="1192" y="3669"/>
                <a:ext cx="34" cy="43"/>
              </a:xfrm>
              <a:custGeom>
                <a:avLst/>
                <a:gdLst>
                  <a:gd name="T0" fmla="*/ 0 w 14"/>
                  <a:gd name="T1" fmla="*/ 0 h 18"/>
                  <a:gd name="T2" fmla="*/ 14 w 14"/>
                  <a:gd name="T3" fmla="*/ 18 h 18"/>
                  <a:gd name="T4" fmla="*/ 9 w 14"/>
                  <a:gd name="T5" fmla="*/ 12 h 18"/>
                  <a:gd name="T6" fmla="*/ 0 w 14"/>
                  <a:gd name="T7" fmla="*/ 0 h 18"/>
                </a:gdLst>
                <a:ahLst/>
                <a:cxnLst>
                  <a:cxn ang="0">
                    <a:pos x="T0" y="T1"/>
                  </a:cxn>
                  <a:cxn ang="0">
                    <a:pos x="T2" y="T3"/>
                  </a:cxn>
                  <a:cxn ang="0">
                    <a:pos x="T4" y="T5"/>
                  </a:cxn>
                  <a:cxn ang="0">
                    <a:pos x="T6" y="T7"/>
                  </a:cxn>
                </a:cxnLst>
                <a:rect l="0" t="0" r="r" b="b"/>
                <a:pathLst>
                  <a:path w="14" h="18">
                    <a:moveTo>
                      <a:pt x="0" y="0"/>
                    </a:moveTo>
                    <a:cubicBezTo>
                      <a:pt x="4" y="6"/>
                      <a:pt x="9" y="12"/>
                      <a:pt x="14" y="18"/>
                    </a:cubicBezTo>
                    <a:cubicBezTo>
                      <a:pt x="9" y="12"/>
                      <a:pt x="9" y="12"/>
                      <a:pt x="9" y="12"/>
                    </a:cubicBezTo>
                    <a:cubicBezTo>
                      <a:pt x="6" y="8"/>
                      <a:pt x="3" y="4"/>
                      <a:pt x="0" y="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0" name="Freeform 214"/>
              <p:cNvSpPr>
                <a:spLocks/>
              </p:cNvSpPr>
              <p:nvPr/>
            </p:nvSpPr>
            <p:spPr bwMode="auto">
              <a:xfrm>
                <a:off x="1093" y="3499"/>
                <a:ext cx="21" cy="50"/>
              </a:xfrm>
              <a:custGeom>
                <a:avLst/>
                <a:gdLst>
                  <a:gd name="T0" fmla="*/ 4 w 9"/>
                  <a:gd name="T1" fmla="*/ 10 h 21"/>
                  <a:gd name="T2" fmla="*/ 6 w 9"/>
                  <a:gd name="T3" fmla="*/ 13 h 21"/>
                  <a:gd name="T4" fmla="*/ 4 w 9"/>
                  <a:gd name="T5" fmla="*/ 10 h 21"/>
                </a:gdLst>
                <a:ahLst/>
                <a:cxnLst>
                  <a:cxn ang="0">
                    <a:pos x="T0" y="T1"/>
                  </a:cxn>
                  <a:cxn ang="0">
                    <a:pos x="T2" y="T3"/>
                  </a:cxn>
                  <a:cxn ang="0">
                    <a:pos x="T4" y="T5"/>
                  </a:cxn>
                </a:cxnLst>
                <a:rect l="0" t="0" r="r" b="b"/>
                <a:pathLst>
                  <a:path w="9" h="21">
                    <a:moveTo>
                      <a:pt x="4" y="10"/>
                    </a:moveTo>
                    <a:cubicBezTo>
                      <a:pt x="0" y="0"/>
                      <a:pt x="4" y="9"/>
                      <a:pt x="6" y="13"/>
                    </a:cubicBezTo>
                    <a:cubicBezTo>
                      <a:pt x="7" y="16"/>
                      <a:pt x="9" y="21"/>
                      <a:pt x="4" y="1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1" name="Freeform 215"/>
              <p:cNvSpPr>
                <a:spLocks/>
              </p:cNvSpPr>
              <p:nvPr/>
            </p:nvSpPr>
            <p:spPr bwMode="auto">
              <a:xfrm>
                <a:off x="1086" y="3494"/>
                <a:ext cx="38" cy="78"/>
              </a:xfrm>
              <a:custGeom>
                <a:avLst/>
                <a:gdLst>
                  <a:gd name="T0" fmla="*/ 16 w 16"/>
                  <a:gd name="T1" fmla="*/ 33 h 33"/>
                  <a:gd name="T2" fmla="*/ 0 w 16"/>
                  <a:gd name="T3" fmla="*/ 0 h 33"/>
                  <a:gd name="T4" fmla="*/ 16 w 16"/>
                  <a:gd name="T5" fmla="*/ 33 h 33"/>
                </a:gdLst>
                <a:ahLst/>
                <a:cxnLst>
                  <a:cxn ang="0">
                    <a:pos x="T0" y="T1"/>
                  </a:cxn>
                  <a:cxn ang="0">
                    <a:pos x="T2" y="T3"/>
                  </a:cxn>
                  <a:cxn ang="0">
                    <a:pos x="T4" y="T5"/>
                  </a:cxn>
                </a:cxnLst>
                <a:rect l="0" t="0" r="r" b="b"/>
                <a:pathLst>
                  <a:path w="16" h="33">
                    <a:moveTo>
                      <a:pt x="16" y="33"/>
                    </a:moveTo>
                    <a:cubicBezTo>
                      <a:pt x="10" y="22"/>
                      <a:pt x="5" y="11"/>
                      <a:pt x="0" y="0"/>
                    </a:cubicBezTo>
                    <a:cubicBezTo>
                      <a:pt x="5" y="11"/>
                      <a:pt x="10" y="22"/>
                      <a:pt x="16" y="33"/>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2" name="Freeform 216"/>
              <p:cNvSpPr>
                <a:spLocks/>
              </p:cNvSpPr>
              <p:nvPr/>
            </p:nvSpPr>
            <p:spPr bwMode="auto">
              <a:xfrm>
                <a:off x="1249" y="3754"/>
                <a:ext cx="45" cy="45"/>
              </a:xfrm>
              <a:custGeom>
                <a:avLst/>
                <a:gdLst>
                  <a:gd name="T0" fmla="*/ 0 w 19"/>
                  <a:gd name="T1" fmla="*/ 0 h 19"/>
                  <a:gd name="T2" fmla="*/ 11 w 19"/>
                  <a:gd name="T3" fmla="*/ 11 h 19"/>
                  <a:gd name="T4" fmla="*/ 19 w 19"/>
                  <a:gd name="T5" fmla="*/ 19 h 19"/>
                  <a:gd name="T6" fmla="*/ 6 w 19"/>
                  <a:gd name="T7" fmla="*/ 5 h 19"/>
                  <a:gd name="T8" fmla="*/ 0 w 19"/>
                  <a:gd name="T9" fmla="*/ 0 h 19"/>
                </a:gdLst>
                <a:ahLst/>
                <a:cxnLst>
                  <a:cxn ang="0">
                    <a:pos x="T0" y="T1"/>
                  </a:cxn>
                  <a:cxn ang="0">
                    <a:pos x="T2" y="T3"/>
                  </a:cxn>
                  <a:cxn ang="0">
                    <a:pos x="T4" y="T5"/>
                  </a:cxn>
                  <a:cxn ang="0">
                    <a:pos x="T6" y="T7"/>
                  </a:cxn>
                  <a:cxn ang="0">
                    <a:pos x="T8" y="T9"/>
                  </a:cxn>
                </a:cxnLst>
                <a:rect l="0" t="0" r="r" b="b"/>
                <a:pathLst>
                  <a:path w="19" h="19">
                    <a:moveTo>
                      <a:pt x="0" y="0"/>
                    </a:moveTo>
                    <a:cubicBezTo>
                      <a:pt x="4" y="3"/>
                      <a:pt x="7" y="7"/>
                      <a:pt x="11" y="11"/>
                    </a:cubicBezTo>
                    <a:cubicBezTo>
                      <a:pt x="19" y="19"/>
                      <a:pt x="19" y="19"/>
                      <a:pt x="19" y="19"/>
                    </a:cubicBezTo>
                    <a:cubicBezTo>
                      <a:pt x="15" y="14"/>
                      <a:pt x="10" y="10"/>
                      <a:pt x="6" y="5"/>
                    </a:cubicBezTo>
                    <a:lnTo>
                      <a:pt x="0" y="0"/>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3" name="Freeform 217"/>
              <p:cNvSpPr>
                <a:spLocks/>
              </p:cNvSpPr>
              <p:nvPr/>
            </p:nvSpPr>
            <p:spPr bwMode="auto">
              <a:xfrm>
                <a:off x="1785" y="2731"/>
                <a:ext cx="291" cy="38"/>
              </a:xfrm>
              <a:custGeom>
                <a:avLst/>
                <a:gdLst>
                  <a:gd name="T0" fmla="*/ 91 w 123"/>
                  <a:gd name="T1" fmla="*/ 4 h 16"/>
                  <a:gd name="T2" fmla="*/ 123 w 123"/>
                  <a:gd name="T3" fmla="*/ 1 h 16"/>
                  <a:gd name="T4" fmla="*/ 13 w 123"/>
                  <a:gd name="T5" fmla="*/ 13 h 16"/>
                  <a:gd name="T6" fmla="*/ 91 w 123"/>
                  <a:gd name="T7" fmla="*/ 4 h 16"/>
                </a:gdLst>
                <a:ahLst/>
                <a:cxnLst>
                  <a:cxn ang="0">
                    <a:pos x="T0" y="T1"/>
                  </a:cxn>
                  <a:cxn ang="0">
                    <a:pos x="T2" y="T3"/>
                  </a:cxn>
                  <a:cxn ang="0">
                    <a:pos x="T4" y="T5"/>
                  </a:cxn>
                  <a:cxn ang="0">
                    <a:pos x="T6" y="T7"/>
                  </a:cxn>
                </a:cxnLst>
                <a:rect l="0" t="0" r="r" b="b"/>
                <a:pathLst>
                  <a:path w="123" h="16">
                    <a:moveTo>
                      <a:pt x="91" y="4"/>
                    </a:moveTo>
                    <a:cubicBezTo>
                      <a:pt x="102" y="3"/>
                      <a:pt x="112" y="2"/>
                      <a:pt x="123" y="1"/>
                    </a:cubicBezTo>
                    <a:cubicBezTo>
                      <a:pt x="102" y="0"/>
                      <a:pt x="33" y="9"/>
                      <a:pt x="13" y="13"/>
                    </a:cubicBezTo>
                    <a:cubicBezTo>
                      <a:pt x="0" y="16"/>
                      <a:pt x="62" y="5"/>
                      <a:pt x="91" y="4"/>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4" name="Freeform 218"/>
              <p:cNvSpPr>
                <a:spLocks/>
              </p:cNvSpPr>
              <p:nvPr/>
            </p:nvSpPr>
            <p:spPr bwMode="auto">
              <a:xfrm>
                <a:off x="1136" y="3674"/>
                <a:ext cx="94" cy="118"/>
              </a:xfrm>
              <a:custGeom>
                <a:avLst/>
                <a:gdLst>
                  <a:gd name="T0" fmla="*/ 0 w 40"/>
                  <a:gd name="T1" fmla="*/ 0 h 50"/>
                  <a:gd name="T2" fmla="*/ 24 w 40"/>
                  <a:gd name="T3" fmla="*/ 31 h 50"/>
                  <a:gd name="T4" fmla="*/ 0 w 40"/>
                  <a:gd name="T5" fmla="*/ 0 h 50"/>
                </a:gdLst>
                <a:ahLst/>
                <a:cxnLst>
                  <a:cxn ang="0">
                    <a:pos x="T0" y="T1"/>
                  </a:cxn>
                  <a:cxn ang="0">
                    <a:pos x="T2" y="T3"/>
                  </a:cxn>
                  <a:cxn ang="0">
                    <a:pos x="T4" y="T5"/>
                  </a:cxn>
                </a:cxnLst>
                <a:rect l="0" t="0" r="r" b="b"/>
                <a:pathLst>
                  <a:path w="40" h="50">
                    <a:moveTo>
                      <a:pt x="0" y="0"/>
                    </a:moveTo>
                    <a:cubicBezTo>
                      <a:pt x="1" y="2"/>
                      <a:pt x="13" y="18"/>
                      <a:pt x="24" y="31"/>
                    </a:cubicBezTo>
                    <a:cubicBezTo>
                      <a:pt x="40" y="50"/>
                      <a:pt x="2" y="4"/>
                      <a:pt x="0" y="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5" name="Freeform 219"/>
              <p:cNvSpPr>
                <a:spLocks/>
              </p:cNvSpPr>
              <p:nvPr/>
            </p:nvSpPr>
            <p:spPr bwMode="auto">
              <a:xfrm>
                <a:off x="1457" y="2817"/>
                <a:ext cx="80" cy="30"/>
              </a:xfrm>
              <a:custGeom>
                <a:avLst/>
                <a:gdLst>
                  <a:gd name="T0" fmla="*/ 32 w 34"/>
                  <a:gd name="T1" fmla="*/ 1 h 13"/>
                  <a:gd name="T2" fmla="*/ 0 w 34"/>
                  <a:gd name="T3" fmla="*/ 13 h 13"/>
                  <a:gd name="T4" fmla="*/ 34 w 34"/>
                  <a:gd name="T5" fmla="*/ 0 h 13"/>
                  <a:gd name="T6" fmla="*/ 32 w 34"/>
                  <a:gd name="T7" fmla="*/ 1 h 13"/>
                </a:gdLst>
                <a:ahLst/>
                <a:cxnLst>
                  <a:cxn ang="0">
                    <a:pos x="T0" y="T1"/>
                  </a:cxn>
                  <a:cxn ang="0">
                    <a:pos x="T2" y="T3"/>
                  </a:cxn>
                  <a:cxn ang="0">
                    <a:pos x="T4" y="T5"/>
                  </a:cxn>
                  <a:cxn ang="0">
                    <a:pos x="T6" y="T7"/>
                  </a:cxn>
                </a:cxnLst>
                <a:rect l="0" t="0" r="r" b="b"/>
                <a:pathLst>
                  <a:path w="34" h="13">
                    <a:moveTo>
                      <a:pt x="32" y="1"/>
                    </a:moveTo>
                    <a:cubicBezTo>
                      <a:pt x="21" y="5"/>
                      <a:pt x="11" y="9"/>
                      <a:pt x="0" y="13"/>
                    </a:cubicBezTo>
                    <a:cubicBezTo>
                      <a:pt x="11" y="9"/>
                      <a:pt x="22" y="4"/>
                      <a:pt x="34" y="0"/>
                    </a:cubicBezTo>
                    <a:lnTo>
                      <a:pt x="32" y="1"/>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6" name="Freeform 220"/>
              <p:cNvSpPr>
                <a:spLocks noEditPoints="1"/>
              </p:cNvSpPr>
              <p:nvPr/>
            </p:nvSpPr>
            <p:spPr bwMode="auto">
              <a:xfrm>
                <a:off x="1464" y="1775"/>
                <a:ext cx="1760" cy="2747"/>
              </a:xfrm>
              <a:custGeom>
                <a:avLst/>
                <a:gdLst>
                  <a:gd name="T0" fmla="*/ 407 w 745"/>
                  <a:gd name="T1" fmla="*/ 1142 h 1163"/>
                  <a:gd name="T2" fmla="*/ 615 w 745"/>
                  <a:gd name="T3" fmla="*/ 983 h 1163"/>
                  <a:gd name="T4" fmla="*/ 626 w 745"/>
                  <a:gd name="T5" fmla="*/ 450 h 1163"/>
                  <a:gd name="T6" fmla="*/ 471 w 745"/>
                  <a:gd name="T7" fmla="*/ 214 h 1163"/>
                  <a:gd name="T8" fmla="*/ 445 w 745"/>
                  <a:gd name="T9" fmla="*/ 188 h 1163"/>
                  <a:gd name="T10" fmla="*/ 502 w 745"/>
                  <a:gd name="T11" fmla="*/ 252 h 1163"/>
                  <a:gd name="T12" fmla="*/ 363 w 745"/>
                  <a:gd name="T13" fmla="*/ 123 h 1163"/>
                  <a:gd name="T14" fmla="*/ 362 w 745"/>
                  <a:gd name="T15" fmla="*/ 126 h 1163"/>
                  <a:gd name="T16" fmla="*/ 224 w 745"/>
                  <a:gd name="T17" fmla="*/ 44 h 1163"/>
                  <a:gd name="T18" fmla="*/ 203 w 745"/>
                  <a:gd name="T19" fmla="*/ 41 h 1163"/>
                  <a:gd name="T20" fmla="*/ 513 w 745"/>
                  <a:gd name="T21" fmla="*/ 285 h 1163"/>
                  <a:gd name="T22" fmla="*/ 578 w 745"/>
                  <a:gd name="T23" fmla="*/ 399 h 1163"/>
                  <a:gd name="T24" fmla="*/ 204 w 745"/>
                  <a:gd name="T25" fmla="*/ 400 h 1163"/>
                  <a:gd name="T26" fmla="*/ 180 w 745"/>
                  <a:gd name="T27" fmla="*/ 418 h 1163"/>
                  <a:gd name="T28" fmla="*/ 105 w 745"/>
                  <a:gd name="T29" fmla="*/ 637 h 1163"/>
                  <a:gd name="T30" fmla="*/ 105 w 745"/>
                  <a:gd name="T31" fmla="*/ 537 h 1163"/>
                  <a:gd name="T32" fmla="*/ 59 w 745"/>
                  <a:gd name="T33" fmla="*/ 670 h 1163"/>
                  <a:gd name="T34" fmla="*/ 106 w 745"/>
                  <a:gd name="T35" fmla="*/ 652 h 1163"/>
                  <a:gd name="T36" fmla="*/ 498 w 745"/>
                  <a:gd name="T37" fmla="*/ 1030 h 1163"/>
                  <a:gd name="T38" fmla="*/ 506 w 745"/>
                  <a:gd name="T39" fmla="*/ 1032 h 1163"/>
                  <a:gd name="T40" fmla="*/ 116 w 745"/>
                  <a:gd name="T41" fmla="*/ 726 h 1163"/>
                  <a:gd name="T42" fmla="*/ 641 w 745"/>
                  <a:gd name="T43" fmla="*/ 493 h 1163"/>
                  <a:gd name="T44" fmla="*/ 579 w 745"/>
                  <a:gd name="T45" fmla="*/ 996 h 1163"/>
                  <a:gd name="T46" fmla="*/ 641 w 745"/>
                  <a:gd name="T47" fmla="*/ 493 h 1163"/>
                  <a:gd name="T48" fmla="*/ 269 w 745"/>
                  <a:gd name="T49" fmla="*/ 965 h 1163"/>
                  <a:gd name="T50" fmla="*/ 107 w 745"/>
                  <a:gd name="T51" fmla="*/ 652 h 1163"/>
                  <a:gd name="T52" fmla="*/ 143 w 745"/>
                  <a:gd name="T53" fmla="*/ 642 h 1163"/>
                  <a:gd name="T54" fmla="*/ 502 w 745"/>
                  <a:gd name="T55" fmla="*/ 1007 h 1163"/>
                  <a:gd name="T56" fmla="*/ 608 w 745"/>
                  <a:gd name="T57" fmla="*/ 841 h 1163"/>
                  <a:gd name="T58" fmla="*/ 378 w 745"/>
                  <a:gd name="T59" fmla="*/ 395 h 1163"/>
                  <a:gd name="T60" fmla="*/ 506 w 745"/>
                  <a:gd name="T61" fmla="*/ 362 h 1163"/>
                  <a:gd name="T62" fmla="*/ 609 w 745"/>
                  <a:gd name="T63" fmla="*/ 895 h 1163"/>
                  <a:gd name="T64" fmla="*/ 218 w 745"/>
                  <a:gd name="T65" fmla="*/ 398 h 1163"/>
                  <a:gd name="T66" fmla="*/ 152 w 745"/>
                  <a:gd name="T67" fmla="*/ 619 h 1163"/>
                  <a:gd name="T68" fmla="*/ 152 w 745"/>
                  <a:gd name="T69" fmla="*/ 634 h 1163"/>
                  <a:gd name="T70" fmla="*/ 206 w 745"/>
                  <a:gd name="T71" fmla="*/ 824 h 1163"/>
                  <a:gd name="T72" fmla="*/ 288 w 745"/>
                  <a:gd name="T73" fmla="*/ 924 h 1163"/>
                  <a:gd name="T74" fmla="*/ 587 w 745"/>
                  <a:gd name="T75" fmla="*/ 882 h 1163"/>
                  <a:gd name="T76" fmla="*/ 375 w 745"/>
                  <a:gd name="T77" fmla="*/ 978 h 1163"/>
                  <a:gd name="T78" fmla="*/ 157 w 745"/>
                  <a:gd name="T79" fmla="*/ 633 h 1163"/>
                  <a:gd name="T80" fmla="*/ 552 w 745"/>
                  <a:gd name="T81" fmla="*/ 739 h 1163"/>
                  <a:gd name="T82" fmla="*/ 587 w 745"/>
                  <a:gd name="T83" fmla="*/ 882 h 1163"/>
                  <a:gd name="T84" fmla="*/ 565 w 745"/>
                  <a:gd name="T85" fmla="*/ 522 h 1163"/>
                  <a:gd name="T86" fmla="*/ 596 w 745"/>
                  <a:gd name="T87" fmla="*/ 788 h 1163"/>
                  <a:gd name="T88" fmla="*/ 224 w 745"/>
                  <a:gd name="T89" fmla="*/ 608 h 1163"/>
                  <a:gd name="T90" fmla="*/ 223 w 745"/>
                  <a:gd name="T91" fmla="*/ 396 h 1163"/>
                  <a:gd name="T92" fmla="*/ 142 w 745"/>
                  <a:gd name="T93" fmla="*/ 622 h 1163"/>
                  <a:gd name="T94" fmla="*/ 130 w 745"/>
                  <a:gd name="T95" fmla="*/ 480 h 1163"/>
                  <a:gd name="T96" fmla="*/ 606 w 745"/>
                  <a:gd name="T97" fmla="*/ 444 h 1163"/>
                  <a:gd name="T98" fmla="*/ 269 w 745"/>
                  <a:gd name="T99" fmla="*/ 351 h 1163"/>
                  <a:gd name="T100" fmla="*/ 293 w 745"/>
                  <a:gd name="T101" fmla="*/ 334 h 1163"/>
                  <a:gd name="T102" fmla="*/ 634 w 745"/>
                  <a:gd name="T103" fmla="*/ 471 h 1163"/>
                  <a:gd name="T104" fmla="*/ 572 w 745"/>
                  <a:gd name="T105" fmla="*/ 1007 h 1163"/>
                  <a:gd name="T106" fmla="*/ 714 w 745"/>
                  <a:gd name="T107" fmla="*/ 688 h 1163"/>
                  <a:gd name="T108" fmla="*/ 568 w 745"/>
                  <a:gd name="T109" fmla="*/ 1013 h 1163"/>
                  <a:gd name="T110" fmla="*/ 705 w 745"/>
                  <a:gd name="T111" fmla="*/ 841 h 1163"/>
                  <a:gd name="T112" fmla="*/ 621 w 745"/>
                  <a:gd name="T113" fmla="*/ 976 h 1163"/>
                  <a:gd name="T114" fmla="*/ 102 w 745"/>
                  <a:gd name="T115" fmla="*/ 655 h 1163"/>
                  <a:gd name="T116" fmla="*/ 389 w 745"/>
                  <a:gd name="T117" fmla="*/ 1031 h 1163"/>
                  <a:gd name="T118" fmla="*/ 448 w 745"/>
                  <a:gd name="T119" fmla="*/ 1041 h 1163"/>
                  <a:gd name="T120" fmla="*/ 323 w 745"/>
                  <a:gd name="T121" fmla="*/ 1141 h 1163"/>
                  <a:gd name="T122" fmla="*/ 25 w 745"/>
                  <a:gd name="T123" fmla="*/ 756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5" h="1163">
                    <a:moveTo>
                      <a:pt x="56" y="1025"/>
                    </a:moveTo>
                    <a:cubicBezTo>
                      <a:pt x="93" y="1079"/>
                      <a:pt x="150" y="1119"/>
                      <a:pt x="213" y="1139"/>
                    </a:cubicBezTo>
                    <a:cubicBezTo>
                      <a:pt x="275" y="1160"/>
                      <a:pt x="344" y="1163"/>
                      <a:pt x="407" y="1142"/>
                    </a:cubicBezTo>
                    <a:cubicBezTo>
                      <a:pt x="470" y="1121"/>
                      <a:pt x="521" y="1076"/>
                      <a:pt x="559" y="1025"/>
                    </a:cubicBezTo>
                    <a:cubicBezTo>
                      <a:pt x="562" y="1021"/>
                      <a:pt x="564" y="1018"/>
                      <a:pt x="566" y="1015"/>
                    </a:cubicBezTo>
                    <a:cubicBezTo>
                      <a:pt x="583" y="1007"/>
                      <a:pt x="599" y="996"/>
                      <a:pt x="615" y="983"/>
                    </a:cubicBezTo>
                    <a:cubicBezTo>
                      <a:pt x="671" y="939"/>
                      <a:pt x="711" y="864"/>
                      <a:pt x="722" y="785"/>
                    </a:cubicBezTo>
                    <a:cubicBezTo>
                      <a:pt x="733" y="706"/>
                      <a:pt x="720" y="624"/>
                      <a:pt x="691" y="556"/>
                    </a:cubicBezTo>
                    <a:cubicBezTo>
                      <a:pt x="673" y="515"/>
                      <a:pt x="650" y="480"/>
                      <a:pt x="626" y="450"/>
                    </a:cubicBezTo>
                    <a:cubicBezTo>
                      <a:pt x="611" y="416"/>
                      <a:pt x="594" y="382"/>
                      <a:pt x="574" y="348"/>
                    </a:cubicBezTo>
                    <a:cubicBezTo>
                      <a:pt x="548" y="303"/>
                      <a:pt x="515" y="259"/>
                      <a:pt x="478" y="220"/>
                    </a:cubicBezTo>
                    <a:cubicBezTo>
                      <a:pt x="471" y="214"/>
                      <a:pt x="471" y="214"/>
                      <a:pt x="471" y="214"/>
                    </a:cubicBezTo>
                    <a:cubicBezTo>
                      <a:pt x="471" y="214"/>
                      <a:pt x="471" y="213"/>
                      <a:pt x="471" y="213"/>
                    </a:cubicBezTo>
                    <a:cubicBezTo>
                      <a:pt x="471" y="213"/>
                      <a:pt x="471" y="213"/>
                      <a:pt x="470" y="213"/>
                    </a:cubicBezTo>
                    <a:cubicBezTo>
                      <a:pt x="463" y="205"/>
                      <a:pt x="453" y="195"/>
                      <a:pt x="445" y="188"/>
                    </a:cubicBezTo>
                    <a:cubicBezTo>
                      <a:pt x="445" y="188"/>
                      <a:pt x="447" y="189"/>
                      <a:pt x="449" y="191"/>
                    </a:cubicBezTo>
                    <a:cubicBezTo>
                      <a:pt x="432" y="175"/>
                      <a:pt x="413" y="158"/>
                      <a:pt x="395" y="144"/>
                    </a:cubicBezTo>
                    <a:cubicBezTo>
                      <a:pt x="422" y="166"/>
                      <a:pt x="471" y="213"/>
                      <a:pt x="502" y="252"/>
                    </a:cubicBezTo>
                    <a:cubicBezTo>
                      <a:pt x="475" y="220"/>
                      <a:pt x="447" y="191"/>
                      <a:pt x="414" y="163"/>
                    </a:cubicBezTo>
                    <a:cubicBezTo>
                      <a:pt x="373" y="127"/>
                      <a:pt x="335" y="100"/>
                      <a:pt x="290" y="73"/>
                    </a:cubicBezTo>
                    <a:cubicBezTo>
                      <a:pt x="301" y="80"/>
                      <a:pt x="343" y="107"/>
                      <a:pt x="363" y="123"/>
                    </a:cubicBezTo>
                    <a:cubicBezTo>
                      <a:pt x="346" y="111"/>
                      <a:pt x="329" y="99"/>
                      <a:pt x="311" y="88"/>
                    </a:cubicBezTo>
                    <a:cubicBezTo>
                      <a:pt x="352" y="114"/>
                      <a:pt x="410" y="161"/>
                      <a:pt x="451" y="204"/>
                    </a:cubicBezTo>
                    <a:cubicBezTo>
                      <a:pt x="432" y="185"/>
                      <a:pt x="377" y="135"/>
                      <a:pt x="362" y="126"/>
                    </a:cubicBezTo>
                    <a:cubicBezTo>
                      <a:pt x="339" y="107"/>
                      <a:pt x="293" y="77"/>
                      <a:pt x="258" y="59"/>
                    </a:cubicBezTo>
                    <a:cubicBezTo>
                      <a:pt x="266" y="64"/>
                      <a:pt x="289" y="77"/>
                      <a:pt x="309" y="90"/>
                    </a:cubicBezTo>
                    <a:cubicBezTo>
                      <a:pt x="284" y="74"/>
                      <a:pt x="253" y="57"/>
                      <a:pt x="224" y="44"/>
                    </a:cubicBezTo>
                    <a:cubicBezTo>
                      <a:pt x="254" y="58"/>
                      <a:pt x="282" y="75"/>
                      <a:pt x="306" y="90"/>
                    </a:cubicBezTo>
                    <a:cubicBezTo>
                      <a:pt x="242" y="51"/>
                      <a:pt x="162" y="16"/>
                      <a:pt x="85" y="0"/>
                    </a:cubicBezTo>
                    <a:cubicBezTo>
                      <a:pt x="108" y="7"/>
                      <a:pt x="151" y="18"/>
                      <a:pt x="203" y="41"/>
                    </a:cubicBezTo>
                    <a:cubicBezTo>
                      <a:pt x="255" y="64"/>
                      <a:pt x="317" y="99"/>
                      <a:pt x="375" y="146"/>
                    </a:cubicBezTo>
                    <a:cubicBezTo>
                      <a:pt x="394" y="160"/>
                      <a:pt x="412" y="176"/>
                      <a:pt x="429" y="192"/>
                    </a:cubicBezTo>
                    <a:cubicBezTo>
                      <a:pt x="513" y="285"/>
                      <a:pt x="513" y="285"/>
                      <a:pt x="513" y="285"/>
                    </a:cubicBezTo>
                    <a:cubicBezTo>
                      <a:pt x="520" y="294"/>
                      <a:pt x="526" y="303"/>
                      <a:pt x="533" y="312"/>
                    </a:cubicBezTo>
                    <a:cubicBezTo>
                      <a:pt x="556" y="345"/>
                      <a:pt x="576" y="379"/>
                      <a:pt x="592" y="413"/>
                    </a:cubicBezTo>
                    <a:cubicBezTo>
                      <a:pt x="587" y="408"/>
                      <a:pt x="583" y="404"/>
                      <a:pt x="578" y="399"/>
                    </a:cubicBezTo>
                    <a:cubicBezTo>
                      <a:pt x="525" y="351"/>
                      <a:pt x="455" y="309"/>
                      <a:pt x="376" y="308"/>
                    </a:cubicBezTo>
                    <a:cubicBezTo>
                      <a:pt x="305" y="307"/>
                      <a:pt x="238" y="346"/>
                      <a:pt x="199" y="402"/>
                    </a:cubicBezTo>
                    <a:cubicBezTo>
                      <a:pt x="200" y="401"/>
                      <a:pt x="202" y="400"/>
                      <a:pt x="204" y="400"/>
                    </a:cubicBezTo>
                    <a:cubicBezTo>
                      <a:pt x="202" y="400"/>
                      <a:pt x="200" y="401"/>
                      <a:pt x="199" y="402"/>
                    </a:cubicBezTo>
                    <a:cubicBezTo>
                      <a:pt x="197" y="405"/>
                      <a:pt x="195" y="407"/>
                      <a:pt x="194" y="409"/>
                    </a:cubicBezTo>
                    <a:cubicBezTo>
                      <a:pt x="189" y="412"/>
                      <a:pt x="185" y="415"/>
                      <a:pt x="180" y="418"/>
                    </a:cubicBezTo>
                    <a:cubicBezTo>
                      <a:pt x="152" y="438"/>
                      <a:pt x="131" y="469"/>
                      <a:pt x="119" y="502"/>
                    </a:cubicBezTo>
                    <a:cubicBezTo>
                      <a:pt x="107" y="535"/>
                      <a:pt x="103" y="571"/>
                      <a:pt x="103" y="607"/>
                    </a:cubicBezTo>
                    <a:cubicBezTo>
                      <a:pt x="103" y="617"/>
                      <a:pt x="104" y="627"/>
                      <a:pt x="105" y="637"/>
                    </a:cubicBezTo>
                    <a:cubicBezTo>
                      <a:pt x="104" y="638"/>
                      <a:pt x="102" y="638"/>
                      <a:pt x="101" y="639"/>
                    </a:cubicBezTo>
                    <a:cubicBezTo>
                      <a:pt x="98" y="608"/>
                      <a:pt x="99" y="577"/>
                      <a:pt x="104" y="546"/>
                    </a:cubicBezTo>
                    <a:cubicBezTo>
                      <a:pt x="104" y="543"/>
                      <a:pt x="105" y="540"/>
                      <a:pt x="105" y="537"/>
                    </a:cubicBezTo>
                    <a:cubicBezTo>
                      <a:pt x="104" y="544"/>
                      <a:pt x="103" y="552"/>
                      <a:pt x="102" y="559"/>
                    </a:cubicBezTo>
                    <a:cubicBezTo>
                      <a:pt x="99" y="586"/>
                      <a:pt x="99" y="613"/>
                      <a:pt x="101" y="639"/>
                    </a:cubicBezTo>
                    <a:cubicBezTo>
                      <a:pt x="86" y="647"/>
                      <a:pt x="71" y="657"/>
                      <a:pt x="59" y="670"/>
                    </a:cubicBezTo>
                    <a:cubicBezTo>
                      <a:pt x="15" y="714"/>
                      <a:pt x="0" y="779"/>
                      <a:pt x="0" y="839"/>
                    </a:cubicBezTo>
                    <a:cubicBezTo>
                      <a:pt x="1" y="904"/>
                      <a:pt x="19" y="970"/>
                      <a:pt x="56" y="1025"/>
                    </a:cubicBezTo>
                    <a:moveTo>
                      <a:pt x="106" y="652"/>
                    </a:moveTo>
                    <a:cubicBezTo>
                      <a:pt x="113" y="708"/>
                      <a:pt x="129" y="763"/>
                      <a:pt x="151" y="814"/>
                    </a:cubicBezTo>
                    <a:cubicBezTo>
                      <a:pt x="179" y="881"/>
                      <a:pt x="227" y="940"/>
                      <a:pt x="289" y="980"/>
                    </a:cubicBezTo>
                    <a:cubicBezTo>
                      <a:pt x="349" y="1020"/>
                      <a:pt x="425" y="1044"/>
                      <a:pt x="498" y="1030"/>
                    </a:cubicBezTo>
                    <a:cubicBezTo>
                      <a:pt x="514" y="1026"/>
                      <a:pt x="530" y="1022"/>
                      <a:pt x="545" y="1015"/>
                    </a:cubicBezTo>
                    <a:cubicBezTo>
                      <a:pt x="543" y="1018"/>
                      <a:pt x="541" y="1020"/>
                      <a:pt x="540" y="1022"/>
                    </a:cubicBezTo>
                    <a:cubicBezTo>
                      <a:pt x="529" y="1026"/>
                      <a:pt x="517" y="1030"/>
                      <a:pt x="506" y="1032"/>
                    </a:cubicBezTo>
                    <a:cubicBezTo>
                      <a:pt x="446" y="1046"/>
                      <a:pt x="382" y="1034"/>
                      <a:pt x="328" y="1007"/>
                    </a:cubicBezTo>
                    <a:cubicBezTo>
                      <a:pt x="273" y="981"/>
                      <a:pt x="225" y="940"/>
                      <a:pt x="190" y="891"/>
                    </a:cubicBezTo>
                    <a:cubicBezTo>
                      <a:pt x="155" y="841"/>
                      <a:pt x="132" y="784"/>
                      <a:pt x="116" y="726"/>
                    </a:cubicBezTo>
                    <a:cubicBezTo>
                      <a:pt x="110" y="702"/>
                      <a:pt x="106" y="678"/>
                      <a:pt x="103" y="654"/>
                    </a:cubicBezTo>
                    <a:cubicBezTo>
                      <a:pt x="104" y="654"/>
                      <a:pt x="105" y="653"/>
                      <a:pt x="106" y="652"/>
                    </a:cubicBezTo>
                    <a:moveTo>
                      <a:pt x="641" y="493"/>
                    </a:moveTo>
                    <a:cubicBezTo>
                      <a:pt x="686" y="559"/>
                      <a:pt x="713" y="638"/>
                      <a:pt x="714" y="719"/>
                    </a:cubicBezTo>
                    <a:cubicBezTo>
                      <a:pt x="715" y="791"/>
                      <a:pt x="698" y="865"/>
                      <a:pt x="655" y="925"/>
                    </a:cubicBezTo>
                    <a:cubicBezTo>
                      <a:pt x="635" y="953"/>
                      <a:pt x="609" y="977"/>
                      <a:pt x="579" y="996"/>
                    </a:cubicBezTo>
                    <a:cubicBezTo>
                      <a:pt x="610" y="947"/>
                      <a:pt x="631" y="893"/>
                      <a:pt x="646" y="839"/>
                    </a:cubicBezTo>
                    <a:cubicBezTo>
                      <a:pt x="663" y="774"/>
                      <a:pt x="672" y="707"/>
                      <a:pt x="669" y="639"/>
                    </a:cubicBezTo>
                    <a:cubicBezTo>
                      <a:pt x="666" y="587"/>
                      <a:pt x="657" y="539"/>
                      <a:pt x="641" y="493"/>
                    </a:cubicBezTo>
                    <a:moveTo>
                      <a:pt x="547" y="1013"/>
                    </a:moveTo>
                    <a:cubicBezTo>
                      <a:pt x="523" y="1023"/>
                      <a:pt x="498" y="1030"/>
                      <a:pt x="472" y="1032"/>
                    </a:cubicBezTo>
                    <a:cubicBezTo>
                      <a:pt x="398" y="1037"/>
                      <a:pt x="326" y="1008"/>
                      <a:pt x="269" y="965"/>
                    </a:cubicBezTo>
                    <a:cubicBezTo>
                      <a:pt x="240" y="943"/>
                      <a:pt x="214" y="916"/>
                      <a:pt x="193" y="887"/>
                    </a:cubicBezTo>
                    <a:cubicBezTo>
                      <a:pt x="172" y="858"/>
                      <a:pt x="156" y="825"/>
                      <a:pt x="143" y="792"/>
                    </a:cubicBezTo>
                    <a:cubicBezTo>
                      <a:pt x="126" y="747"/>
                      <a:pt x="113" y="699"/>
                      <a:pt x="107" y="652"/>
                    </a:cubicBezTo>
                    <a:cubicBezTo>
                      <a:pt x="118" y="646"/>
                      <a:pt x="130" y="641"/>
                      <a:pt x="142" y="637"/>
                    </a:cubicBezTo>
                    <a:cubicBezTo>
                      <a:pt x="142" y="637"/>
                      <a:pt x="142" y="637"/>
                      <a:pt x="143" y="637"/>
                    </a:cubicBezTo>
                    <a:cubicBezTo>
                      <a:pt x="143" y="639"/>
                      <a:pt x="143" y="640"/>
                      <a:pt x="143" y="642"/>
                    </a:cubicBezTo>
                    <a:cubicBezTo>
                      <a:pt x="148" y="715"/>
                      <a:pt x="166" y="786"/>
                      <a:pt x="205" y="846"/>
                    </a:cubicBezTo>
                    <a:cubicBezTo>
                      <a:pt x="239" y="895"/>
                      <a:pt x="281" y="938"/>
                      <a:pt x="331" y="970"/>
                    </a:cubicBezTo>
                    <a:cubicBezTo>
                      <a:pt x="380" y="1002"/>
                      <a:pt x="442" y="1023"/>
                      <a:pt x="502" y="1007"/>
                    </a:cubicBezTo>
                    <a:cubicBezTo>
                      <a:pt x="531" y="1000"/>
                      <a:pt x="558" y="983"/>
                      <a:pt x="576" y="959"/>
                    </a:cubicBezTo>
                    <a:cubicBezTo>
                      <a:pt x="595" y="935"/>
                      <a:pt x="605" y="905"/>
                      <a:pt x="608" y="875"/>
                    </a:cubicBezTo>
                    <a:cubicBezTo>
                      <a:pt x="609" y="864"/>
                      <a:pt x="609" y="852"/>
                      <a:pt x="608" y="841"/>
                    </a:cubicBezTo>
                    <a:cubicBezTo>
                      <a:pt x="615" y="823"/>
                      <a:pt x="622" y="804"/>
                      <a:pt x="627" y="783"/>
                    </a:cubicBezTo>
                    <a:cubicBezTo>
                      <a:pt x="635" y="746"/>
                      <a:pt x="637" y="705"/>
                      <a:pt x="630" y="668"/>
                    </a:cubicBezTo>
                    <a:cubicBezTo>
                      <a:pt x="612" y="542"/>
                      <a:pt x="506" y="436"/>
                      <a:pt x="378" y="395"/>
                    </a:cubicBezTo>
                    <a:cubicBezTo>
                      <a:pt x="329" y="379"/>
                      <a:pt x="273" y="376"/>
                      <a:pt x="224" y="395"/>
                    </a:cubicBezTo>
                    <a:cubicBezTo>
                      <a:pt x="245" y="369"/>
                      <a:pt x="272" y="348"/>
                      <a:pt x="305" y="336"/>
                    </a:cubicBezTo>
                    <a:cubicBezTo>
                      <a:pt x="370" y="309"/>
                      <a:pt x="446" y="325"/>
                      <a:pt x="506" y="362"/>
                    </a:cubicBezTo>
                    <a:cubicBezTo>
                      <a:pt x="544" y="385"/>
                      <a:pt x="579" y="415"/>
                      <a:pt x="608" y="450"/>
                    </a:cubicBezTo>
                    <a:cubicBezTo>
                      <a:pt x="615" y="466"/>
                      <a:pt x="621" y="482"/>
                      <a:pt x="626" y="497"/>
                    </a:cubicBezTo>
                    <a:cubicBezTo>
                      <a:pt x="668" y="626"/>
                      <a:pt x="658" y="769"/>
                      <a:pt x="609" y="895"/>
                    </a:cubicBezTo>
                    <a:cubicBezTo>
                      <a:pt x="593" y="937"/>
                      <a:pt x="573" y="977"/>
                      <a:pt x="547" y="1013"/>
                    </a:cubicBezTo>
                    <a:moveTo>
                      <a:pt x="211" y="401"/>
                    </a:moveTo>
                    <a:cubicBezTo>
                      <a:pt x="213" y="400"/>
                      <a:pt x="215" y="399"/>
                      <a:pt x="218" y="398"/>
                    </a:cubicBezTo>
                    <a:cubicBezTo>
                      <a:pt x="188" y="435"/>
                      <a:pt x="170" y="481"/>
                      <a:pt x="162" y="526"/>
                    </a:cubicBezTo>
                    <a:cubicBezTo>
                      <a:pt x="156" y="557"/>
                      <a:pt x="154" y="588"/>
                      <a:pt x="154" y="619"/>
                    </a:cubicBezTo>
                    <a:cubicBezTo>
                      <a:pt x="153" y="619"/>
                      <a:pt x="152" y="619"/>
                      <a:pt x="152" y="619"/>
                    </a:cubicBezTo>
                    <a:cubicBezTo>
                      <a:pt x="150" y="566"/>
                      <a:pt x="157" y="511"/>
                      <a:pt x="178" y="460"/>
                    </a:cubicBezTo>
                    <a:cubicBezTo>
                      <a:pt x="186" y="439"/>
                      <a:pt x="197" y="419"/>
                      <a:pt x="211" y="401"/>
                    </a:cubicBezTo>
                    <a:moveTo>
                      <a:pt x="152" y="634"/>
                    </a:moveTo>
                    <a:cubicBezTo>
                      <a:pt x="153" y="634"/>
                      <a:pt x="154" y="634"/>
                      <a:pt x="155" y="634"/>
                    </a:cubicBezTo>
                    <a:cubicBezTo>
                      <a:pt x="156" y="666"/>
                      <a:pt x="161" y="699"/>
                      <a:pt x="169" y="730"/>
                    </a:cubicBezTo>
                    <a:cubicBezTo>
                      <a:pt x="178" y="763"/>
                      <a:pt x="189" y="795"/>
                      <a:pt x="206" y="824"/>
                    </a:cubicBezTo>
                    <a:cubicBezTo>
                      <a:pt x="222" y="853"/>
                      <a:pt x="244" y="879"/>
                      <a:pt x="267" y="902"/>
                    </a:cubicBezTo>
                    <a:cubicBezTo>
                      <a:pt x="313" y="949"/>
                      <a:pt x="368" y="988"/>
                      <a:pt x="431" y="999"/>
                    </a:cubicBezTo>
                    <a:cubicBezTo>
                      <a:pt x="377" y="990"/>
                      <a:pt x="329" y="960"/>
                      <a:pt x="288" y="924"/>
                    </a:cubicBezTo>
                    <a:cubicBezTo>
                      <a:pt x="247" y="887"/>
                      <a:pt x="209" y="844"/>
                      <a:pt x="188" y="792"/>
                    </a:cubicBezTo>
                    <a:cubicBezTo>
                      <a:pt x="167" y="743"/>
                      <a:pt x="155" y="689"/>
                      <a:pt x="152" y="634"/>
                    </a:cubicBezTo>
                    <a:moveTo>
                      <a:pt x="587" y="882"/>
                    </a:moveTo>
                    <a:cubicBezTo>
                      <a:pt x="589" y="878"/>
                      <a:pt x="591" y="874"/>
                      <a:pt x="594" y="870"/>
                    </a:cubicBezTo>
                    <a:cubicBezTo>
                      <a:pt x="591" y="911"/>
                      <a:pt x="574" y="950"/>
                      <a:pt x="541" y="973"/>
                    </a:cubicBezTo>
                    <a:cubicBezTo>
                      <a:pt x="493" y="1008"/>
                      <a:pt x="427" y="1004"/>
                      <a:pt x="375" y="978"/>
                    </a:cubicBezTo>
                    <a:cubicBezTo>
                      <a:pt x="322" y="953"/>
                      <a:pt x="276" y="912"/>
                      <a:pt x="238" y="866"/>
                    </a:cubicBezTo>
                    <a:cubicBezTo>
                      <a:pt x="196" y="817"/>
                      <a:pt x="174" y="753"/>
                      <a:pt x="163" y="687"/>
                    </a:cubicBezTo>
                    <a:cubicBezTo>
                      <a:pt x="160" y="669"/>
                      <a:pt x="158" y="651"/>
                      <a:pt x="157" y="633"/>
                    </a:cubicBezTo>
                    <a:cubicBezTo>
                      <a:pt x="210" y="620"/>
                      <a:pt x="265" y="621"/>
                      <a:pt x="319" y="626"/>
                    </a:cubicBezTo>
                    <a:cubicBezTo>
                      <a:pt x="379" y="632"/>
                      <a:pt x="438" y="648"/>
                      <a:pt x="488" y="680"/>
                    </a:cubicBezTo>
                    <a:cubicBezTo>
                      <a:pt x="513" y="696"/>
                      <a:pt x="535" y="716"/>
                      <a:pt x="552" y="739"/>
                    </a:cubicBezTo>
                    <a:cubicBezTo>
                      <a:pt x="570" y="763"/>
                      <a:pt x="584" y="789"/>
                      <a:pt x="590" y="818"/>
                    </a:cubicBezTo>
                    <a:cubicBezTo>
                      <a:pt x="593" y="835"/>
                      <a:pt x="595" y="853"/>
                      <a:pt x="594" y="870"/>
                    </a:cubicBezTo>
                    <a:cubicBezTo>
                      <a:pt x="591" y="874"/>
                      <a:pt x="589" y="878"/>
                      <a:pt x="587" y="882"/>
                    </a:cubicBezTo>
                    <a:moveTo>
                      <a:pt x="223" y="396"/>
                    </a:moveTo>
                    <a:cubicBezTo>
                      <a:pt x="281" y="373"/>
                      <a:pt x="347" y="382"/>
                      <a:pt x="403" y="404"/>
                    </a:cubicBezTo>
                    <a:cubicBezTo>
                      <a:pt x="466" y="430"/>
                      <a:pt x="523" y="471"/>
                      <a:pt x="565" y="522"/>
                    </a:cubicBezTo>
                    <a:cubicBezTo>
                      <a:pt x="607" y="573"/>
                      <a:pt x="630" y="638"/>
                      <a:pt x="634" y="702"/>
                    </a:cubicBezTo>
                    <a:cubicBezTo>
                      <a:pt x="636" y="750"/>
                      <a:pt x="626" y="797"/>
                      <a:pt x="608" y="841"/>
                    </a:cubicBezTo>
                    <a:cubicBezTo>
                      <a:pt x="606" y="823"/>
                      <a:pt x="602" y="805"/>
                      <a:pt x="596" y="788"/>
                    </a:cubicBezTo>
                    <a:cubicBezTo>
                      <a:pt x="585" y="760"/>
                      <a:pt x="569" y="735"/>
                      <a:pt x="549" y="713"/>
                    </a:cubicBezTo>
                    <a:cubicBezTo>
                      <a:pt x="510" y="669"/>
                      <a:pt x="456" y="641"/>
                      <a:pt x="399" y="626"/>
                    </a:cubicBezTo>
                    <a:cubicBezTo>
                      <a:pt x="342" y="611"/>
                      <a:pt x="283" y="606"/>
                      <a:pt x="224" y="608"/>
                    </a:cubicBezTo>
                    <a:cubicBezTo>
                      <a:pt x="202" y="610"/>
                      <a:pt x="179" y="612"/>
                      <a:pt x="157" y="618"/>
                    </a:cubicBezTo>
                    <a:cubicBezTo>
                      <a:pt x="156" y="574"/>
                      <a:pt x="161" y="529"/>
                      <a:pt x="175" y="487"/>
                    </a:cubicBezTo>
                    <a:cubicBezTo>
                      <a:pt x="184" y="454"/>
                      <a:pt x="201" y="423"/>
                      <a:pt x="223" y="396"/>
                    </a:cubicBezTo>
                    <a:moveTo>
                      <a:pt x="193" y="411"/>
                    </a:moveTo>
                    <a:cubicBezTo>
                      <a:pt x="190" y="415"/>
                      <a:pt x="188" y="419"/>
                      <a:pt x="185" y="424"/>
                    </a:cubicBezTo>
                    <a:cubicBezTo>
                      <a:pt x="151" y="485"/>
                      <a:pt x="140" y="555"/>
                      <a:pt x="142" y="622"/>
                    </a:cubicBezTo>
                    <a:cubicBezTo>
                      <a:pt x="130" y="626"/>
                      <a:pt x="117" y="631"/>
                      <a:pt x="106" y="636"/>
                    </a:cubicBezTo>
                    <a:cubicBezTo>
                      <a:pt x="104" y="619"/>
                      <a:pt x="104" y="600"/>
                      <a:pt x="105" y="582"/>
                    </a:cubicBezTo>
                    <a:cubicBezTo>
                      <a:pt x="107" y="547"/>
                      <a:pt x="113" y="511"/>
                      <a:pt x="130" y="480"/>
                    </a:cubicBezTo>
                    <a:cubicBezTo>
                      <a:pt x="144" y="451"/>
                      <a:pt x="166" y="427"/>
                      <a:pt x="193" y="411"/>
                    </a:cubicBezTo>
                    <a:moveTo>
                      <a:pt x="601" y="432"/>
                    </a:moveTo>
                    <a:cubicBezTo>
                      <a:pt x="602" y="436"/>
                      <a:pt x="604" y="440"/>
                      <a:pt x="606" y="444"/>
                    </a:cubicBezTo>
                    <a:cubicBezTo>
                      <a:pt x="569" y="402"/>
                      <a:pt x="525" y="366"/>
                      <a:pt x="475" y="343"/>
                    </a:cubicBezTo>
                    <a:cubicBezTo>
                      <a:pt x="442" y="328"/>
                      <a:pt x="406" y="319"/>
                      <a:pt x="370" y="320"/>
                    </a:cubicBezTo>
                    <a:cubicBezTo>
                      <a:pt x="334" y="321"/>
                      <a:pt x="299" y="332"/>
                      <a:pt x="269" y="351"/>
                    </a:cubicBezTo>
                    <a:cubicBezTo>
                      <a:pt x="250" y="364"/>
                      <a:pt x="233" y="379"/>
                      <a:pt x="219" y="397"/>
                    </a:cubicBezTo>
                    <a:cubicBezTo>
                      <a:pt x="216" y="398"/>
                      <a:pt x="214" y="399"/>
                      <a:pt x="212" y="400"/>
                    </a:cubicBezTo>
                    <a:cubicBezTo>
                      <a:pt x="233" y="372"/>
                      <a:pt x="260" y="349"/>
                      <a:pt x="293" y="334"/>
                    </a:cubicBezTo>
                    <a:cubicBezTo>
                      <a:pt x="346" y="309"/>
                      <a:pt x="410" y="311"/>
                      <a:pt x="465" y="334"/>
                    </a:cubicBezTo>
                    <a:cubicBezTo>
                      <a:pt x="517" y="355"/>
                      <a:pt x="562" y="390"/>
                      <a:pt x="601" y="432"/>
                    </a:cubicBezTo>
                    <a:moveTo>
                      <a:pt x="634" y="471"/>
                    </a:moveTo>
                    <a:cubicBezTo>
                      <a:pt x="661" y="507"/>
                      <a:pt x="682" y="547"/>
                      <a:pt x="697" y="589"/>
                    </a:cubicBezTo>
                    <a:cubicBezTo>
                      <a:pt x="735" y="701"/>
                      <a:pt x="730" y="835"/>
                      <a:pt x="656" y="934"/>
                    </a:cubicBezTo>
                    <a:cubicBezTo>
                      <a:pt x="633" y="963"/>
                      <a:pt x="604" y="988"/>
                      <a:pt x="572" y="1007"/>
                    </a:cubicBezTo>
                    <a:cubicBezTo>
                      <a:pt x="574" y="1004"/>
                      <a:pt x="575" y="1001"/>
                      <a:pt x="577" y="999"/>
                    </a:cubicBezTo>
                    <a:cubicBezTo>
                      <a:pt x="616" y="975"/>
                      <a:pt x="649" y="941"/>
                      <a:pt x="672" y="902"/>
                    </a:cubicBezTo>
                    <a:cubicBezTo>
                      <a:pt x="709" y="837"/>
                      <a:pt x="721" y="761"/>
                      <a:pt x="714" y="688"/>
                    </a:cubicBezTo>
                    <a:cubicBezTo>
                      <a:pt x="707" y="615"/>
                      <a:pt x="681" y="545"/>
                      <a:pt x="639" y="486"/>
                    </a:cubicBezTo>
                    <a:cubicBezTo>
                      <a:pt x="637" y="481"/>
                      <a:pt x="636" y="476"/>
                      <a:pt x="634" y="471"/>
                    </a:cubicBezTo>
                    <a:moveTo>
                      <a:pt x="568" y="1013"/>
                    </a:moveTo>
                    <a:cubicBezTo>
                      <a:pt x="568" y="1012"/>
                      <a:pt x="569" y="1011"/>
                      <a:pt x="570" y="1009"/>
                    </a:cubicBezTo>
                    <a:cubicBezTo>
                      <a:pt x="575" y="1007"/>
                      <a:pt x="580" y="1004"/>
                      <a:pt x="585" y="1000"/>
                    </a:cubicBezTo>
                    <a:cubicBezTo>
                      <a:pt x="643" y="964"/>
                      <a:pt x="685" y="906"/>
                      <a:pt x="705" y="841"/>
                    </a:cubicBezTo>
                    <a:cubicBezTo>
                      <a:pt x="745" y="712"/>
                      <a:pt x="713" y="567"/>
                      <a:pt x="632" y="463"/>
                    </a:cubicBezTo>
                    <a:cubicBezTo>
                      <a:pt x="707" y="557"/>
                      <a:pt x="742" y="690"/>
                      <a:pt x="715" y="813"/>
                    </a:cubicBezTo>
                    <a:cubicBezTo>
                      <a:pt x="701" y="875"/>
                      <a:pt x="669" y="934"/>
                      <a:pt x="621" y="976"/>
                    </a:cubicBezTo>
                    <a:cubicBezTo>
                      <a:pt x="605" y="991"/>
                      <a:pt x="587" y="1003"/>
                      <a:pt x="568" y="1013"/>
                    </a:cubicBezTo>
                    <a:moveTo>
                      <a:pt x="25" y="756"/>
                    </a:moveTo>
                    <a:cubicBezTo>
                      <a:pt x="37" y="713"/>
                      <a:pt x="65" y="677"/>
                      <a:pt x="102" y="655"/>
                    </a:cubicBezTo>
                    <a:cubicBezTo>
                      <a:pt x="106" y="688"/>
                      <a:pt x="114" y="721"/>
                      <a:pt x="124" y="754"/>
                    </a:cubicBezTo>
                    <a:cubicBezTo>
                      <a:pt x="144" y="816"/>
                      <a:pt x="172" y="878"/>
                      <a:pt x="219" y="927"/>
                    </a:cubicBezTo>
                    <a:cubicBezTo>
                      <a:pt x="265" y="976"/>
                      <a:pt x="323" y="1014"/>
                      <a:pt x="389" y="1031"/>
                    </a:cubicBezTo>
                    <a:cubicBezTo>
                      <a:pt x="438" y="1043"/>
                      <a:pt x="491" y="1041"/>
                      <a:pt x="538" y="1024"/>
                    </a:cubicBezTo>
                    <a:cubicBezTo>
                      <a:pt x="537" y="1025"/>
                      <a:pt x="537" y="1026"/>
                      <a:pt x="536" y="1027"/>
                    </a:cubicBezTo>
                    <a:cubicBezTo>
                      <a:pt x="507" y="1037"/>
                      <a:pt x="477" y="1042"/>
                      <a:pt x="448" y="1041"/>
                    </a:cubicBezTo>
                    <a:cubicBezTo>
                      <a:pt x="473" y="1042"/>
                      <a:pt x="503" y="1039"/>
                      <a:pt x="535" y="1028"/>
                    </a:cubicBezTo>
                    <a:cubicBezTo>
                      <a:pt x="525" y="1041"/>
                      <a:pt x="514" y="1053"/>
                      <a:pt x="502" y="1065"/>
                    </a:cubicBezTo>
                    <a:cubicBezTo>
                      <a:pt x="454" y="1112"/>
                      <a:pt x="390" y="1140"/>
                      <a:pt x="323" y="1141"/>
                    </a:cubicBezTo>
                    <a:cubicBezTo>
                      <a:pt x="258" y="1143"/>
                      <a:pt x="193" y="1124"/>
                      <a:pt x="139" y="1087"/>
                    </a:cubicBezTo>
                    <a:cubicBezTo>
                      <a:pt x="85" y="1051"/>
                      <a:pt x="46" y="995"/>
                      <a:pt x="28" y="932"/>
                    </a:cubicBezTo>
                    <a:cubicBezTo>
                      <a:pt x="11" y="875"/>
                      <a:pt x="8" y="813"/>
                      <a:pt x="25" y="756"/>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7" name="Freeform 221"/>
              <p:cNvSpPr>
                <a:spLocks/>
              </p:cNvSpPr>
              <p:nvPr/>
            </p:nvSpPr>
            <p:spPr bwMode="auto">
              <a:xfrm>
                <a:off x="3247" y="1789"/>
                <a:ext cx="0" cy="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423"/>
            <p:cNvGrpSpPr>
              <a:grpSpLocks/>
            </p:cNvGrpSpPr>
            <p:nvPr/>
          </p:nvGrpSpPr>
          <p:grpSpPr bwMode="auto">
            <a:xfrm>
              <a:off x="-1092924" y="154721"/>
              <a:ext cx="4459784" cy="4713839"/>
              <a:chOff x="94" y="117"/>
              <a:chExt cx="3546" cy="3748"/>
            </a:xfrm>
          </p:grpSpPr>
          <p:sp>
            <p:nvSpPr>
              <p:cNvPr id="2458" name="Freeform 223"/>
              <p:cNvSpPr>
                <a:spLocks noEditPoints="1"/>
              </p:cNvSpPr>
              <p:nvPr/>
            </p:nvSpPr>
            <p:spPr bwMode="auto">
              <a:xfrm>
                <a:off x="2969" y="1772"/>
                <a:ext cx="671" cy="2093"/>
              </a:xfrm>
              <a:custGeom>
                <a:avLst/>
                <a:gdLst>
                  <a:gd name="T0" fmla="*/ 175 w 284"/>
                  <a:gd name="T1" fmla="*/ 878 h 886"/>
                  <a:gd name="T2" fmla="*/ 230 w 284"/>
                  <a:gd name="T3" fmla="*/ 820 h 886"/>
                  <a:gd name="T4" fmla="*/ 235 w 284"/>
                  <a:gd name="T5" fmla="*/ 805 h 886"/>
                  <a:gd name="T6" fmla="*/ 253 w 284"/>
                  <a:gd name="T7" fmla="*/ 764 h 886"/>
                  <a:gd name="T8" fmla="*/ 282 w 284"/>
                  <a:gd name="T9" fmla="*/ 491 h 886"/>
                  <a:gd name="T10" fmla="*/ 264 w 284"/>
                  <a:gd name="T11" fmla="*/ 326 h 886"/>
                  <a:gd name="T12" fmla="*/ 240 w 284"/>
                  <a:gd name="T13" fmla="*/ 245 h 886"/>
                  <a:gd name="T14" fmla="*/ 200 w 284"/>
                  <a:gd name="T15" fmla="*/ 170 h 886"/>
                  <a:gd name="T16" fmla="*/ 22 w 284"/>
                  <a:gd name="T17" fmla="*/ 22 h 886"/>
                  <a:gd name="T18" fmla="*/ 74 w 284"/>
                  <a:gd name="T19" fmla="*/ 10 h 886"/>
                  <a:gd name="T20" fmla="*/ 20 w 284"/>
                  <a:gd name="T21" fmla="*/ 21 h 886"/>
                  <a:gd name="T22" fmla="*/ 53 w 284"/>
                  <a:gd name="T23" fmla="*/ 12 h 886"/>
                  <a:gd name="T24" fmla="*/ 16 w 284"/>
                  <a:gd name="T25" fmla="*/ 20 h 886"/>
                  <a:gd name="T26" fmla="*/ 86 w 284"/>
                  <a:gd name="T27" fmla="*/ 9 h 886"/>
                  <a:gd name="T28" fmla="*/ 116 w 284"/>
                  <a:gd name="T29" fmla="*/ 10 h 886"/>
                  <a:gd name="T30" fmla="*/ 118 w 284"/>
                  <a:gd name="T31" fmla="*/ 10 h 886"/>
                  <a:gd name="T32" fmla="*/ 113 w 284"/>
                  <a:gd name="T33" fmla="*/ 0 h 886"/>
                  <a:gd name="T34" fmla="*/ 10 w 284"/>
                  <a:gd name="T35" fmla="*/ 17 h 886"/>
                  <a:gd name="T36" fmla="*/ 5 w 284"/>
                  <a:gd name="T37" fmla="*/ 25 h 886"/>
                  <a:gd name="T38" fmla="*/ 6 w 284"/>
                  <a:gd name="T39" fmla="*/ 26 h 886"/>
                  <a:gd name="T40" fmla="*/ 10 w 284"/>
                  <a:gd name="T41" fmla="*/ 27 h 886"/>
                  <a:gd name="T42" fmla="*/ 54 w 284"/>
                  <a:gd name="T43" fmla="*/ 115 h 886"/>
                  <a:gd name="T44" fmla="*/ 15 w 284"/>
                  <a:gd name="T45" fmla="*/ 34 h 886"/>
                  <a:gd name="T46" fmla="*/ 58 w 284"/>
                  <a:gd name="T47" fmla="*/ 53 h 886"/>
                  <a:gd name="T48" fmla="*/ 249 w 284"/>
                  <a:gd name="T49" fmla="*/ 322 h 886"/>
                  <a:gd name="T50" fmla="*/ 274 w 284"/>
                  <a:gd name="T51" fmla="*/ 553 h 886"/>
                  <a:gd name="T52" fmla="*/ 243 w 284"/>
                  <a:gd name="T53" fmla="*/ 742 h 886"/>
                  <a:gd name="T54" fmla="*/ 223 w 284"/>
                  <a:gd name="T55" fmla="*/ 780 h 886"/>
                  <a:gd name="T56" fmla="*/ 170 w 284"/>
                  <a:gd name="T57" fmla="*/ 857 h 886"/>
                  <a:gd name="T58" fmla="*/ 147 w 284"/>
                  <a:gd name="T59" fmla="*/ 882 h 886"/>
                  <a:gd name="T60" fmla="*/ 8 w 284"/>
                  <a:gd name="T61" fmla="*/ 24 h 886"/>
                  <a:gd name="T62" fmla="*/ 117 w 284"/>
                  <a:gd name="T63" fmla="*/ 2 h 886"/>
                  <a:gd name="T64" fmla="*/ 105 w 284"/>
                  <a:gd name="T65" fmla="*/ 3 h 886"/>
                  <a:gd name="T66" fmla="*/ 69 w 284"/>
                  <a:gd name="T67" fmla="*/ 6 h 886"/>
                  <a:gd name="T68" fmla="*/ 90 w 284"/>
                  <a:gd name="T69" fmla="*/ 4 h 886"/>
                  <a:gd name="T70" fmla="*/ 115 w 284"/>
                  <a:gd name="T71" fmla="*/ 3 h 886"/>
                  <a:gd name="T72" fmla="*/ 118 w 284"/>
                  <a:gd name="T73" fmla="*/ 2 h 886"/>
                  <a:gd name="T74" fmla="*/ 118 w 284"/>
                  <a:gd name="T75" fmla="*/ 2 h 886"/>
                  <a:gd name="T76" fmla="*/ 106 w 284"/>
                  <a:gd name="T77" fmla="*/ 6 h 886"/>
                  <a:gd name="T78" fmla="*/ 87 w 284"/>
                  <a:gd name="T79" fmla="*/ 7 h 886"/>
                  <a:gd name="T80" fmla="*/ 118 w 284"/>
                  <a:gd name="T81" fmla="*/ 8 h 886"/>
                  <a:gd name="T82" fmla="*/ 118 w 284"/>
                  <a:gd name="T83" fmla="*/ 8 h 886"/>
                  <a:gd name="T84" fmla="*/ 125 w 284"/>
                  <a:gd name="T85" fmla="*/ 90 h 886"/>
                  <a:gd name="T86" fmla="*/ 23 w 284"/>
                  <a:gd name="T87" fmla="*/ 26 h 886"/>
                  <a:gd name="T88" fmla="*/ 25 w 284"/>
                  <a:gd name="T89" fmla="*/ 26 h 886"/>
                  <a:gd name="T90" fmla="*/ 125 w 284"/>
                  <a:gd name="T91" fmla="*/ 90 h 886"/>
                  <a:gd name="T92" fmla="*/ 46 w 284"/>
                  <a:gd name="T93" fmla="*/ 40 h 886"/>
                  <a:gd name="T94" fmla="*/ 17 w 284"/>
                  <a:gd name="T95" fmla="*/ 24 h 886"/>
                  <a:gd name="T96" fmla="*/ 188 w 284"/>
                  <a:gd name="T97" fmla="*/ 157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4" h="886">
                    <a:moveTo>
                      <a:pt x="161" y="883"/>
                    </a:moveTo>
                    <a:cubicBezTo>
                      <a:pt x="163" y="883"/>
                      <a:pt x="163" y="884"/>
                      <a:pt x="165" y="884"/>
                    </a:cubicBezTo>
                    <a:cubicBezTo>
                      <a:pt x="169" y="882"/>
                      <a:pt x="172" y="880"/>
                      <a:pt x="175" y="878"/>
                    </a:cubicBezTo>
                    <a:cubicBezTo>
                      <a:pt x="177" y="877"/>
                      <a:pt x="178" y="877"/>
                      <a:pt x="178" y="877"/>
                    </a:cubicBezTo>
                    <a:cubicBezTo>
                      <a:pt x="189" y="869"/>
                      <a:pt x="199" y="861"/>
                      <a:pt x="208" y="851"/>
                    </a:cubicBezTo>
                    <a:cubicBezTo>
                      <a:pt x="216" y="841"/>
                      <a:pt x="223" y="830"/>
                      <a:pt x="230" y="820"/>
                    </a:cubicBezTo>
                    <a:cubicBezTo>
                      <a:pt x="232" y="815"/>
                      <a:pt x="230" y="816"/>
                      <a:pt x="229" y="817"/>
                    </a:cubicBezTo>
                    <a:cubicBezTo>
                      <a:pt x="228" y="817"/>
                      <a:pt x="228" y="817"/>
                      <a:pt x="229" y="815"/>
                    </a:cubicBezTo>
                    <a:cubicBezTo>
                      <a:pt x="231" y="812"/>
                      <a:pt x="233" y="807"/>
                      <a:pt x="235" y="805"/>
                    </a:cubicBezTo>
                    <a:cubicBezTo>
                      <a:pt x="233" y="806"/>
                      <a:pt x="233" y="806"/>
                      <a:pt x="233" y="806"/>
                    </a:cubicBezTo>
                    <a:cubicBezTo>
                      <a:pt x="237" y="798"/>
                      <a:pt x="244" y="788"/>
                      <a:pt x="246" y="783"/>
                    </a:cubicBezTo>
                    <a:cubicBezTo>
                      <a:pt x="247" y="778"/>
                      <a:pt x="250" y="772"/>
                      <a:pt x="253" y="764"/>
                    </a:cubicBezTo>
                    <a:cubicBezTo>
                      <a:pt x="262" y="735"/>
                      <a:pt x="264" y="720"/>
                      <a:pt x="272" y="686"/>
                    </a:cubicBezTo>
                    <a:cubicBezTo>
                      <a:pt x="279" y="653"/>
                      <a:pt x="281" y="609"/>
                      <a:pt x="284" y="577"/>
                    </a:cubicBezTo>
                    <a:cubicBezTo>
                      <a:pt x="282" y="549"/>
                      <a:pt x="284" y="527"/>
                      <a:pt x="282" y="491"/>
                    </a:cubicBezTo>
                    <a:cubicBezTo>
                      <a:pt x="282" y="491"/>
                      <a:pt x="280" y="446"/>
                      <a:pt x="280" y="442"/>
                    </a:cubicBezTo>
                    <a:cubicBezTo>
                      <a:pt x="279" y="413"/>
                      <a:pt x="276" y="406"/>
                      <a:pt x="272" y="373"/>
                    </a:cubicBezTo>
                    <a:cubicBezTo>
                      <a:pt x="269" y="351"/>
                      <a:pt x="269" y="345"/>
                      <a:pt x="264" y="326"/>
                    </a:cubicBezTo>
                    <a:cubicBezTo>
                      <a:pt x="263" y="321"/>
                      <a:pt x="262" y="311"/>
                      <a:pt x="261" y="308"/>
                    </a:cubicBezTo>
                    <a:cubicBezTo>
                      <a:pt x="256" y="285"/>
                      <a:pt x="254" y="292"/>
                      <a:pt x="256" y="283"/>
                    </a:cubicBezTo>
                    <a:cubicBezTo>
                      <a:pt x="256" y="280"/>
                      <a:pt x="243" y="255"/>
                      <a:pt x="240" y="245"/>
                    </a:cubicBezTo>
                    <a:cubicBezTo>
                      <a:pt x="236" y="231"/>
                      <a:pt x="226" y="215"/>
                      <a:pt x="217" y="198"/>
                    </a:cubicBezTo>
                    <a:cubicBezTo>
                      <a:pt x="216" y="195"/>
                      <a:pt x="214" y="192"/>
                      <a:pt x="214" y="191"/>
                    </a:cubicBezTo>
                    <a:cubicBezTo>
                      <a:pt x="211" y="185"/>
                      <a:pt x="206" y="178"/>
                      <a:pt x="200" y="170"/>
                    </a:cubicBezTo>
                    <a:cubicBezTo>
                      <a:pt x="184" y="147"/>
                      <a:pt x="171" y="128"/>
                      <a:pt x="153" y="110"/>
                    </a:cubicBezTo>
                    <a:cubicBezTo>
                      <a:pt x="142" y="98"/>
                      <a:pt x="99" y="61"/>
                      <a:pt x="51" y="36"/>
                    </a:cubicBezTo>
                    <a:cubicBezTo>
                      <a:pt x="41" y="31"/>
                      <a:pt x="31" y="26"/>
                      <a:pt x="22" y="22"/>
                    </a:cubicBezTo>
                    <a:cubicBezTo>
                      <a:pt x="26" y="21"/>
                      <a:pt x="30" y="19"/>
                      <a:pt x="34" y="18"/>
                    </a:cubicBezTo>
                    <a:cubicBezTo>
                      <a:pt x="54" y="13"/>
                      <a:pt x="69" y="11"/>
                      <a:pt x="74" y="10"/>
                    </a:cubicBezTo>
                    <a:cubicBezTo>
                      <a:pt x="74" y="10"/>
                      <a:pt x="74" y="10"/>
                      <a:pt x="74" y="10"/>
                    </a:cubicBezTo>
                    <a:cubicBezTo>
                      <a:pt x="72" y="10"/>
                      <a:pt x="69" y="10"/>
                      <a:pt x="67" y="10"/>
                    </a:cubicBezTo>
                    <a:cubicBezTo>
                      <a:pt x="60" y="11"/>
                      <a:pt x="53" y="12"/>
                      <a:pt x="45" y="14"/>
                    </a:cubicBezTo>
                    <a:cubicBezTo>
                      <a:pt x="37" y="16"/>
                      <a:pt x="28" y="18"/>
                      <a:pt x="20" y="21"/>
                    </a:cubicBezTo>
                    <a:cubicBezTo>
                      <a:pt x="19" y="21"/>
                      <a:pt x="19" y="21"/>
                      <a:pt x="19" y="21"/>
                    </a:cubicBezTo>
                    <a:cubicBezTo>
                      <a:pt x="27" y="18"/>
                      <a:pt x="36" y="16"/>
                      <a:pt x="45" y="14"/>
                    </a:cubicBezTo>
                    <a:cubicBezTo>
                      <a:pt x="48" y="13"/>
                      <a:pt x="50" y="13"/>
                      <a:pt x="53" y="12"/>
                    </a:cubicBezTo>
                    <a:cubicBezTo>
                      <a:pt x="41" y="14"/>
                      <a:pt x="30" y="17"/>
                      <a:pt x="18" y="20"/>
                    </a:cubicBezTo>
                    <a:cubicBezTo>
                      <a:pt x="18" y="21"/>
                      <a:pt x="18" y="21"/>
                      <a:pt x="18" y="21"/>
                    </a:cubicBezTo>
                    <a:cubicBezTo>
                      <a:pt x="17" y="20"/>
                      <a:pt x="17" y="20"/>
                      <a:pt x="16" y="20"/>
                    </a:cubicBezTo>
                    <a:cubicBezTo>
                      <a:pt x="30" y="15"/>
                      <a:pt x="44" y="12"/>
                      <a:pt x="58" y="10"/>
                    </a:cubicBezTo>
                    <a:cubicBezTo>
                      <a:pt x="60" y="10"/>
                      <a:pt x="63" y="9"/>
                      <a:pt x="65" y="9"/>
                    </a:cubicBezTo>
                    <a:cubicBezTo>
                      <a:pt x="72" y="9"/>
                      <a:pt x="79" y="9"/>
                      <a:pt x="86" y="9"/>
                    </a:cubicBezTo>
                    <a:cubicBezTo>
                      <a:pt x="92" y="9"/>
                      <a:pt x="98" y="10"/>
                      <a:pt x="104" y="10"/>
                    </a:cubicBezTo>
                    <a:cubicBezTo>
                      <a:pt x="107" y="10"/>
                      <a:pt x="111" y="10"/>
                      <a:pt x="114" y="10"/>
                    </a:cubicBezTo>
                    <a:cubicBezTo>
                      <a:pt x="116" y="10"/>
                      <a:pt x="116" y="10"/>
                      <a:pt x="116" y="10"/>
                    </a:cubicBezTo>
                    <a:cubicBezTo>
                      <a:pt x="118" y="10"/>
                      <a:pt x="118" y="10"/>
                      <a:pt x="118" y="10"/>
                    </a:cubicBezTo>
                    <a:cubicBezTo>
                      <a:pt x="118" y="10"/>
                      <a:pt x="118" y="10"/>
                      <a:pt x="118" y="10"/>
                    </a:cubicBezTo>
                    <a:cubicBezTo>
                      <a:pt x="118" y="10"/>
                      <a:pt x="118" y="10"/>
                      <a:pt x="118" y="10"/>
                    </a:cubicBezTo>
                    <a:cubicBezTo>
                      <a:pt x="122" y="10"/>
                      <a:pt x="123" y="1"/>
                      <a:pt x="118" y="0"/>
                    </a:cubicBezTo>
                    <a:cubicBezTo>
                      <a:pt x="117" y="0"/>
                      <a:pt x="117" y="0"/>
                      <a:pt x="117" y="0"/>
                    </a:cubicBezTo>
                    <a:cubicBezTo>
                      <a:pt x="113" y="0"/>
                      <a:pt x="113" y="0"/>
                      <a:pt x="113" y="0"/>
                    </a:cubicBezTo>
                    <a:cubicBezTo>
                      <a:pt x="87" y="1"/>
                      <a:pt x="59" y="3"/>
                      <a:pt x="31" y="10"/>
                    </a:cubicBezTo>
                    <a:cubicBezTo>
                      <a:pt x="24" y="12"/>
                      <a:pt x="17" y="14"/>
                      <a:pt x="10" y="17"/>
                    </a:cubicBezTo>
                    <a:cubicBezTo>
                      <a:pt x="10" y="17"/>
                      <a:pt x="10" y="17"/>
                      <a:pt x="10" y="17"/>
                    </a:cubicBezTo>
                    <a:cubicBezTo>
                      <a:pt x="10" y="17"/>
                      <a:pt x="9" y="17"/>
                      <a:pt x="9" y="17"/>
                    </a:cubicBezTo>
                    <a:cubicBezTo>
                      <a:pt x="5" y="19"/>
                      <a:pt x="5" y="19"/>
                      <a:pt x="5" y="19"/>
                    </a:cubicBezTo>
                    <a:cubicBezTo>
                      <a:pt x="3" y="20"/>
                      <a:pt x="0" y="22"/>
                      <a:pt x="5" y="25"/>
                    </a:cubicBezTo>
                    <a:cubicBezTo>
                      <a:pt x="5" y="25"/>
                      <a:pt x="5" y="25"/>
                      <a:pt x="5" y="25"/>
                    </a:cubicBezTo>
                    <a:cubicBezTo>
                      <a:pt x="5" y="25"/>
                      <a:pt x="5" y="25"/>
                      <a:pt x="5" y="25"/>
                    </a:cubicBezTo>
                    <a:cubicBezTo>
                      <a:pt x="6" y="26"/>
                      <a:pt x="6" y="26"/>
                      <a:pt x="6" y="26"/>
                    </a:cubicBezTo>
                    <a:cubicBezTo>
                      <a:pt x="7" y="26"/>
                      <a:pt x="7" y="26"/>
                      <a:pt x="7" y="26"/>
                    </a:cubicBezTo>
                    <a:cubicBezTo>
                      <a:pt x="9" y="27"/>
                      <a:pt x="9" y="27"/>
                      <a:pt x="9" y="27"/>
                    </a:cubicBezTo>
                    <a:cubicBezTo>
                      <a:pt x="10" y="27"/>
                      <a:pt x="10" y="27"/>
                      <a:pt x="10" y="27"/>
                    </a:cubicBezTo>
                    <a:cubicBezTo>
                      <a:pt x="12" y="28"/>
                      <a:pt x="12" y="28"/>
                      <a:pt x="12" y="28"/>
                    </a:cubicBezTo>
                    <a:cubicBezTo>
                      <a:pt x="10" y="48"/>
                      <a:pt x="22" y="65"/>
                      <a:pt x="30" y="80"/>
                    </a:cubicBezTo>
                    <a:cubicBezTo>
                      <a:pt x="39" y="95"/>
                      <a:pt x="48" y="107"/>
                      <a:pt x="54" y="115"/>
                    </a:cubicBezTo>
                    <a:cubicBezTo>
                      <a:pt x="51" y="110"/>
                      <a:pt x="49" y="105"/>
                      <a:pt x="46" y="100"/>
                    </a:cubicBezTo>
                    <a:cubicBezTo>
                      <a:pt x="42" y="94"/>
                      <a:pt x="36" y="85"/>
                      <a:pt x="29" y="74"/>
                    </a:cubicBezTo>
                    <a:cubicBezTo>
                      <a:pt x="24" y="63"/>
                      <a:pt x="14" y="48"/>
                      <a:pt x="15" y="34"/>
                    </a:cubicBezTo>
                    <a:cubicBezTo>
                      <a:pt x="15" y="32"/>
                      <a:pt x="15" y="31"/>
                      <a:pt x="15" y="30"/>
                    </a:cubicBezTo>
                    <a:cubicBezTo>
                      <a:pt x="19" y="32"/>
                      <a:pt x="19" y="32"/>
                      <a:pt x="19" y="32"/>
                    </a:cubicBezTo>
                    <a:cubicBezTo>
                      <a:pt x="32" y="38"/>
                      <a:pt x="45" y="45"/>
                      <a:pt x="58" y="53"/>
                    </a:cubicBezTo>
                    <a:cubicBezTo>
                      <a:pt x="108" y="83"/>
                      <a:pt x="156" y="124"/>
                      <a:pt x="189" y="173"/>
                    </a:cubicBezTo>
                    <a:cubicBezTo>
                      <a:pt x="205" y="198"/>
                      <a:pt x="218" y="222"/>
                      <a:pt x="228" y="247"/>
                    </a:cubicBezTo>
                    <a:cubicBezTo>
                      <a:pt x="237" y="272"/>
                      <a:pt x="243" y="297"/>
                      <a:pt x="249" y="322"/>
                    </a:cubicBezTo>
                    <a:cubicBezTo>
                      <a:pt x="260" y="373"/>
                      <a:pt x="269" y="426"/>
                      <a:pt x="272" y="486"/>
                    </a:cubicBezTo>
                    <a:cubicBezTo>
                      <a:pt x="273" y="492"/>
                      <a:pt x="273" y="498"/>
                      <a:pt x="273" y="504"/>
                    </a:cubicBezTo>
                    <a:cubicBezTo>
                      <a:pt x="274" y="520"/>
                      <a:pt x="274" y="536"/>
                      <a:pt x="274" y="553"/>
                    </a:cubicBezTo>
                    <a:cubicBezTo>
                      <a:pt x="274" y="583"/>
                      <a:pt x="271" y="614"/>
                      <a:pt x="268" y="638"/>
                    </a:cubicBezTo>
                    <a:cubicBezTo>
                      <a:pt x="266" y="656"/>
                      <a:pt x="263" y="660"/>
                      <a:pt x="260" y="677"/>
                    </a:cubicBezTo>
                    <a:cubicBezTo>
                      <a:pt x="257" y="675"/>
                      <a:pt x="250" y="721"/>
                      <a:pt x="243" y="742"/>
                    </a:cubicBezTo>
                    <a:cubicBezTo>
                      <a:pt x="241" y="743"/>
                      <a:pt x="240" y="742"/>
                      <a:pt x="238" y="747"/>
                    </a:cubicBezTo>
                    <a:cubicBezTo>
                      <a:pt x="237" y="749"/>
                      <a:pt x="235" y="757"/>
                      <a:pt x="233" y="760"/>
                    </a:cubicBezTo>
                    <a:cubicBezTo>
                      <a:pt x="230" y="766"/>
                      <a:pt x="225" y="775"/>
                      <a:pt x="223" y="780"/>
                    </a:cubicBezTo>
                    <a:cubicBezTo>
                      <a:pt x="209" y="805"/>
                      <a:pt x="192" y="834"/>
                      <a:pt x="171" y="854"/>
                    </a:cubicBezTo>
                    <a:cubicBezTo>
                      <a:pt x="171" y="854"/>
                      <a:pt x="173" y="853"/>
                      <a:pt x="174" y="853"/>
                    </a:cubicBezTo>
                    <a:cubicBezTo>
                      <a:pt x="174" y="853"/>
                      <a:pt x="172" y="855"/>
                      <a:pt x="170" y="857"/>
                    </a:cubicBezTo>
                    <a:cubicBezTo>
                      <a:pt x="174" y="854"/>
                      <a:pt x="175" y="856"/>
                      <a:pt x="166" y="863"/>
                    </a:cubicBezTo>
                    <a:cubicBezTo>
                      <a:pt x="168" y="863"/>
                      <a:pt x="172" y="860"/>
                      <a:pt x="171" y="862"/>
                    </a:cubicBezTo>
                    <a:cubicBezTo>
                      <a:pt x="165" y="869"/>
                      <a:pt x="148" y="880"/>
                      <a:pt x="147" y="882"/>
                    </a:cubicBezTo>
                    <a:cubicBezTo>
                      <a:pt x="145" y="886"/>
                      <a:pt x="160" y="881"/>
                      <a:pt x="161" y="883"/>
                    </a:cubicBezTo>
                    <a:moveTo>
                      <a:pt x="8" y="24"/>
                    </a:moveTo>
                    <a:cubicBezTo>
                      <a:pt x="8" y="24"/>
                      <a:pt x="8" y="24"/>
                      <a:pt x="8" y="24"/>
                    </a:cubicBezTo>
                    <a:cubicBezTo>
                      <a:pt x="8" y="24"/>
                      <a:pt x="8" y="24"/>
                      <a:pt x="8" y="24"/>
                    </a:cubicBezTo>
                    <a:moveTo>
                      <a:pt x="118" y="2"/>
                    </a:moveTo>
                    <a:cubicBezTo>
                      <a:pt x="117" y="2"/>
                      <a:pt x="117" y="2"/>
                      <a:pt x="117" y="2"/>
                    </a:cubicBezTo>
                    <a:cubicBezTo>
                      <a:pt x="115" y="3"/>
                      <a:pt x="115" y="3"/>
                      <a:pt x="115" y="3"/>
                    </a:cubicBezTo>
                    <a:cubicBezTo>
                      <a:pt x="112" y="3"/>
                      <a:pt x="112" y="3"/>
                      <a:pt x="112" y="3"/>
                    </a:cubicBezTo>
                    <a:cubicBezTo>
                      <a:pt x="105" y="3"/>
                      <a:pt x="105" y="3"/>
                      <a:pt x="105" y="3"/>
                    </a:cubicBezTo>
                    <a:cubicBezTo>
                      <a:pt x="101" y="3"/>
                      <a:pt x="97" y="4"/>
                      <a:pt x="94" y="4"/>
                    </a:cubicBezTo>
                    <a:cubicBezTo>
                      <a:pt x="86" y="4"/>
                      <a:pt x="80" y="5"/>
                      <a:pt x="75" y="5"/>
                    </a:cubicBezTo>
                    <a:cubicBezTo>
                      <a:pt x="73" y="6"/>
                      <a:pt x="71" y="6"/>
                      <a:pt x="69" y="6"/>
                    </a:cubicBezTo>
                    <a:cubicBezTo>
                      <a:pt x="69" y="6"/>
                      <a:pt x="68" y="6"/>
                      <a:pt x="68" y="6"/>
                    </a:cubicBezTo>
                    <a:cubicBezTo>
                      <a:pt x="68" y="6"/>
                      <a:pt x="68" y="6"/>
                      <a:pt x="68" y="6"/>
                    </a:cubicBezTo>
                    <a:cubicBezTo>
                      <a:pt x="74" y="5"/>
                      <a:pt x="81" y="5"/>
                      <a:pt x="90" y="4"/>
                    </a:cubicBezTo>
                    <a:cubicBezTo>
                      <a:pt x="94" y="4"/>
                      <a:pt x="98" y="3"/>
                      <a:pt x="103" y="3"/>
                    </a:cubicBezTo>
                    <a:cubicBezTo>
                      <a:pt x="106" y="3"/>
                      <a:pt x="108" y="3"/>
                      <a:pt x="111" y="3"/>
                    </a:cubicBezTo>
                    <a:cubicBezTo>
                      <a:pt x="115" y="3"/>
                      <a:pt x="115" y="3"/>
                      <a:pt x="115" y="3"/>
                    </a:cubicBezTo>
                    <a:cubicBezTo>
                      <a:pt x="117" y="2"/>
                      <a:pt x="117" y="2"/>
                      <a:pt x="117"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lose/>
                    <a:moveTo>
                      <a:pt x="118" y="5"/>
                    </a:moveTo>
                    <a:cubicBezTo>
                      <a:pt x="114" y="6"/>
                      <a:pt x="110" y="6"/>
                      <a:pt x="106" y="6"/>
                    </a:cubicBezTo>
                    <a:cubicBezTo>
                      <a:pt x="110" y="5"/>
                      <a:pt x="114" y="5"/>
                      <a:pt x="118" y="5"/>
                    </a:cubicBezTo>
                    <a:moveTo>
                      <a:pt x="85" y="7"/>
                    </a:moveTo>
                    <a:cubicBezTo>
                      <a:pt x="86" y="7"/>
                      <a:pt x="86" y="7"/>
                      <a:pt x="87" y="7"/>
                    </a:cubicBezTo>
                    <a:cubicBezTo>
                      <a:pt x="98" y="7"/>
                      <a:pt x="10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18" y="8"/>
                      <a:pt x="118" y="8"/>
                      <a:pt x="118" y="8"/>
                    </a:cubicBezTo>
                    <a:cubicBezTo>
                      <a:pt x="108" y="8"/>
                      <a:pt x="97" y="7"/>
                      <a:pt x="85" y="7"/>
                    </a:cubicBezTo>
                    <a:moveTo>
                      <a:pt x="125" y="90"/>
                    </a:moveTo>
                    <a:cubicBezTo>
                      <a:pt x="118" y="85"/>
                      <a:pt x="111" y="79"/>
                      <a:pt x="104" y="74"/>
                    </a:cubicBezTo>
                    <a:cubicBezTo>
                      <a:pt x="84" y="59"/>
                      <a:pt x="62" y="46"/>
                      <a:pt x="40" y="34"/>
                    </a:cubicBezTo>
                    <a:cubicBezTo>
                      <a:pt x="34" y="32"/>
                      <a:pt x="28" y="29"/>
                      <a:pt x="23" y="26"/>
                    </a:cubicBezTo>
                    <a:cubicBezTo>
                      <a:pt x="18" y="24"/>
                      <a:pt x="18" y="24"/>
                      <a:pt x="18" y="24"/>
                    </a:cubicBezTo>
                    <a:cubicBezTo>
                      <a:pt x="19" y="23"/>
                      <a:pt x="19" y="23"/>
                      <a:pt x="19" y="23"/>
                    </a:cubicBezTo>
                    <a:cubicBezTo>
                      <a:pt x="25" y="26"/>
                      <a:pt x="25" y="26"/>
                      <a:pt x="25" y="26"/>
                    </a:cubicBezTo>
                    <a:cubicBezTo>
                      <a:pt x="32" y="30"/>
                      <a:pt x="40" y="33"/>
                      <a:pt x="46" y="37"/>
                    </a:cubicBezTo>
                    <a:cubicBezTo>
                      <a:pt x="68" y="49"/>
                      <a:pt x="86" y="61"/>
                      <a:pt x="104" y="74"/>
                    </a:cubicBezTo>
                    <a:cubicBezTo>
                      <a:pt x="111" y="79"/>
                      <a:pt x="118" y="85"/>
                      <a:pt x="125" y="90"/>
                    </a:cubicBezTo>
                    <a:moveTo>
                      <a:pt x="188" y="157"/>
                    </a:moveTo>
                    <a:cubicBezTo>
                      <a:pt x="172" y="137"/>
                      <a:pt x="143" y="107"/>
                      <a:pt x="127" y="95"/>
                    </a:cubicBezTo>
                    <a:cubicBezTo>
                      <a:pt x="102" y="74"/>
                      <a:pt x="75" y="56"/>
                      <a:pt x="46" y="40"/>
                    </a:cubicBezTo>
                    <a:cubicBezTo>
                      <a:pt x="39" y="36"/>
                      <a:pt x="32" y="33"/>
                      <a:pt x="25" y="29"/>
                    </a:cubicBezTo>
                    <a:cubicBezTo>
                      <a:pt x="15" y="25"/>
                      <a:pt x="15" y="25"/>
                      <a:pt x="15" y="25"/>
                    </a:cubicBezTo>
                    <a:cubicBezTo>
                      <a:pt x="17" y="24"/>
                      <a:pt x="17" y="24"/>
                      <a:pt x="17" y="24"/>
                    </a:cubicBezTo>
                    <a:cubicBezTo>
                      <a:pt x="21" y="26"/>
                      <a:pt x="25" y="28"/>
                      <a:pt x="29" y="30"/>
                    </a:cubicBezTo>
                    <a:cubicBezTo>
                      <a:pt x="51" y="40"/>
                      <a:pt x="71" y="53"/>
                      <a:pt x="91" y="66"/>
                    </a:cubicBezTo>
                    <a:cubicBezTo>
                      <a:pt x="127" y="92"/>
                      <a:pt x="160" y="122"/>
                      <a:pt x="188" y="157"/>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9" name="Freeform 224"/>
              <p:cNvSpPr>
                <a:spLocks/>
              </p:cNvSpPr>
              <p:nvPr/>
            </p:nvSpPr>
            <p:spPr bwMode="auto">
              <a:xfrm>
                <a:off x="3247" y="1777"/>
                <a:ext cx="0" cy="10"/>
              </a:xfrm>
              <a:custGeom>
                <a:avLst/>
                <a:gdLst>
                  <a:gd name="T0" fmla="*/ 0 h 4"/>
                  <a:gd name="T1" fmla="*/ 0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3"/>
                      <a:pt x="0" y="2"/>
                      <a:pt x="0" y="1"/>
                    </a:cubicBezTo>
                    <a:cubicBezTo>
                      <a:pt x="0" y="1"/>
                      <a:pt x="0" y="1"/>
                      <a:pt x="0" y="0"/>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0" name="Freeform 225"/>
              <p:cNvSpPr>
                <a:spLocks/>
              </p:cNvSpPr>
              <p:nvPr/>
            </p:nvSpPr>
            <p:spPr bwMode="auto">
              <a:xfrm>
                <a:off x="3247" y="1787"/>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1" name="Freeform 226"/>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2" name="Freeform 227"/>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3" name="Freeform 228"/>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4" name="Freeform 229"/>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5" name="Freeform 230"/>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6" name="Freeform 231"/>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7" name="Freeform 232"/>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8" name="Freeform 233"/>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9" name="Freeform 234"/>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0" name="Freeform 235"/>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1" name="Freeform 236"/>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2" name="Freeform 237"/>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3" name="Freeform 238"/>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4" name="Freeform 239"/>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5" name="Freeform 240"/>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6" name="Freeform 241"/>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7" name="Freeform 242"/>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8" name="Freeform 243"/>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9" name="Freeform 244"/>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0" name="Freeform 245"/>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1" name="Freeform 246"/>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2" name="Freeform 247"/>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3" name="Freeform 248"/>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4" name="Freeform 249"/>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5" name="Freeform 250"/>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6" name="Freeform 251"/>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7" name="Freeform 252"/>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8" name="Freeform 253"/>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9" name="Freeform 254"/>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0" name="Freeform 255"/>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1" name="Freeform 256"/>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2" name="Freeform 257"/>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3" name="Freeform 258"/>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4" name="Freeform 259"/>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5" name="Freeform 260"/>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6" name="Freeform 261"/>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7" name="Freeform 262"/>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8" name="Freeform 263"/>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9" name="Freeform 264"/>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0" name="Freeform 265"/>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1" name="Freeform 266"/>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2" name="Freeform 267"/>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3" name="Freeform 268"/>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4" name="Freeform 269"/>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5" name="Freeform 270"/>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6" name="Freeform 271"/>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7" name="Freeform 272"/>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8" name="Freeform 273"/>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9" name="Freeform 274"/>
              <p:cNvSpPr>
                <a:spLocks/>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0" name="Freeform 275"/>
              <p:cNvSpPr>
                <a:spLocks/>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1" name="Freeform 276"/>
              <p:cNvSpPr>
                <a:spLocks/>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2" name="Freeform 277"/>
              <p:cNvSpPr>
                <a:spLocks/>
              </p:cNvSpPr>
              <p:nvPr/>
            </p:nvSpPr>
            <p:spPr bwMode="auto">
              <a:xfrm>
                <a:off x="1332" y="894"/>
                <a:ext cx="101" cy="158"/>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3" name="Freeform 278"/>
              <p:cNvSpPr>
                <a:spLocks/>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4" name="Freeform 279"/>
              <p:cNvSpPr>
                <a:spLocks/>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5" name="Freeform 280"/>
              <p:cNvSpPr>
                <a:spLocks/>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6" name="Freeform 281"/>
              <p:cNvSpPr>
                <a:spLocks/>
              </p:cNvSpPr>
              <p:nvPr/>
            </p:nvSpPr>
            <p:spPr bwMode="auto">
              <a:xfrm>
                <a:off x="1214" y="950"/>
                <a:ext cx="212" cy="12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7" name="Freeform 282"/>
              <p:cNvSpPr>
                <a:spLocks/>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8" name="Freeform 283"/>
              <p:cNvSpPr>
                <a:spLocks/>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9" name="Freeform 284"/>
              <p:cNvSpPr>
                <a:spLocks/>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0" name="Freeform 285"/>
              <p:cNvSpPr>
                <a:spLocks/>
              </p:cNvSpPr>
              <p:nvPr/>
            </p:nvSpPr>
            <p:spPr bwMode="auto">
              <a:xfrm>
                <a:off x="1202" y="972"/>
                <a:ext cx="111" cy="153"/>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1" name="Freeform 286"/>
              <p:cNvSpPr>
                <a:spLocks/>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2" name="Freeform 287"/>
              <p:cNvSpPr>
                <a:spLocks/>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3" name="Freeform 288"/>
              <p:cNvSpPr>
                <a:spLocks/>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4" name="Freeform 289"/>
              <p:cNvSpPr>
                <a:spLocks/>
              </p:cNvSpPr>
              <p:nvPr/>
            </p:nvSpPr>
            <p:spPr bwMode="auto">
              <a:xfrm>
                <a:off x="1285" y="1090"/>
                <a:ext cx="118" cy="149"/>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5" name="Freeform 290"/>
              <p:cNvSpPr>
                <a:spLocks/>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6" name="Freeform 291"/>
              <p:cNvSpPr>
                <a:spLocks/>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7" name="Freeform 292"/>
              <p:cNvSpPr>
                <a:spLocks/>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8" name="Freeform 293"/>
              <p:cNvSpPr>
                <a:spLocks/>
              </p:cNvSpPr>
              <p:nvPr/>
            </p:nvSpPr>
            <p:spPr bwMode="auto">
              <a:xfrm>
                <a:off x="1164" y="1132"/>
                <a:ext cx="220" cy="107"/>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9" name="Freeform 294"/>
              <p:cNvSpPr>
                <a:spLocks/>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0" name="Freeform 295"/>
              <p:cNvSpPr>
                <a:spLocks/>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1" name="Freeform 296"/>
              <p:cNvSpPr>
                <a:spLocks/>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2" name="Freeform 297"/>
              <p:cNvSpPr>
                <a:spLocks/>
              </p:cNvSpPr>
              <p:nvPr/>
            </p:nvSpPr>
            <p:spPr bwMode="auto">
              <a:xfrm>
                <a:off x="694" y="969"/>
                <a:ext cx="470" cy="218"/>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3" name="Freeform 298"/>
              <p:cNvSpPr>
                <a:spLocks/>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4" name="Freeform 299"/>
              <p:cNvSpPr>
                <a:spLocks/>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5" name="Freeform 300"/>
              <p:cNvSpPr>
                <a:spLocks/>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6" name="Freeform 301"/>
              <p:cNvSpPr>
                <a:spLocks/>
              </p:cNvSpPr>
              <p:nvPr/>
            </p:nvSpPr>
            <p:spPr bwMode="auto">
              <a:xfrm>
                <a:off x="1140" y="1182"/>
                <a:ext cx="182" cy="179"/>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7" name="Freeform 302"/>
              <p:cNvSpPr>
                <a:spLocks/>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8" name="Freeform 303"/>
              <p:cNvSpPr>
                <a:spLocks/>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9" name="Freeform 304"/>
              <p:cNvSpPr>
                <a:spLocks/>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0" name="Freeform 305"/>
              <p:cNvSpPr>
                <a:spLocks/>
              </p:cNvSpPr>
              <p:nvPr/>
            </p:nvSpPr>
            <p:spPr bwMode="auto">
              <a:xfrm>
                <a:off x="1190" y="1269"/>
                <a:ext cx="132" cy="137"/>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1" name="Freeform 306"/>
              <p:cNvSpPr>
                <a:spLocks/>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2" name="Freeform 307"/>
              <p:cNvSpPr>
                <a:spLocks/>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3" name="Freeform 308"/>
              <p:cNvSpPr>
                <a:spLocks/>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4" name="Freeform 309"/>
              <p:cNvSpPr>
                <a:spLocks/>
              </p:cNvSpPr>
              <p:nvPr/>
            </p:nvSpPr>
            <p:spPr bwMode="auto">
              <a:xfrm>
                <a:off x="1077" y="1276"/>
                <a:ext cx="215" cy="13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5" name="Freeform 310"/>
              <p:cNvSpPr>
                <a:spLocks/>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6" name="Freeform 311"/>
              <p:cNvSpPr>
                <a:spLocks/>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7" name="Freeform 312"/>
              <p:cNvSpPr>
                <a:spLocks/>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8" name="Freeform 313"/>
              <p:cNvSpPr>
                <a:spLocks/>
              </p:cNvSpPr>
              <p:nvPr/>
            </p:nvSpPr>
            <p:spPr bwMode="auto">
              <a:xfrm>
                <a:off x="1041" y="1276"/>
                <a:ext cx="140" cy="13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9" name="Freeform 314"/>
              <p:cNvSpPr>
                <a:spLocks/>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0" name="Freeform 315"/>
              <p:cNvSpPr>
                <a:spLocks/>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1" name="Freeform 316"/>
              <p:cNvSpPr>
                <a:spLocks/>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2" name="Freeform 317"/>
              <p:cNvSpPr>
                <a:spLocks/>
              </p:cNvSpPr>
              <p:nvPr/>
            </p:nvSpPr>
            <p:spPr bwMode="auto">
              <a:xfrm>
                <a:off x="1041" y="1319"/>
                <a:ext cx="161" cy="191"/>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3" name="Freeform 318"/>
              <p:cNvSpPr>
                <a:spLocks/>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4" name="Freeform 319"/>
              <p:cNvSpPr>
                <a:spLocks/>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5" name="Freeform 320"/>
              <p:cNvSpPr>
                <a:spLocks/>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6" name="Freeform 321"/>
              <p:cNvSpPr>
                <a:spLocks/>
              </p:cNvSpPr>
              <p:nvPr/>
            </p:nvSpPr>
            <p:spPr bwMode="auto">
              <a:xfrm>
                <a:off x="1053" y="1423"/>
                <a:ext cx="149" cy="123"/>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7" name="Freeform 322"/>
              <p:cNvSpPr>
                <a:spLocks/>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8" name="Freeform 323"/>
              <p:cNvSpPr>
                <a:spLocks/>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9" name="Freeform 324"/>
              <p:cNvSpPr>
                <a:spLocks/>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0" name="Freeform 325"/>
              <p:cNvSpPr>
                <a:spLocks/>
              </p:cNvSpPr>
              <p:nvPr/>
            </p:nvSpPr>
            <p:spPr bwMode="auto">
              <a:xfrm>
                <a:off x="956" y="1390"/>
                <a:ext cx="203" cy="156"/>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1" name="Freeform 326"/>
              <p:cNvSpPr>
                <a:spLocks/>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2" name="Freeform 327"/>
              <p:cNvSpPr>
                <a:spLocks/>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3" name="Freeform 328"/>
              <p:cNvSpPr>
                <a:spLocks/>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4" name="Freeform 329"/>
              <p:cNvSpPr>
                <a:spLocks/>
              </p:cNvSpPr>
              <p:nvPr/>
            </p:nvSpPr>
            <p:spPr bwMode="auto">
              <a:xfrm>
                <a:off x="909" y="1390"/>
                <a:ext cx="154" cy="120"/>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5" name="Freeform 330"/>
              <p:cNvSpPr>
                <a:spLocks/>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6" name="Freeform 331"/>
              <p:cNvSpPr>
                <a:spLocks/>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7" name="Freeform 332"/>
              <p:cNvSpPr>
                <a:spLocks/>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8" name="Freeform 333"/>
              <p:cNvSpPr>
                <a:spLocks/>
              </p:cNvSpPr>
              <p:nvPr/>
            </p:nvSpPr>
            <p:spPr bwMode="auto">
              <a:xfrm>
                <a:off x="909" y="1423"/>
                <a:ext cx="137" cy="201"/>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9" name="Freeform 334"/>
              <p:cNvSpPr>
                <a:spLocks/>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0" name="Freeform 335"/>
              <p:cNvSpPr>
                <a:spLocks/>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1" name="Freeform 336"/>
              <p:cNvSpPr>
                <a:spLocks/>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2" name="Freeform 337"/>
              <p:cNvSpPr>
                <a:spLocks/>
              </p:cNvSpPr>
              <p:nvPr/>
            </p:nvSpPr>
            <p:spPr bwMode="auto">
              <a:xfrm>
                <a:off x="755" y="1470"/>
                <a:ext cx="166" cy="104"/>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3" name="Freeform 338"/>
              <p:cNvSpPr>
                <a:spLocks/>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4" name="Freeform 339"/>
              <p:cNvSpPr>
                <a:spLocks/>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5" name="Freeform 340"/>
              <p:cNvSpPr>
                <a:spLocks/>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6" name="Freeform 341"/>
              <p:cNvSpPr>
                <a:spLocks/>
              </p:cNvSpPr>
              <p:nvPr/>
            </p:nvSpPr>
            <p:spPr bwMode="auto">
              <a:xfrm>
                <a:off x="885" y="1539"/>
                <a:ext cx="161" cy="10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7" name="Freeform 342"/>
              <p:cNvSpPr>
                <a:spLocks/>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8" name="Freeform 343"/>
              <p:cNvSpPr>
                <a:spLocks/>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9" name="Freeform 344"/>
              <p:cNvSpPr>
                <a:spLocks/>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0" name="Freeform 345"/>
              <p:cNvSpPr>
                <a:spLocks/>
              </p:cNvSpPr>
              <p:nvPr/>
            </p:nvSpPr>
            <p:spPr bwMode="auto">
              <a:xfrm>
                <a:off x="588" y="1510"/>
                <a:ext cx="175" cy="88"/>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1" name="Freeform 346"/>
              <p:cNvSpPr>
                <a:spLocks/>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2" name="Freeform 347"/>
              <p:cNvSpPr>
                <a:spLocks/>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3" name="Freeform 348"/>
              <p:cNvSpPr>
                <a:spLocks/>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4" name="Freeform 349"/>
              <p:cNvSpPr>
                <a:spLocks/>
              </p:cNvSpPr>
              <p:nvPr/>
            </p:nvSpPr>
            <p:spPr bwMode="auto">
              <a:xfrm>
                <a:off x="751" y="1489"/>
                <a:ext cx="118" cy="201"/>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5" name="Freeform 350"/>
              <p:cNvSpPr>
                <a:spLocks/>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6" name="Freeform 351"/>
              <p:cNvSpPr>
                <a:spLocks/>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7" name="Freeform 352"/>
              <p:cNvSpPr>
                <a:spLocks/>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8" name="Freeform 353"/>
              <p:cNvSpPr>
                <a:spLocks/>
              </p:cNvSpPr>
              <p:nvPr/>
            </p:nvSpPr>
            <p:spPr bwMode="auto">
              <a:xfrm>
                <a:off x="696" y="1609"/>
                <a:ext cx="168" cy="90"/>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9" name="Freeform 354"/>
              <p:cNvSpPr>
                <a:spLocks/>
              </p:cNvSpPr>
              <p:nvPr/>
            </p:nvSpPr>
            <p:spPr bwMode="auto">
              <a:xfrm>
                <a:off x="94" y="339"/>
                <a:ext cx="716" cy="422"/>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0" name="Freeform 355"/>
              <p:cNvSpPr>
                <a:spLocks/>
              </p:cNvSpPr>
              <p:nvPr/>
            </p:nvSpPr>
            <p:spPr bwMode="auto">
              <a:xfrm>
                <a:off x="94" y="339"/>
                <a:ext cx="716" cy="422"/>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1" name="Freeform 356"/>
              <p:cNvSpPr>
                <a:spLocks/>
              </p:cNvSpPr>
              <p:nvPr/>
            </p:nvSpPr>
            <p:spPr bwMode="auto">
              <a:xfrm>
                <a:off x="935" y="476"/>
                <a:ext cx="123" cy="13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2" name="Freeform 357"/>
              <p:cNvSpPr>
                <a:spLocks/>
              </p:cNvSpPr>
              <p:nvPr/>
            </p:nvSpPr>
            <p:spPr bwMode="auto">
              <a:xfrm>
                <a:off x="935" y="476"/>
                <a:ext cx="123" cy="13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3" name="Freeform 358"/>
              <p:cNvSpPr>
                <a:spLocks/>
              </p:cNvSpPr>
              <p:nvPr/>
            </p:nvSpPr>
            <p:spPr bwMode="auto">
              <a:xfrm>
                <a:off x="952" y="492"/>
                <a:ext cx="122" cy="13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4" name="Freeform 359"/>
              <p:cNvSpPr>
                <a:spLocks/>
              </p:cNvSpPr>
              <p:nvPr/>
            </p:nvSpPr>
            <p:spPr bwMode="auto">
              <a:xfrm>
                <a:off x="952" y="492"/>
                <a:ext cx="122" cy="13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5" name="Freeform 360"/>
              <p:cNvSpPr>
                <a:spLocks/>
              </p:cNvSpPr>
              <p:nvPr/>
            </p:nvSpPr>
            <p:spPr bwMode="auto">
              <a:xfrm>
                <a:off x="805" y="388"/>
                <a:ext cx="269" cy="234"/>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6" name="Freeform 361"/>
              <p:cNvSpPr>
                <a:spLocks/>
              </p:cNvSpPr>
              <p:nvPr/>
            </p:nvSpPr>
            <p:spPr bwMode="auto">
              <a:xfrm>
                <a:off x="805" y="388"/>
                <a:ext cx="269" cy="234"/>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7" name="Freeform 362"/>
              <p:cNvSpPr>
                <a:spLocks/>
              </p:cNvSpPr>
              <p:nvPr/>
            </p:nvSpPr>
            <p:spPr bwMode="auto">
              <a:xfrm>
                <a:off x="685" y="757"/>
                <a:ext cx="160" cy="205"/>
              </a:xfrm>
              <a:custGeom>
                <a:avLst/>
                <a:gdLst>
                  <a:gd name="T0" fmla="*/ 160 w 160"/>
                  <a:gd name="T1" fmla="*/ 205 h 205"/>
                  <a:gd name="T2" fmla="*/ 160 w 160"/>
                  <a:gd name="T3" fmla="*/ 198 h 205"/>
                  <a:gd name="T4" fmla="*/ 160 w 160"/>
                  <a:gd name="T5" fmla="*/ 191 h 205"/>
                  <a:gd name="T6" fmla="*/ 158 w 160"/>
                  <a:gd name="T7" fmla="*/ 186 h 205"/>
                  <a:gd name="T8" fmla="*/ 158 w 160"/>
                  <a:gd name="T9" fmla="*/ 179 h 205"/>
                  <a:gd name="T10" fmla="*/ 155 w 160"/>
                  <a:gd name="T11" fmla="*/ 172 h 205"/>
                  <a:gd name="T12" fmla="*/ 153 w 160"/>
                  <a:gd name="T13" fmla="*/ 165 h 205"/>
                  <a:gd name="T14" fmla="*/ 151 w 160"/>
                  <a:gd name="T15" fmla="*/ 158 h 205"/>
                  <a:gd name="T16" fmla="*/ 148 w 160"/>
                  <a:gd name="T17" fmla="*/ 153 h 205"/>
                  <a:gd name="T18" fmla="*/ 144 w 160"/>
                  <a:gd name="T19" fmla="*/ 146 h 205"/>
                  <a:gd name="T20" fmla="*/ 141 w 160"/>
                  <a:gd name="T21" fmla="*/ 139 h 205"/>
                  <a:gd name="T22" fmla="*/ 137 w 160"/>
                  <a:gd name="T23" fmla="*/ 134 h 205"/>
                  <a:gd name="T24" fmla="*/ 134 w 160"/>
                  <a:gd name="T25" fmla="*/ 127 h 205"/>
                  <a:gd name="T26" fmla="*/ 130 w 160"/>
                  <a:gd name="T27" fmla="*/ 123 h 205"/>
                  <a:gd name="T28" fmla="*/ 125 w 160"/>
                  <a:gd name="T29" fmla="*/ 118 h 205"/>
                  <a:gd name="T30" fmla="*/ 120 w 160"/>
                  <a:gd name="T31" fmla="*/ 111 h 205"/>
                  <a:gd name="T32" fmla="*/ 115 w 160"/>
                  <a:gd name="T33" fmla="*/ 106 h 205"/>
                  <a:gd name="T34" fmla="*/ 2 w 160"/>
                  <a:gd name="T35" fmla="*/ 2 h 205"/>
                  <a:gd name="T36" fmla="*/ 7 w 160"/>
                  <a:gd name="T37" fmla="*/ 7 h 205"/>
                  <a:gd name="T38" fmla="*/ 11 w 160"/>
                  <a:gd name="T39" fmla="*/ 14 h 205"/>
                  <a:gd name="T40" fmla="*/ 16 w 160"/>
                  <a:gd name="T41" fmla="*/ 19 h 205"/>
                  <a:gd name="T42" fmla="*/ 21 w 160"/>
                  <a:gd name="T43" fmla="*/ 23 h 205"/>
                  <a:gd name="T44" fmla="*/ 23 w 160"/>
                  <a:gd name="T45" fmla="*/ 30 h 205"/>
                  <a:gd name="T46" fmla="*/ 28 w 160"/>
                  <a:gd name="T47" fmla="*/ 38 h 205"/>
                  <a:gd name="T48" fmla="*/ 30 w 160"/>
                  <a:gd name="T49" fmla="*/ 42 h 205"/>
                  <a:gd name="T50" fmla="*/ 35 w 160"/>
                  <a:gd name="T51" fmla="*/ 49 h 205"/>
                  <a:gd name="T52" fmla="*/ 37 w 160"/>
                  <a:gd name="T53" fmla="*/ 56 h 205"/>
                  <a:gd name="T54" fmla="*/ 40 w 160"/>
                  <a:gd name="T55" fmla="*/ 64 h 205"/>
                  <a:gd name="T56" fmla="*/ 42 w 160"/>
                  <a:gd name="T57" fmla="*/ 71 h 205"/>
                  <a:gd name="T58" fmla="*/ 42 w 160"/>
                  <a:gd name="T59" fmla="*/ 78 h 205"/>
                  <a:gd name="T60" fmla="*/ 44 w 160"/>
                  <a:gd name="T61" fmla="*/ 85 h 205"/>
                  <a:gd name="T62" fmla="*/ 47 w 160"/>
                  <a:gd name="T63" fmla="*/ 92 h 205"/>
                  <a:gd name="T64" fmla="*/ 47 w 160"/>
                  <a:gd name="T65" fmla="*/ 9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05">
                    <a:moveTo>
                      <a:pt x="47" y="101"/>
                    </a:moveTo>
                    <a:lnTo>
                      <a:pt x="160" y="205"/>
                    </a:lnTo>
                    <a:lnTo>
                      <a:pt x="160" y="203"/>
                    </a:lnTo>
                    <a:lnTo>
                      <a:pt x="160" y="198"/>
                    </a:lnTo>
                    <a:lnTo>
                      <a:pt x="160" y="196"/>
                    </a:lnTo>
                    <a:lnTo>
                      <a:pt x="160" y="191"/>
                    </a:lnTo>
                    <a:lnTo>
                      <a:pt x="158" y="189"/>
                    </a:lnTo>
                    <a:lnTo>
                      <a:pt x="158" y="186"/>
                    </a:lnTo>
                    <a:lnTo>
                      <a:pt x="158" y="182"/>
                    </a:lnTo>
                    <a:lnTo>
                      <a:pt x="158" y="179"/>
                    </a:lnTo>
                    <a:lnTo>
                      <a:pt x="155" y="175"/>
                    </a:lnTo>
                    <a:lnTo>
                      <a:pt x="155" y="172"/>
                    </a:lnTo>
                    <a:lnTo>
                      <a:pt x="153" y="167"/>
                    </a:lnTo>
                    <a:lnTo>
                      <a:pt x="153" y="165"/>
                    </a:lnTo>
                    <a:lnTo>
                      <a:pt x="151" y="163"/>
                    </a:lnTo>
                    <a:lnTo>
                      <a:pt x="151" y="158"/>
                    </a:lnTo>
                    <a:lnTo>
                      <a:pt x="148" y="156"/>
                    </a:lnTo>
                    <a:lnTo>
                      <a:pt x="148" y="153"/>
                    </a:lnTo>
                    <a:lnTo>
                      <a:pt x="146" y="149"/>
                    </a:lnTo>
                    <a:lnTo>
                      <a:pt x="144" y="146"/>
                    </a:lnTo>
                    <a:lnTo>
                      <a:pt x="144" y="144"/>
                    </a:lnTo>
                    <a:lnTo>
                      <a:pt x="141" y="139"/>
                    </a:lnTo>
                    <a:lnTo>
                      <a:pt x="139" y="137"/>
                    </a:lnTo>
                    <a:lnTo>
                      <a:pt x="137" y="134"/>
                    </a:lnTo>
                    <a:lnTo>
                      <a:pt x="137" y="130"/>
                    </a:lnTo>
                    <a:lnTo>
                      <a:pt x="134" y="127"/>
                    </a:lnTo>
                    <a:lnTo>
                      <a:pt x="132" y="125"/>
                    </a:lnTo>
                    <a:lnTo>
                      <a:pt x="130" y="123"/>
                    </a:lnTo>
                    <a:lnTo>
                      <a:pt x="127" y="120"/>
                    </a:lnTo>
                    <a:lnTo>
                      <a:pt x="125" y="118"/>
                    </a:lnTo>
                    <a:lnTo>
                      <a:pt x="122" y="113"/>
                    </a:lnTo>
                    <a:lnTo>
                      <a:pt x="120" y="111"/>
                    </a:lnTo>
                    <a:lnTo>
                      <a:pt x="118" y="108"/>
                    </a:lnTo>
                    <a:lnTo>
                      <a:pt x="115" y="106"/>
                    </a:lnTo>
                    <a:lnTo>
                      <a:pt x="0" y="0"/>
                    </a:lnTo>
                    <a:lnTo>
                      <a:pt x="2" y="2"/>
                    </a:lnTo>
                    <a:lnTo>
                      <a:pt x="4" y="4"/>
                    </a:lnTo>
                    <a:lnTo>
                      <a:pt x="7" y="7"/>
                    </a:lnTo>
                    <a:lnTo>
                      <a:pt x="9" y="9"/>
                    </a:lnTo>
                    <a:lnTo>
                      <a:pt x="11" y="14"/>
                    </a:lnTo>
                    <a:lnTo>
                      <a:pt x="14" y="16"/>
                    </a:lnTo>
                    <a:lnTo>
                      <a:pt x="16" y="19"/>
                    </a:lnTo>
                    <a:lnTo>
                      <a:pt x="18" y="21"/>
                    </a:lnTo>
                    <a:lnTo>
                      <a:pt x="21" y="23"/>
                    </a:lnTo>
                    <a:lnTo>
                      <a:pt x="23" y="28"/>
                    </a:lnTo>
                    <a:lnTo>
                      <a:pt x="23" y="30"/>
                    </a:lnTo>
                    <a:lnTo>
                      <a:pt x="26" y="33"/>
                    </a:lnTo>
                    <a:lnTo>
                      <a:pt x="28" y="38"/>
                    </a:lnTo>
                    <a:lnTo>
                      <a:pt x="30" y="40"/>
                    </a:lnTo>
                    <a:lnTo>
                      <a:pt x="30" y="42"/>
                    </a:lnTo>
                    <a:lnTo>
                      <a:pt x="33" y="47"/>
                    </a:lnTo>
                    <a:lnTo>
                      <a:pt x="35" y="49"/>
                    </a:lnTo>
                    <a:lnTo>
                      <a:pt x="35" y="54"/>
                    </a:lnTo>
                    <a:lnTo>
                      <a:pt x="37" y="56"/>
                    </a:lnTo>
                    <a:lnTo>
                      <a:pt x="37" y="59"/>
                    </a:lnTo>
                    <a:lnTo>
                      <a:pt x="40" y="64"/>
                    </a:lnTo>
                    <a:lnTo>
                      <a:pt x="40" y="66"/>
                    </a:lnTo>
                    <a:lnTo>
                      <a:pt x="42" y="71"/>
                    </a:lnTo>
                    <a:lnTo>
                      <a:pt x="42" y="73"/>
                    </a:lnTo>
                    <a:lnTo>
                      <a:pt x="42" y="78"/>
                    </a:lnTo>
                    <a:lnTo>
                      <a:pt x="44" y="80"/>
                    </a:lnTo>
                    <a:lnTo>
                      <a:pt x="44" y="85"/>
                    </a:lnTo>
                    <a:lnTo>
                      <a:pt x="44" y="87"/>
                    </a:lnTo>
                    <a:lnTo>
                      <a:pt x="47" y="92"/>
                    </a:lnTo>
                    <a:lnTo>
                      <a:pt x="47" y="94"/>
                    </a:lnTo>
                    <a:lnTo>
                      <a:pt x="47" y="99"/>
                    </a:lnTo>
                    <a:lnTo>
                      <a:pt x="47" y="10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8" name="Freeform 363"/>
              <p:cNvSpPr>
                <a:spLocks/>
              </p:cNvSpPr>
              <p:nvPr/>
            </p:nvSpPr>
            <p:spPr bwMode="auto">
              <a:xfrm>
                <a:off x="685" y="757"/>
                <a:ext cx="160" cy="205"/>
              </a:xfrm>
              <a:custGeom>
                <a:avLst/>
                <a:gdLst>
                  <a:gd name="T0" fmla="*/ 160 w 160"/>
                  <a:gd name="T1" fmla="*/ 205 h 205"/>
                  <a:gd name="T2" fmla="*/ 160 w 160"/>
                  <a:gd name="T3" fmla="*/ 198 h 205"/>
                  <a:gd name="T4" fmla="*/ 160 w 160"/>
                  <a:gd name="T5" fmla="*/ 191 h 205"/>
                  <a:gd name="T6" fmla="*/ 158 w 160"/>
                  <a:gd name="T7" fmla="*/ 186 h 205"/>
                  <a:gd name="T8" fmla="*/ 158 w 160"/>
                  <a:gd name="T9" fmla="*/ 179 h 205"/>
                  <a:gd name="T10" fmla="*/ 155 w 160"/>
                  <a:gd name="T11" fmla="*/ 172 h 205"/>
                  <a:gd name="T12" fmla="*/ 153 w 160"/>
                  <a:gd name="T13" fmla="*/ 165 h 205"/>
                  <a:gd name="T14" fmla="*/ 151 w 160"/>
                  <a:gd name="T15" fmla="*/ 158 h 205"/>
                  <a:gd name="T16" fmla="*/ 148 w 160"/>
                  <a:gd name="T17" fmla="*/ 153 h 205"/>
                  <a:gd name="T18" fmla="*/ 144 w 160"/>
                  <a:gd name="T19" fmla="*/ 146 h 205"/>
                  <a:gd name="T20" fmla="*/ 141 w 160"/>
                  <a:gd name="T21" fmla="*/ 139 h 205"/>
                  <a:gd name="T22" fmla="*/ 137 w 160"/>
                  <a:gd name="T23" fmla="*/ 134 h 205"/>
                  <a:gd name="T24" fmla="*/ 134 w 160"/>
                  <a:gd name="T25" fmla="*/ 127 h 205"/>
                  <a:gd name="T26" fmla="*/ 130 w 160"/>
                  <a:gd name="T27" fmla="*/ 123 h 205"/>
                  <a:gd name="T28" fmla="*/ 125 w 160"/>
                  <a:gd name="T29" fmla="*/ 118 h 205"/>
                  <a:gd name="T30" fmla="*/ 120 w 160"/>
                  <a:gd name="T31" fmla="*/ 111 h 205"/>
                  <a:gd name="T32" fmla="*/ 115 w 160"/>
                  <a:gd name="T33" fmla="*/ 106 h 205"/>
                  <a:gd name="T34" fmla="*/ 2 w 160"/>
                  <a:gd name="T35" fmla="*/ 2 h 205"/>
                  <a:gd name="T36" fmla="*/ 7 w 160"/>
                  <a:gd name="T37" fmla="*/ 7 h 205"/>
                  <a:gd name="T38" fmla="*/ 11 w 160"/>
                  <a:gd name="T39" fmla="*/ 14 h 205"/>
                  <a:gd name="T40" fmla="*/ 16 w 160"/>
                  <a:gd name="T41" fmla="*/ 19 h 205"/>
                  <a:gd name="T42" fmla="*/ 21 w 160"/>
                  <a:gd name="T43" fmla="*/ 23 h 205"/>
                  <a:gd name="T44" fmla="*/ 23 w 160"/>
                  <a:gd name="T45" fmla="*/ 30 h 205"/>
                  <a:gd name="T46" fmla="*/ 28 w 160"/>
                  <a:gd name="T47" fmla="*/ 38 h 205"/>
                  <a:gd name="T48" fmla="*/ 30 w 160"/>
                  <a:gd name="T49" fmla="*/ 42 h 205"/>
                  <a:gd name="T50" fmla="*/ 35 w 160"/>
                  <a:gd name="T51" fmla="*/ 49 h 205"/>
                  <a:gd name="T52" fmla="*/ 37 w 160"/>
                  <a:gd name="T53" fmla="*/ 56 h 205"/>
                  <a:gd name="T54" fmla="*/ 40 w 160"/>
                  <a:gd name="T55" fmla="*/ 64 h 205"/>
                  <a:gd name="T56" fmla="*/ 42 w 160"/>
                  <a:gd name="T57" fmla="*/ 71 h 205"/>
                  <a:gd name="T58" fmla="*/ 42 w 160"/>
                  <a:gd name="T59" fmla="*/ 78 h 205"/>
                  <a:gd name="T60" fmla="*/ 44 w 160"/>
                  <a:gd name="T61" fmla="*/ 85 h 205"/>
                  <a:gd name="T62" fmla="*/ 47 w 160"/>
                  <a:gd name="T63" fmla="*/ 92 h 205"/>
                  <a:gd name="T64" fmla="*/ 47 w 160"/>
                  <a:gd name="T65" fmla="*/ 9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05">
                    <a:moveTo>
                      <a:pt x="47" y="101"/>
                    </a:moveTo>
                    <a:lnTo>
                      <a:pt x="160" y="205"/>
                    </a:lnTo>
                    <a:lnTo>
                      <a:pt x="160" y="203"/>
                    </a:lnTo>
                    <a:lnTo>
                      <a:pt x="160" y="198"/>
                    </a:lnTo>
                    <a:lnTo>
                      <a:pt x="160" y="196"/>
                    </a:lnTo>
                    <a:lnTo>
                      <a:pt x="160" y="191"/>
                    </a:lnTo>
                    <a:lnTo>
                      <a:pt x="158" y="189"/>
                    </a:lnTo>
                    <a:lnTo>
                      <a:pt x="158" y="186"/>
                    </a:lnTo>
                    <a:lnTo>
                      <a:pt x="158" y="182"/>
                    </a:lnTo>
                    <a:lnTo>
                      <a:pt x="158" y="179"/>
                    </a:lnTo>
                    <a:lnTo>
                      <a:pt x="155" y="175"/>
                    </a:lnTo>
                    <a:lnTo>
                      <a:pt x="155" y="172"/>
                    </a:lnTo>
                    <a:lnTo>
                      <a:pt x="153" y="167"/>
                    </a:lnTo>
                    <a:lnTo>
                      <a:pt x="153" y="165"/>
                    </a:lnTo>
                    <a:lnTo>
                      <a:pt x="151" y="163"/>
                    </a:lnTo>
                    <a:lnTo>
                      <a:pt x="151" y="158"/>
                    </a:lnTo>
                    <a:lnTo>
                      <a:pt x="148" y="156"/>
                    </a:lnTo>
                    <a:lnTo>
                      <a:pt x="148" y="153"/>
                    </a:lnTo>
                    <a:lnTo>
                      <a:pt x="146" y="149"/>
                    </a:lnTo>
                    <a:lnTo>
                      <a:pt x="144" y="146"/>
                    </a:lnTo>
                    <a:lnTo>
                      <a:pt x="144" y="144"/>
                    </a:lnTo>
                    <a:lnTo>
                      <a:pt x="141" y="139"/>
                    </a:lnTo>
                    <a:lnTo>
                      <a:pt x="139" y="137"/>
                    </a:lnTo>
                    <a:lnTo>
                      <a:pt x="137" y="134"/>
                    </a:lnTo>
                    <a:lnTo>
                      <a:pt x="137" y="130"/>
                    </a:lnTo>
                    <a:lnTo>
                      <a:pt x="134" y="127"/>
                    </a:lnTo>
                    <a:lnTo>
                      <a:pt x="132" y="125"/>
                    </a:lnTo>
                    <a:lnTo>
                      <a:pt x="130" y="123"/>
                    </a:lnTo>
                    <a:lnTo>
                      <a:pt x="127" y="120"/>
                    </a:lnTo>
                    <a:lnTo>
                      <a:pt x="125" y="118"/>
                    </a:lnTo>
                    <a:lnTo>
                      <a:pt x="122" y="113"/>
                    </a:lnTo>
                    <a:lnTo>
                      <a:pt x="120" y="111"/>
                    </a:lnTo>
                    <a:lnTo>
                      <a:pt x="118" y="108"/>
                    </a:lnTo>
                    <a:lnTo>
                      <a:pt x="115" y="106"/>
                    </a:lnTo>
                    <a:lnTo>
                      <a:pt x="0" y="0"/>
                    </a:lnTo>
                    <a:lnTo>
                      <a:pt x="2" y="2"/>
                    </a:lnTo>
                    <a:lnTo>
                      <a:pt x="4" y="4"/>
                    </a:lnTo>
                    <a:lnTo>
                      <a:pt x="7" y="7"/>
                    </a:lnTo>
                    <a:lnTo>
                      <a:pt x="9" y="9"/>
                    </a:lnTo>
                    <a:lnTo>
                      <a:pt x="11" y="14"/>
                    </a:lnTo>
                    <a:lnTo>
                      <a:pt x="14" y="16"/>
                    </a:lnTo>
                    <a:lnTo>
                      <a:pt x="16" y="19"/>
                    </a:lnTo>
                    <a:lnTo>
                      <a:pt x="18" y="21"/>
                    </a:lnTo>
                    <a:lnTo>
                      <a:pt x="21" y="23"/>
                    </a:lnTo>
                    <a:lnTo>
                      <a:pt x="23" y="28"/>
                    </a:lnTo>
                    <a:lnTo>
                      <a:pt x="23" y="30"/>
                    </a:lnTo>
                    <a:lnTo>
                      <a:pt x="26" y="33"/>
                    </a:lnTo>
                    <a:lnTo>
                      <a:pt x="28" y="38"/>
                    </a:lnTo>
                    <a:lnTo>
                      <a:pt x="30" y="40"/>
                    </a:lnTo>
                    <a:lnTo>
                      <a:pt x="30" y="42"/>
                    </a:lnTo>
                    <a:lnTo>
                      <a:pt x="33" y="47"/>
                    </a:lnTo>
                    <a:lnTo>
                      <a:pt x="35" y="49"/>
                    </a:lnTo>
                    <a:lnTo>
                      <a:pt x="35" y="54"/>
                    </a:lnTo>
                    <a:lnTo>
                      <a:pt x="37" y="56"/>
                    </a:lnTo>
                    <a:lnTo>
                      <a:pt x="37" y="59"/>
                    </a:lnTo>
                    <a:lnTo>
                      <a:pt x="40" y="64"/>
                    </a:lnTo>
                    <a:lnTo>
                      <a:pt x="40" y="66"/>
                    </a:lnTo>
                    <a:lnTo>
                      <a:pt x="42" y="71"/>
                    </a:lnTo>
                    <a:lnTo>
                      <a:pt x="42" y="73"/>
                    </a:lnTo>
                    <a:lnTo>
                      <a:pt x="42" y="78"/>
                    </a:lnTo>
                    <a:lnTo>
                      <a:pt x="44" y="80"/>
                    </a:lnTo>
                    <a:lnTo>
                      <a:pt x="44" y="85"/>
                    </a:lnTo>
                    <a:lnTo>
                      <a:pt x="44" y="87"/>
                    </a:lnTo>
                    <a:lnTo>
                      <a:pt x="47" y="92"/>
                    </a:lnTo>
                    <a:lnTo>
                      <a:pt x="47" y="94"/>
                    </a:lnTo>
                    <a:lnTo>
                      <a:pt x="47" y="99"/>
                    </a:lnTo>
                    <a:lnTo>
                      <a:pt x="47" y="10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9" name="Freeform 364"/>
              <p:cNvSpPr>
                <a:spLocks/>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0" name="Freeform 365"/>
              <p:cNvSpPr>
                <a:spLocks/>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1" name="Freeform 366"/>
              <p:cNvSpPr>
                <a:spLocks/>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2" name="Freeform 367"/>
              <p:cNvSpPr>
                <a:spLocks/>
              </p:cNvSpPr>
              <p:nvPr/>
            </p:nvSpPr>
            <p:spPr bwMode="auto">
              <a:xfrm>
                <a:off x="685" y="388"/>
                <a:ext cx="231" cy="47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3" name="Freeform 368"/>
              <p:cNvSpPr>
                <a:spLocks/>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4" name="Freeform 369"/>
              <p:cNvSpPr>
                <a:spLocks/>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5" name="Freeform 370"/>
              <p:cNvSpPr>
                <a:spLocks/>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6" name="Freeform 371"/>
              <p:cNvSpPr>
                <a:spLocks/>
              </p:cNvSpPr>
              <p:nvPr/>
            </p:nvSpPr>
            <p:spPr bwMode="auto">
              <a:xfrm>
                <a:off x="477" y="1021"/>
                <a:ext cx="238" cy="456"/>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7" name="Freeform 372"/>
              <p:cNvSpPr>
                <a:spLocks/>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8" name="Freeform 373"/>
              <p:cNvSpPr>
                <a:spLocks/>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9" name="Freeform 374"/>
              <p:cNvSpPr>
                <a:spLocks/>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0" name="Freeform 375"/>
              <p:cNvSpPr>
                <a:spLocks/>
              </p:cNvSpPr>
              <p:nvPr/>
            </p:nvSpPr>
            <p:spPr bwMode="auto">
              <a:xfrm>
                <a:off x="1140" y="1132"/>
                <a:ext cx="126" cy="144"/>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1" name="Freeform 376"/>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2" name="Freeform 377"/>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3" name="Freeform 378"/>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4" name="Freeform 379"/>
              <p:cNvSpPr>
                <a:spLocks/>
              </p:cNvSpPr>
              <p:nvPr/>
            </p:nvSpPr>
            <p:spPr bwMode="auto">
              <a:xfrm>
                <a:off x="659" y="117"/>
                <a:ext cx="137" cy="241"/>
              </a:xfrm>
              <a:custGeom>
                <a:avLst/>
                <a:gdLst>
                  <a:gd name="T0" fmla="*/ 0 w 137"/>
                  <a:gd name="T1" fmla="*/ 0 h 241"/>
                  <a:gd name="T2" fmla="*/ 115 w 137"/>
                  <a:gd name="T3" fmla="*/ 125 h 241"/>
                  <a:gd name="T4" fmla="*/ 137 w 137"/>
                  <a:gd name="T5" fmla="*/ 241 h 241"/>
                  <a:gd name="T6" fmla="*/ 21 w 137"/>
                  <a:gd name="T7" fmla="*/ 118 h 241"/>
                  <a:gd name="T8" fmla="*/ 0 w 137"/>
                  <a:gd name="T9" fmla="*/ 0 h 241"/>
                </a:gdLst>
                <a:ahLst/>
                <a:cxnLst>
                  <a:cxn ang="0">
                    <a:pos x="T0" y="T1"/>
                  </a:cxn>
                  <a:cxn ang="0">
                    <a:pos x="T2" y="T3"/>
                  </a:cxn>
                  <a:cxn ang="0">
                    <a:pos x="T4" y="T5"/>
                  </a:cxn>
                  <a:cxn ang="0">
                    <a:pos x="T6" y="T7"/>
                  </a:cxn>
                  <a:cxn ang="0">
                    <a:pos x="T8" y="T9"/>
                  </a:cxn>
                </a:cxnLst>
                <a:rect l="0" t="0" r="r" b="b"/>
                <a:pathLst>
                  <a:path w="137" h="241">
                    <a:moveTo>
                      <a:pt x="0" y="0"/>
                    </a:moveTo>
                    <a:lnTo>
                      <a:pt x="115" y="125"/>
                    </a:lnTo>
                    <a:lnTo>
                      <a:pt x="137" y="241"/>
                    </a:lnTo>
                    <a:lnTo>
                      <a:pt x="21"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5" name="Freeform 380"/>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6" name="Freeform 381"/>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7" name="Freeform 382"/>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8" name="Freeform 383"/>
              <p:cNvSpPr>
                <a:spLocks/>
              </p:cNvSpPr>
              <p:nvPr/>
            </p:nvSpPr>
            <p:spPr bwMode="auto">
              <a:xfrm>
                <a:off x="840" y="164"/>
                <a:ext cx="121" cy="241"/>
              </a:xfrm>
              <a:custGeom>
                <a:avLst/>
                <a:gdLst>
                  <a:gd name="T0" fmla="*/ 10 w 121"/>
                  <a:gd name="T1" fmla="*/ 0 h 241"/>
                  <a:gd name="T2" fmla="*/ 121 w 121"/>
                  <a:gd name="T3" fmla="*/ 123 h 241"/>
                  <a:gd name="T4" fmla="*/ 112 w 121"/>
                  <a:gd name="T5" fmla="*/ 241 h 241"/>
                  <a:gd name="T6" fmla="*/ 0 w 121"/>
                  <a:gd name="T7" fmla="*/ 118 h 241"/>
                  <a:gd name="T8" fmla="*/ 10 w 121"/>
                  <a:gd name="T9" fmla="*/ 0 h 241"/>
                </a:gdLst>
                <a:ahLst/>
                <a:cxnLst>
                  <a:cxn ang="0">
                    <a:pos x="T0" y="T1"/>
                  </a:cxn>
                  <a:cxn ang="0">
                    <a:pos x="T2" y="T3"/>
                  </a:cxn>
                  <a:cxn ang="0">
                    <a:pos x="T4" y="T5"/>
                  </a:cxn>
                  <a:cxn ang="0">
                    <a:pos x="T6" y="T7"/>
                  </a:cxn>
                  <a:cxn ang="0">
                    <a:pos x="T8" y="T9"/>
                  </a:cxn>
                </a:cxnLst>
                <a:rect l="0" t="0" r="r" b="b"/>
                <a:pathLst>
                  <a:path w="121" h="241">
                    <a:moveTo>
                      <a:pt x="10" y="0"/>
                    </a:moveTo>
                    <a:lnTo>
                      <a:pt x="121" y="123"/>
                    </a:lnTo>
                    <a:lnTo>
                      <a:pt x="112" y="241"/>
                    </a:lnTo>
                    <a:lnTo>
                      <a:pt x="0" y="118"/>
                    </a:lnTo>
                    <a:lnTo>
                      <a:pt x="1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9" name="Freeform 384"/>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0" name="Freeform 385"/>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1" name="Freeform 386"/>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2" name="Freeform 387"/>
              <p:cNvSpPr>
                <a:spLocks/>
              </p:cNvSpPr>
              <p:nvPr/>
            </p:nvSpPr>
            <p:spPr bwMode="auto">
              <a:xfrm>
                <a:off x="982" y="258"/>
                <a:ext cx="149" cy="232"/>
              </a:xfrm>
              <a:custGeom>
                <a:avLst/>
                <a:gdLst>
                  <a:gd name="T0" fmla="*/ 43 w 149"/>
                  <a:gd name="T1" fmla="*/ 0 h 232"/>
                  <a:gd name="T2" fmla="*/ 149 w 149"/>
                  <a:gd name="T3" fmla="*/ 121 h 232"/>
                  <a:gd name="T4" fmla="*/ 109 w 149"/>
                  <a:gd name="T5" fmla="*/ 232 h 232"/>
                  <a:gd name="T6" fmla="*/ 0 w 149"/>
                  <a:gd name="T7" fmla="*/ 114 h 232"/>
                  <a:gd name="T8" fmla="*/ 43 w 149"/>
                  <a:gd name="T9" fmla="*/ 0 h 232"/>
                </a:gdLst>
                <a:ahLst/>
                <a:cxnLst>
                  <a:cxn ang="0">
                    <a:pos x="T0" y="T1"/>
                  </a:cxn>
                  <a:cxn ang="0">
                    <a:pos x="T2" y="T3"/>
                  </a:cxn>
                  <a:cxn ang="0">
                    <a:pos x="T4" y="T5"/>
                  </a:cxn>
                  <a:cxn ang="0">
                    <a:pos x="T6" y="T7"/>
                  </a:cxn>
                  <a:cxn ang="0">
                    <a:pos x="T8" y="T9"/>
                  </a:cxn>
                </a:cxnLst>
                <a:rect l="0" t="0" r="r" b="b"/>
                <a:pathLst>
                  <a:path w="149" h="232">
                    <a:moveTo>
                      <a:pt x="43" y="0"/>
                    </a:moveTo>
                    <a:lnTo>
                      <a:pt x="149" y="121"/>
                    </a:lnTo>
                    <a:lnTo>
                      <a:pt x="109" y="232"/>
                    </a:lnTo>
                    <a:lnTo>
                      <a:pt x="0" y="114"/>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3" name="Freeform 388"/>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4" name="Freeform 389"/>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5" name="Freeform 390"/>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6" name="Freeform 391"/>
              <p:cNvSpPr>
                <a:spLocks/>
              </p:cNvSpPr>
              <p:nvPr/>
            </p:nvSpPr>
            <p:spPr bwMode="auto">
              <a:xfrm>
                <a:off x="1131" y="350"/>
                <a:ext cx="137" cy="161"/>
              </a:xfrm>
              <a:custGeom>
                <a:avLst/>
                <a:gdLst>
                  <a:gd name="T0" fmla="*/ 0 w 137"/>
                  <a:gd name="T1" fmla="*/ 0 h 161"/>
                  <a:gd name="T2" fmla="*/ 104 w 137"/>
                  <a:gd name="T3" fmla="*/ 119 h 161"/>
                  <a:gd name="T4" fmla="*/ 137 w 137"/>
                  <a:gd name="T5" fmla="*/ 161 h 161"/>
                  <a:gd name="T6" fmla="*/ 35 w 137"/>
                  <a:gd name="T7" fmla="*/ 45 h 161"/>
                  <a:gd name="T8" fmla="*/ 0 w 137"/>
                  <a:gd name="T9" fmla="*/ 0 h 161"/>
                </a:gdLst>
                <a:ahLst/>
                <a:cxnLst>
                  <a:cxn ang="0">
                    <a:pos x="T0" y="T1"/>
                  </a:cxn>
                  <a:cxn ang="0">
                    <a:pos x="T2" y="T3"/>
                  </a:cxn>
                  <a:cxn ang="0">
                    <a:pos x="T4" y="T5"/>
                  </a:cxn>
                  <a:cxn ang="0">
                    <a:pos x="T6" y="T7"/>
                  </a:cxn>
                  <a:cxn ang="0">
                    <a:pos x="T8" y="T9"/>
                  </a:cxn>
                </a:cxnLst>
                <a:rect l="0" t="0" r="r" b="b"/>
                <a:pathLst>
                  <a:path w="137" h="161">
                    <a:moveTo>
                      <a:pt x="0" y="0"/>
                    </a:moveTo>
                    <a:lnTo>
                      <a:pt x="104" y="119"/>
                    </a:lnTo>
                    <a:lnTo>
                      <a:pt x="137" y="161"/>
                    </a:lnTo>
                    <a:lnTo>
                      <a:pt x="35"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7" name="Freeform 392"/>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8" name="Freeform 393"/>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9" name="Freeform 394"/>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0" name="Freeform 395"/>
              <p:cNvSpPr>
                <a:spLocks/>
              </p:cNvSpPr>
              <p:nvPr/>
            </p:nvSpPr>
            <p:spPr bwMode="auto">
              <a:xfrm>
                <a:off x="1098" y="395"/>
                <a:ext cx="170" cy="213"/>
              </a:xfrm>
              <a:custGeom>
                <a:avLst/>
                <a:gdLst>
                  <a:gd name="T0" fmla="*/ 68 w 170"/>
                  <a:gd name="T1" fmla="*/ 0 h 213"/>
                  <a:gd name="T2" fmla="*/ 170 w 170"/>
                  <a:gd name="T3" fmla="*/ 116 h 213"/>
                  <a:gd name="T4" fmla="*/ 104 w 170"/>
                  <a:gd name="T5" fmla="*/ 213 h 213"/>
                  <a:gd name="T6" fmla="*/ 0 w 170"/>
                  <a:gd name="T7" fmla="*/ 97 h 213"/>
                  <a:gd name="T8" fmla="*/ 68 w 170"/>
                  <a:gd name="T9" fmla="*/ 0 h 213"/>
                </a:gdLst>
                <a:ahLst/>
                <a:cxnLst>
                  <a:cxn ang="0">
                    <a:pos x="T0" y="T1"/>
                  </a:cxn>
                  <a:cxn ang="0">
                    <a:pos x="T2" y="T3"/>
                  </a:cxn>
                  <a:cxn ang="0">
                    <a:pos x="T4" y="T5"/>
                  </a:cxn>
                  <a:cxn ang="0">
                    <a:pos x="T6" y="T7"/>
                  </a:cxn>
                  <a:cxn ang="0">
                    <a:pos x="T8" y="T9"/>
                  </a:cxn>
                </a:cxnLst>
                <a:rect l="0" t="0" r="r" b="b"/>
                <a:pathLst>
                  <a:path w="170" h="213">
                    <a:moveTo>
                      <a:pt x="68" y="0"/>
                    </a:moveTo>
                    <a:lnTo>
                      <a:pt x="170" y="116"/>
                    </a:lnTo>
                    <a:lnTo>
                      <a:pt x="104" y="213"/>
                    </a:lnTo>
                    <a:lnTo>
                      <a:pt x="0" y="97"/>
                    </a:lnTo>
                    <a:lnTo>
                      <a:pt x="6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1" name="Freeform 396"/>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2" name="Freeform 397"/>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3" name="Freeform 398"/>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4" name="Freeform 399"/>
              <p:cNvSpPr>
                <a:spLocks/>
              </p:cNvSpPr>
              <p:nvPr/>
            </p:nvSpPr>
            <p:spPr bwMode="auto">
              <a:xfrm>
                <a:off x="1098" y="492"/>
                <a:ext cx="135" cy="161"/>
              </a:xfrm>
              <a:custGeom>
                <a:avLst/>
                <a:gdLst>
                  <a:gd name="T0" fmla="*/ 0 w 135"/>
                  <a:gd name="T1" fmla="*/ 0 h 161"/>
                  <a:gd name="T2" fmla="*/ 104 w 135"/>
                  <a:gd name="T3" fmla="*/ 116 h 161"/>
                  <a:gd name="T4" fmla="*/ 135 w 135"/>
                  <a:gd name="T5" fmla="*/ 161 h 161"/>
                  <a:gd name="T6" fmla="*/ 33 w 135"/>
                  <a:gd name="T7" fmla="*/ 47 h 161"/>
                  <a:gd name="T8" fmla="*/ 0 w 135"/>
                  <a:gd name="T9" fmla="*/ 0 h 161"/>
                </a:gdLst>
                <a:ahLst/>
                <a:cxnLst>
                  <a:cxn ang="0">
                    <a:pos x="T0" y="T1"/>
                  </a:cxn>
                  <a:cxn ang="0">
                    <a:pos x="T2" y="T3"/>
                  </a:cxn>
                  <a:cxn ang="0">
                    <a:pos x="T4" y="T5"/>
                  </a:cxn>
                  <a:cxn ang="0">
                    <a:pos x="T6" y="T7"/>
                  </a:cxn>
                  <a:cxn ang="0">
                    <a:pos x="T8" y="T9"/>
                  </a:cxn>
                </a:cxnLst>
                <a:rect l="0" t="0" r="r" b="b"/>
                <a:pathLst>
                  <a:path w="135" h="161">
                    <a:moveTo>
                      <a:pt x="0" y="0"/>
                    </a:moveTo>
                    <a:lnTo>
                      <a:pt x="104" y="116"/>
                    </a:lnTo>
                    <a:lnTo>
                      <a:pt x="135" y="161"/>
                    </a:lnTo>
                    <a:lnTo>
                      <a:pt x="33"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5" name="Freeform 400"/>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6" name="Freeform 401"/>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7" name="Freeform 402"/>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8" name="Freeform 403"/>
              <p:cNvSpPr>
                <a:spLocks/>
              </p:cNvSpPr>
              <p:nvPr/>
            </p:nvSpPr>
            <p:spPr bwMode="auto">
              <a:xfrm>
                <a:off x="1247" y="511"/>
                <a:ext cx="123" cy="165"/>
              </a:xfrm>
              <a:custGeom>
                <a:avLst/>
                <a:gdLst>
                  <a:gd name="T0" fmla="*/ 0 w 123"/>
                  <a:gd name="T1" fmla="*/ 0 h 165"/>
                  <a:gd name="T2" fmla="*/ 99 w 123"/>
                  <a:gd name="T3" fmla="*/ 113 h 165"/>
                  <a:gd name="T4" fmla="*/ 123 w 123"/>
                  <a:gd name="T5" fmla="*/ 165 h 165"/>
                  <a:gd name="T6" fmla="*/ 23 w 123"/>
                  <a:gd name="T7" fmla="*/ 52 h 165"/>
                  <a:gd name="T8" fmla="*/ 0 w 123"/>
                  <a:gd name="T9" fmla="*/ 0 h 165"/>
                </a:gdLst>
                <a:ahLst/>
                <a:cxnLst>
                  <a:cxn ang="0">
                    <a:pos x="T0" y="T1"/>
                  </a:cxn>
                  <a:cxn ang="0">
                    <a:pos x="T2" y="T3"/>
                  </a:cxn>
                  <a:cxn ang="0">
                    <a:pos x="T4" y="T5"/>
                  </a:cxn>
                  <a:cxn ang="0">
                    <a:pos x="T6" y="T7"/>
                  </a:cxn>
                  <a:cxn ang="0">
                    <a:pos x="T8" y="T9"/>
                  </a:cxn>
                </a:cxnLst>
                <a:rect l="0" t="0" r="r" b="b"/>
                <a:pathLst>
                  <a:path w="123" h="165">
                    <a:moveTo>
                      <a:pt x="0" y="0"/>
                    </a:moveTo>
                    <a:lnTo>
                      <a:pt x="99" y="113"/>
                    </a:lnTo>
                    <a:lnTo>
                      <a:pt x="123" y="165"/>
                    </a:lnTo>
                    <a:lnTo>
                      <a:pt x="23"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9" name="Freeform 404"/>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0" name="Freeform 405"/>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1" name="Freeform 406"/>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2" name="Freeform 407"/>
              <p:cNvSpPr>
                <a:spLocks/>
              </p:cNvSpPr>
              <p:nvPr/>
            </p:nvSpPr>
            <p:spPr bwMode="auto">
              <a:xfrm>
                <a:off x="1178" y="563"/>
                <a:ext cx="192" cy="187"/>
              </a:xfrm>
              <a:custGeom>
                <a:avLst/>
                <a:gdLst>
                  <a:gd name="T0" fmla="*/ 92 w 192"/>
                  <a:gd name="T1" fmla="*/ 0 h 187"/>
                  <a:gd name="T2" fmla="*/ 192 w 192"/>
                  <a:gd name="T3" fmla="*/ 113 h 187"/>
                  <a:gd name="T4" fmla="*/ 102 w 192"/>
                  <a:gd name="T5" fmla="*/ 187 h 187"/>
                  <a:gd name="T6" fmla="*/ 0 w 192"/>
                  <a:gd name="T7" fmla="*/ 78 h 187"/>
                  <a:gd name="T8" fmla="*/ 92 w 192"/>
                  <a:gd name="T9" fmla="*/ 0 h 187"/>
                </a:gdLst>
                <a:ahLst/>
                <a:cxnLst>
                  <a:cxn ang="0">
                    <a:pos x="T0" y="T1"/>
                  </a:cxn>
                  <a:cxn ang="0">
                    <a:pos x="T2" y="T3"/>
                  </a:cxn>
                  <a:cxn ang="0">
                    <a:pos x="T4" y="T5"/>
                  </a:cxn>
                  <a:cxn ang="0">
                    <a:pos x="T6" y="T7"/>
                  </a:cxn>
                  <a:cxn ang="0">
                    <a:pos x="T8" y="T9"/>
                  </a:cxn>
                </a:cxnLst>
                <a:rect l="0" t="0" r="r" b="b"/>
                <a:pathLst>
                  <a:path w="192" h="187">
                    <a:moveTo>
                      <a:pt x="92" y="0"/>
                    </a:moveTo>
                    <a:lnTo>
                      <a:pt x="192" y="113"/>
                    </a:lnTo>
                    <a:lnTo>
                      <a:pt x="102" y="187"/>
                    </a:lnTo>
                    <a:lnTo>
                      <a:pt x="0" y="78"/>
                    </a:lnTo>
                    <a:lnTo>
                      <a:pt x="9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3" name="Freeform 408"/>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4" name="Freeform 409"/>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5" name="Freeform 410"/>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6" name="Freeform 411"/>
              <p:cNvSpPr>
                <a:spLocks/>
              </p:cNvSpPr>
              <p:nvPr/>
            </p:nvSpPr>
            <p:spPr bwMode="auto">
              <a:xfrm>
                <a:off x="1178" y="641"/>
                <a:ext cx="121" cy="161"/>
              </a:xfrm>
              <a:custGeom>
                <a:avLst/>
                <a:gdLst>
                  <a:gd name="T0" fmla="*/ 0 w 121"/>
                  <a:gd name="T1" fmla="*/ 0 h 161"/>
                  <a:gd name="T2" fmla="*/ 102 w 121"/>
                  <a:gd name="T3" fmla="*/ 109 h 161"/>
                  <a:gd name="T4" fmla="*/ 121 w 121"/>
                  <a:gd name="T5" fmla="*/ 161 h 161"/>
                  <a:gd name="T6" fmla="*/ 19 w 121"/>
                  <a:gd name="T7" fmla="*/ 52 h 161"/>
                  <a:gd name="T8" fmla="*/ 0 w 121"/>
                  <a:gd name="T9" fmla="*/ 0 h 161"/>
                </a:gdLst>
                <a:ahLst/>
                <a:cxnLst>
                  <a:cxn ang="0">
                    <a:pos x="T0" y="T1"/>
                  </a:cxn>
                  <a:cxn ang="0">
                    <a:pos x="T2" y="T3"/>
                  </a:cxn>
                  <a:cxn ang="0">
                    <a:pos x="T4" y="T5"/>
                  </a:cxn>
                  <a:cxn ang="0">
                    <a:pos x="T6" y="T7"/>
                  </a:cxn>
                  <a:cxn ang="0">
                    <a:pos x="T8" y="T9"/>
                  </a:cxn>
                </a:cxnLst>
                <a:rect l="0" t="0" r="r" b="b"/>
                <a:pathLst>
                  <a:path w="121" h="161">
                    <a:moveTo>
                      <a:pt x="0" y="0"/>
                    </a:moveTo>
                    <a:lnTo>
                      <a:pt x="102" y="109"/>
                    </a:lnTo>
                    <a:lnTo>
                      <a:pt x="121" y="161"/>
                    </a:lnTo>
                    <a:lnTo>
                      <a:pt x="19" y="5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7" name="Freeform 412"/>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8" name="Freeform 413"/>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9" name="Freeform 414"/>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0" name="Freeform 415"/>
              <p:cNvSpPr>
                <a:spLocks/>
              </p:cNvSpPr>
              <p:nvPr/>
            </p:nvSpPr>
            <p:spPr bwMode="auto">
              <a:xfrm>
                <a:off x="1318" y="695"/>
                <a:ext cx="104" cy="166"/>
              </a:xfrm>
              <a:custGeom>
                <a:avLst/>
                <a:gdLst>
                  <a:gd name="T0" fmla="*/ 0 w 104"/>
                  <a:gd name="T1" fmla="*/ 0 h 166"/>
                  <a:gd name="T2" fmla="*/ 96 w 104"/>
                  <a:gd name="T3" fmla="*/ 111 h 166"/>
                  <a:gd name="T4" fmla="*/ 104 w 104"/>
                  <a:gd name="T5" fmla="*/ 166 h 166"/>
                  <a:gd name="T6" fmla="*/ 9 w 104"/>
                  <a:gd name="T7" fmla="*/ 57 h 166"/>
                  <a:gd name="T8" fmla="*/ 0 w 104"/>
                  <a:gd name="T9" fmla="*/ 0 h 166"/>
                </a:gdLst>
                <a:ahLst/>
                <a:cxnLst>
                  <a:cxn ang="0">
                    <a:pos x="T0" y="T1"/>
                  </a:cxn>
                  <a:cxn ang="0">
                    <a:pos x="T2" y="T3"/>
                  </a:cxn>
                  <a:cxn ang="0">
                    <a:pos x="T4" y="T5"/>
                  </a:cxn>
                  <a:cxn ang="0">
                    <a:pos x="T6" y="T7"/>
                  </a:cxn>
                  <a:cxn ang="0">
                    <a:pos x="T8" y="T9"/>
                  </a:cxn>
                </a:cxnLst>
                <a:rect l="0" t="0" r="r" b="b"/>
                <a:pathLst>
                  <a:path w="104" h="166">
                    <a:moveTo>
                      <a:pt x="0" y="0"/>
                    </a:moveTo>
                    <a:lnTo>
                      <a:pt x="96" y="111"/>
                    </a:lnTo>
                    <a:lnTo>
                      <a:pt x="104" y="166"/>
                    </a:lnTo>
                    <a:lnTo>
                      <a:pt x="9"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1" name="Freeform 416"/>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2" name="Freeform 417"/>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3" name="Freeform 418"/>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4" name="Freeform 419"/>
              <p:cNvSpPr>
                <a:spLocks/>
              </p:cNvSpPr>
              <p:nvPr/>
            </p:nvSpPr>
            <p:spPr bwMode="auto">
              <a:xfrm>
                <a:off x="1218" y="752"/>
                <a:ext cx="204" cy="156"/>
              </a:xfrm>
              <a:custGeom>
                <a:avLst/>
                <a:gdLst>
                  <a:gd name="T0" fmla="*/ 109 w 204"/>
                  <a:gd name="T1" fmla="*/ 0 h 156"/>
                  <a:gd name="T2" fmla="*/ 204 w 204"/>
                  <a:gd name="T3" fmla="*/ 109 h 156"/>
                  <a:gd name="T4" fmla="*/ 100 w 204"/>
                  <a:gd name="T5" fmla="*/ 156 h 156"/>
                  <a:gd name="T6" fmla="*/ 0 w 204"/>
                  <a:gd name="T7" fmla="*/ 52 h 156"/>
                  <a:gd name="T8" fmla="*/ 109 w 204"/>
                  <a:gd name="T9" fmla="*/ 0 h 156"/>
                </a:gdLst>
                <a:ahLst/>
                <a:cxnLst>
                  <a:cxn ang="0">
                    <a:pos x="T0" y="T1"/>
                  </a:cxn>
                  <a:cxn ang="0">
                    <a:pos x="T2" y="T3"/>
                  </a:cxn>
                  <a:cxn ang="0">
                    <a:pos x="T4" y="T5"/>
                  </a:cxn>
                  <a:cxn ang="0">
                    <a:pos x="T6" y="T7"/>
                  </a:cxn>
                  <a:cxn ang="0">
                    <a:pos x="T8" y="T9"/>
                  </a:cxn>
                </a:cxnLst>
                <a:rect l="0" t="0" r="r" b="b"/>
                <a:pathLst>
                  <a:path w="204" h="156">
                    <a:moveTo>
                      <a:pt x="109" y="0"/>
                    </a:moveTo>
                    <a:lnTo>
                      <a:pt x="204" y="109"/>
                    </a:lnTo>
                    <a:lnTo>
                      <a:pt x="100" y="156"/>
                    </a:lnTo>
                    <a:lnTo>
                      <a:pt x="0" y="52"/>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5" name="Freeform 420"/>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6" name="Freeform 421"/>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7" name="Freeform 422"/>
              <p:cNvSpPr>
                <a:spLocks/>
              </p:cNvSpPr>
              <p:nvPr/>
            </p:nvSpPr>
            <p:spPr bwMode="auto">
              <a:xfrm>
                <a:off x="1218" y="804"/>
                <a:ext cx="104" cy="158"/>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58" name="Freeform 424"/>
            <p:cNvSpPr>
              <a:spLocks/>
            </p:cNvSpPr>
            <p:nvPr/>
          </p:nvSpPr>
          <p:spPr bwMode="auto">
            <a:xfrm>
              <a:off x="320724" y="1018757"/>
              <a:ext cx="130800" cy="198716"/>
            </a:xfrm>
            <a:custGeom>
              <a:avLst/>
              <a:gdLst>
                <a:gd name="T0" fmla="*/ 0 w 104"/>
                <a:gd name="T1" fmla="*/ 0 h 158"/>
                <a:gd name="T2" fmla="*/ 100 w 104"/>
                <a:gd name="T3" fmla="*/ 104 h 158"/>
                <a:gd name="T4" fmla="*/ 104 w 104"/>
                <a:gd name="T5" fmla="*/ 158 h 158"/>
                <a:gd name="T6" fmla="*/ 3 w 104"/>
                <a:gd name="T7" fmla="*/ 57 h 158"/>
                <a:gd name="T8" fmla="*/ 0 w 104"/>
                <a:gd name="T9" fmla="*/ 0 h 158"/>
              </a:gdLst>
              <a:ahLst/>
              <a:cxnLst>
                <a:cxn ang="0">
                  <a:pos x="T0" y="T1"/>
                </a:cxn>
                <a:cxn ang="0">
                  <a:pos x="T2" y="T3"/>
                </a:cxn>
                <a:cxn ang="0">
                  <a:pos x="T4" y="T5"/>
                </a:cxn>
                <a:cxn ang="0">
                  <a:pos x="T6" y="T7"/>
                </a:cxn>
                <a:cxn ang="0">
                  <a:pos x="T8" y="T9"/>
                </a:cxn>
              </a:cxnLst>
              <a:rect l="0" t="0" r="r" b="b"/>
              <a:pathLst>
                <a:path w="104" h="158">
                  <a:moveTo>
                    <a:pt x="0" y="0"/>
                  </a:moveTo>
                  <a:lnTo>
                    <a:pt x="100" y="104"/>
                  </a:lnTo>
                  <a:lnTo>
                    <a:pt x="104" y="158"/>
                  </a:lnTo>
                  <a:lnTo>
                    <a:pt x="3" y="5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9" name="Freeform 425"/>
            <p:cNvSpPr>
              <a:spLocks/>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0" name="Freeform 426"/>
            <p:cNvSpPr>
              <a:spLocks/>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1" name="Freeform 427"/>
            <p:cNvSpPr>
              <a:spLocks/>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2" name="Freeform 428"/>
            <p:cNvSpPr>
              <a:spLocks/>
            </p:cNvSpPr>
            <p:nvPr/>
          </p:nvSpPr>
          <p:spPr bwMode="auto">
            <a:xfrm>
              <a:off x="464102" y="1131949"/>
              <a:ext cx="127027" cy="198716"/>
            </a:xfrm>
            <a:custGeom>
              <a:avLst/>
              <a:gdLst>
                <a:gd name="T0" fmla="*/ 5 w 101"/>
                <a:gd name="T1" fmla="*/ 0 h 158"/>
                <a:gd name="T2" fmla="*/ 101 w 101"/>
                <a:gd name="T3" fmla="*/ 101 h 158"/>
                <a:gd name="T4" fmla="*/ 94 w 101"/>
                <a:gd name="T5" fmla="*/ 158 h 158"/>
                <a:gd name="T6" fmla="*/ 0 w 101"/>
                <a:gd name="T7" fmla="*/ 56 h 158"/>
                <a:gd name="T8" fmla="*/ 5 w 101"/>
                <a:gd name="T9" fmla="*/ 0 h 158"/>
              </a:gdLst>
              <a:ahLst/>
              <a:cxnLst>
                <a:cxn ang="0">
                  <a:pos x="T0" y="T1"/>
                </a:cxn>
                <a:cxn ang="0">
                  <a:pos x="T2" y="T3"/>
                </a:cxn>
                <a:cxn ang="0">
                  <a:pos x="T4" y="T5"/>
                </a:cxn>
                <a:cxn ang="0">
                  <a:pos x="T6" y="T7"/>
                </a:cxn>
                <a:cxn ang="0">
                  <a:pos x="T8" y="T9"/>
                </a:cxn>
              </a:cxnLst>
              <a:rect l="0" t="0" r="r" b="b"/>
              <a:pathLst>
                <a:path w="101" h="158">
                  <a:moveTo>
                    <a:pt x="5" y="0"/>
                  </a:moveTo>
                  <a:lnTo>
                    <a:pt x="101" y="101"/>
                  </a:lnTo>
                  <a:lnTo>
                    <a:pt x="94" y="158"/>
                  </a:lnTo>
                  <a:lnTo>
                    <a:pt x="0" y="56"/>
                  </a:lnTo>
                  <a:lnTo>
                    <a:pt x="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3" name="Freeform 429"/>
            <p:cNvSpPr>
              <a:spLocks/>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4" name="Freeform 430"/>
            <p:cNvSpPr>
              <a:spLocks/>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5" name="Freeform 431"/>
            <p:cNvSpPr>
              <a:spLocks/>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6" name="Freeform 432"/>
            <p:cNvSpPr>
              <a:spLocks/>
            </p:cNvSpPr>
            <p:nvPr/>
          </p:nvSpPr>
          <p:spPr bwMode="auto">
            <a:xfrm>
              <a:off x="315694" y="1202380"/>
              <a:ext cx="266631" cy="152181"/>
            </a:xfrm>
            <a:custGeom>
              <a:avLst/>
              <a:gdLst>
                <a:gd name="T0" fmla="*/ 118 w 212"/>
                <a:gd name="T1" fmla="*/ 0 h 121"/>
                <a:gd name="T2" fmla="*/ 212 w 212"/>
                <a:gd name="T3" fmla="*/ 102 h 121"/>
                <a:gd name="T4" fmla="*/ 99 w 212"/>
                <a:gd name="T5" fmla="*/ 121 h 121"/>
                <a:gd name="T6" fmla="*/ 0 w 212"/>
                <a:gd name="T7" fmla="*/ 22 h 121"/>
                <a:gd name="T8" fmla="*/ 118 w 212"/>
                <a:gd name="T9" fmla="*/ 0 h 121"/>
              </a:gdLst>
              <a:ahLst/>
              <a:cxnLst>
                <a:cxn ang="0">
                  <a:pos x="T0" y="T1"/>
                </a:cxn>
                <a:cxn ang="0">
                  <a:pos x="T2" y="T3"/>
                </a:cxn>
                <a:cxn ang="0">
                  <a:pos x="T4" y="T5"/>
                </a:cxn>
                <a:cxn ang="0">
                  <a:pos x="T6" y="T7"/>
                </a:cxn>
                <a:cxn ang="0">
                  <a:pos x="T8" y="T9"/>
                </a:cxn>
              </a:cxnLst>
              <a:rect l="0" t="0" r="r" b="b"/>
              <a:pathLst>
                <a:path w="212" h="121">
                  <a:moveTo>
                    <a:pt x="118" y="0"/>
                  </a:moveTo>
                  <a:lnTo>
                    <a:pt x="212" y="102"/>
                  </a:lnTo>
                  <a:lnTo>
                    <a:pt x="99" y="121"/>
                  </a:lnTo>
                  <a:lnTo>
                    <a:pt x="0" y="22"/>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7" name="Freeform 433"/>
            <p:cNvSpPr>
              <a:spLocks/>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8" name="Freeform 434"/>
            <p:cNvSpPr>
              <a:spLocks/>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9" name="Freeform 435"/>
            <p:cNvSpPr>
              <a:spLocks/>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0" name="Freeform 436"/>
            <p:cNvSpPr>
              <a:spLocks/>
            </p:cNvSpPr>
            <p:nvPr/>
          </p:nvSpPr>
          <p:spPr bwMode="auto">
            <a:xfrm>
              <a:off x="300601" y="1230049"/>
              <a:ext cx="139604" cy="192427"/>
            </a:xfrm>
            <a:custGeom>
              <a:avLst/>
              <a:gdLst>
                <a:gd name="T0" fmla="*/ 12 w 111"/>
                <a:gd name="T1" fmla="*/ 0 h 153"/>
                <a:gd name="T2" fmla="*/ 111 w 111"/>
                <a:gd name="T3" fmla="*/ 99 h 153"/>
                <a:gd name="T4" fmla="*/ 101 w 111"/>
                <a:gd name="T5" fmla="*/ 153 h 153"/>
                <a:gd name="T6" fmla="*/ 0 w 111"/>
                <a:gd name="T7" fmla="*/ 54 h 153"/>
                <a:gd name="T8" fmla="*/ 12 w 111"/>
                <a:gd name="T9" fmla="*/ 0 h 153"/>
              </a:gdLst>
              <a:ahLst/>
              <a:cxnLst>
                <a:cxn ang="0">
                  <a:pos x="T0" y="T1"/>
                </a:cxn>
                <a:cxn ang="0">
                  <a:pos x="T2" y="T3"/>
                </a:cxn>
                <a:cxn ang="0">
                  <a:pos x="T4" y="T5"/>
                </a:cxn>
                <a:cxn ang="0">
                  <a:pos x="T6" y="T7"/>
                </a:cxn>
                <a:cxn ang="0">
                  <a:pos x="T8" y="T9"/>
                </a:cxn>
              </a:cxnLst>
              <a:rect l="0" t="0" r="r" b="b"/>
              <a:pathLst>
                <a:path w="111" h="153">
                  <a:moveTo>
                    <a:pt x="12" y="0"/>
                  </a:moveTo>
                  <a:lnTo>
                    <a:pt x="111" y="99"/>
                  </a:lnTo>
                  <a:lnTo>
                    <a:pt x="101" y="153"/>
                  </a:lnTo>
                  <a:lnTo>
                    <a:pt x="0" y="54"/>
                  </a:lnTo>
                  <a:lnTo>
                    <a:pt x="1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1" name="Freeform 437"/>
            <p:cNvSpPr>
              <a:spLocks/>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2" name="Freeform 438"/>
            <p:cNvSpPr>
              <a:spLocks/>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3" name="Freeform 439"/>
            <p:cNvSpPr>
              <a:spLocks/>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4" name="Freeform 440"/>
            <p:cNvSpPr>
              <a:spLocks/>
            </p:cNvSpPr>
            <p:nvPr/>
          </p:nvSpPr>
          <p:spPr bwMode="auto">
            <a:xfrm>
              <a:off x="404990" y="1378457"/>
              <a:ext cx="148408" cy="187396"/>
            </a:xfrm>
            <a:custGeom>
              <a:avLst/>
              <a:gdLst>
                <a:gd name="T0" fmla="*/ 21 w 118"/>
                <a:gd name="T1" fmla="*/ 0 h 149"/>
                <a:gd name="T2" fmla="*/ 118 w 118"/>
                <a:gd name="T3" fmla="*/ 97 h 149"/>
                <a:gd name="T4" fmla="*/ 99 w 118"/>
                <a:gd name="T5" fmla="*/ 149 h 149"/>
                <a:gd name="T6" fmla="*/ 0 w 118"/>
                <a:gd name="T7" fmla="*/ 52 h 149"/>
                <a:gd name="T8" fmla="*/ 21 w 118"/>
                <a:gd name="T9" fmla="*/ 0 h 149"/>
              </a:gdLst>
              <a:ahLst/>
              <a:cxnLst>
                <a:cxn ang="0">
                  <a:pos x="T0" y="T1"/>
                </a:cxn>
                <a:cxn ang="0">
                  <a:pos x="T2" y="T3"/>
                </a:cxn>
                <a:cxn ang="0">
                  <a:pos x="T4" y="T5"/>
                </a:cxn>
                <a:cxn ang="0">
                  <a:pos x="T6" y="T7"/>
                </a:cxn>
                <a:cxn ang="0">
                  <a:pos x="T8" y="T9"/>
                </a:cxn>
              </a:cxnLst>
              <a:rect l="0" t="0" r="r" b="b"/>
              <a:pathLst>
                <a:path w="118" h="149">
                  <a:moveTo>
                    <a:pt x="21" y="0"/>
                  </a:moveTo>
                  <a:lnTo>
                    <a:pt x="118" y="97"/>
                  </a:lnTo>
                  <a:lnTo>
                    <a:pt x="99" y="149"/>
                  </a:lnTo>
                  <a:lnTo>
                    <a:pt x="0" y="52"/>
                  </a:lnTo>
                  <a:lnTo>
                    <a:pt x="2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5" name="Freeform 441"/>
            <p:cNvSpPr>
              <a:spLocks/>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6" name="Freeform 442"/>
            <p:cNvSpPr>
              <a:spLocks/>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7" name="Freeform 443"/>
            <p:cNvSpPr>
              <a:spLocks/>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8" name="Freeform 444"/>
            <p:cNvSpPr>
              <a:spLocks/>
            </p:cNvSpPr>
            <p:nvPr/>
          </p:nvSpPr>
          <p:spPr bwMode="auto">
            <a:xfrm>
              <a:off x="252809" y="1431280"/>
              <a:ext cx="276693" cy="134573"/>
            </a:xfrm>
            <a:custGeom>
              <a:avLst/>
              <a:gdLst>
                <a:gd name="T0" fmla="*/ 121 w 220"/>
                <a:gd name="T1" fmla="*/ 10 h 107"/>
                <a:gd name="T2" fmla="*/ 220 w 220"/>
                <a:gd name="T3" fmla="*/ 107 h 107"/>
                <a:gd name="T4" fmla="*/ 102 w 220"/>
                <a:gd name="T5" fmla="*/ 95 h 107"/>
                <a:gd name="T6" fmla="*/ 0 w 220"/>
                <a:gd name="T7" fmla="*/ 0 h 107"/>
                <a:gd name="T8" fmla="*/ 121 w 220"/>
                <a:gd name="T9" fmla="*/ 10 h 107"/>
              </a:gdLst>
              <a:ahLst/>
              <a:cxnLst>
                <a:cxn ang="0">
                  <a:pos x="T0" y="T1"/>
                </a:cxn>
                <a:cxn ang="0">
                  <a:pos x="T2" y="T3"/>
                </a:cxn>
                <a:cxn ang="0">
                  <a:pos x="T4" y="T5"/>
                </a:cxn>
                <a:cxn ang="0">
                  <a:pos x="T6" y="T7"/>
                </a:cxn>
                <a:cxn ang="0">
                  <a:pos x="T8" y="T9"/>
                </a:cxn>
              </a:cxnLst>
              <a:rect l="0" t="0" r="r" b="b"/>
              <a:pathLst>
                <a:path w="220" h="107">
                  <a:moveTo>
                    <a:pt x="121" y="10"/>
                  </a:moveTo>
                  <a:lnTo>
                    <a:pt x="220" y="107"/>
                  </a:lnTo>
                  <a:lnTo>
                    <a:pt x="102" y="95"/>
                  </a:lnTo>
                  <a:lnTo>
                    <a:pt x="0" y="0"/>
                  </a:lnTo>
                  <a:lnTo>
                    <a:pt x="121" y="1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9" name="Freeform 445"/>
            <p:cNvSpPr>
              <a:spLocks/>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0" name="Freeform 446"/>
            <p:cNvSpPr>
              <a:spLocks/>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1" name="Freeform 447"/>
            <p:cNvSpPr>
              <a:spLocks/>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2" name="Freeform 448"/>
            <p:cNvSpPr>
              <a:spLocks/>
            </p:cNvSpPr>
            <p:nvPr/>
          </p:nvSpPr>
          <p:spPr bwMode="auto">
            <a:xfrm>
              <a:off x="-338307" y="1226276"/>
              <a:ext cx="591116" cy="274177"/>
            </a:xfrm>
            <a:custGeom>
              <a:avLst/>
              <a:gdLst>
                <a:gd name="T0" fmla="*/ 0 w 470"/>
                <a:gd name="T1" fmla="*/ 0 h 218"/>
                <a:gd name="T2" fmla="*/ 116 w 470"/>
                <a:gd name="T3" fmla="*/ 102 h 218"/>
                <a:gd name="T4" fmla="*/ 470 w 470"/>
                <a:gd name="T5" fmla="*/ 218 h 218"/>
                <a:gd name="T6" fmla="*/ 366 w 470"/>
                <a:gd name="T7" fmla="*/ 121 h 218"/>
                <a:gd name="T8" fmla="*/ 0 w 470"/>
                <a:gd name="T9" fmla="*/ 0 h 218"/>
              </a:gdLst>
              <a:ahLst/>
              <a:cxnLst>
                <a:cxn ang="0">
                  <a:pos x="T0" y="T1"/>
                </a:cxn>
                <a:cxn ang="0">
                  <a:pos x="T2" y="T3"/>
                </a:cxn>
                <a:cxn ang="0">
                  <a:pos x="T4" y="T5"/>
                </a:cxn>
                <a:cxn ang="0">
                  <a:pos x="T6" y="T7"/>
                </a:cxn>
                <a:cxn ang="0">
                  <a:pos x="T8" y="T9"/>
                </a:cxn>
              </a:cxnLst>
              <a:rect l="0" t="0" r="r" b="b"/>
              <a:pathLst>
                <a:path w="470" h="218">
                  <a:moveTo>
                    <a:pt x="0" y="0"/>
                  </a:moveTo>
                  <a:lnTo>
                    <a:pt x="116" y="102"/>
                  </a:lnTo>
                  <a:lnTo>
                    <a:pt x="470" y="218"/>
                  </a:lnTo>
                  <a:lnTo>
                    <a:pt x="366" y="12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3" name="Freeform 449"/>
            <p:cNvSpPr>
              <a:spLocks/>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4" name="Freeform 450"/>
            <p:cNvSpPr>
              <a:spLocks/>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5" name="Freeform 451"/>
            <p:cNvSpPr>
              <a:spLocks/>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6" name="Freeform 452"/>
            <p:cNvSpPr>
              <a:spLocks/>
            </p:cNvSpPr>
            <p:nvPr/>
          </p:nvSpPr>
          <p:spPr bwMode="auto">
            <a:xfrm>
              <a:off x="222624" y="1494165"/>
              <a:ext cx="228900" cy="225127"/>
            </a:xfrm>
            <a:custGeom>
              <a:avLst/>
              <a:gdLst>
                <a:gd name="T0" fmla="*/ 0 w 182"/>
                <a:gd name="T1" fmla="*/ 0 h 179"/>
                <a:gd name="T2" fmla="*/ 102 w 182"/>
                <a:gd name="T3" fmla="*/ 94 h 179"/>
                <a:gd name="T4" fmla="*/ 182 w 182"/>
                <a:gd name="T5" fmla="*/ 179 h 179"/>
                <a:gd name="T6" fmla="*/ 83 w 182"/>
                <a:gd name="T7" fmla="*/ 87 h 179"/>
                <a:gd name="T8" fmla="*/ 0 w 182"/>
                <a:gd name="T9" fmla="*/ 0 h 179"/>
              </a:gdLst>
              <a:ahLst/>
              <a:cxnLst>
                <a:cxn ang="0">
                  <a:pos x="T0" y="T1"/>
                </a:cxn>
                <a:cxn ang="0">
                  <a:pos x="T2" y="T3"/>
                </a:cxn>
                <a:cxn ang="0">
                  <a:pos x="T4" y="T5"/>
                </a:cxn>
                <a:cxn ang="0">
                  <a:pos x="T6" y="T7"/>
                </a:cxn>
                <a:cxn ang="0">
                  <a:pos x="T8" y="T9"/>
                </a:cxn>
              </a:cxnLst>
              <a:rect l="0" t="0" r="r" b="b"/>
              <a:pathLst>
                <a:path w="182" h="179">
                  <a:moveTo>
                    <a:pt x="0" y="0"/>
                  </a:moveTo>
                  <a:lnTo>
                    <a:pt x="102" y="94"/>
                  </a:lnTo>
                  <a:lnTo>
                    <a:pt x="182" y="179"/>
                  </a:lnTo>
                  <a:lnTo>
                    <a:pt x="83" y="8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7" name="Freeform 453"/>
            <p:cNvSpPr>
              <a:spLocks/>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8" name="Freeform 454"/>
            <p:cNvSpPr>
              <a:spLocks/>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9" name="Freeform 455"/>
            <p:cNvSpPr>
              <a:spLocks/>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0" name="Freeform 456"/>
            <p:cNvSpPr>
              <a:spLocks/>
            </p:cNvSpPr>
            <p:nvPr/>
          </p:nvSpPr>
          <p:spPr bwMode="auto">
            <a:xfrm>
              <a:off x="285509" y="1603585"/>
              <a:ext cx="166016" cy="172304"/>
            </a:xfrm>
            <a:custGeom>
              <a:avLst/>
              <a:gdLst>
                <a:gd name="T0" fmla="*/ 33 w 132"/>
                <a:gd name="T1" fmla="*/ 0 h 137"/>
                <a:gd name="T2" fmla="*/ 132 w 132"/>
                <a:gd name="T3" fmla="*/ 92 h 137"/>
                <a:gd name="T4" fmla="*/ 102 w 132"/>
                <a:gd name="T5" fmla="*/ 137 h 137"/>
                <a:gd name="T6" fmla="*/ 0 w 132"/>
                <a:gd name="T7" fmla="*/ 48 h 137"/>
                <a:gd name="T8" fmla="*/ 33 w 132"/>
                <a:gd name="T9" fmla="*/ 0 h 137"/>
              </a:gdLst>
              <a:ahLst/>
              <a:cxnLst>
                <a:cxn ang="0">
                  <a:pos x="T0" y="T1"/>
                </a:cxn>
                <a:cxn ang="0">
                  <a:pos x="T2" y="T3"/>
                </a:cxn>
                <a:cxn ang="0">
                  <a:pos x="T4" y="T5"/>
                </a:cxn>
                <a:cxn ang="0">
                  <a:pos x="T6" y="T7"/>
                </a:cxn>
                <a:cxn ang="0">
                  <a:pos x="T8" y="T9"/>
                </a:cxn>
              </a:cxnLst>
              <a:rect l="0" t="0" r="r" b="b"/>
              <a:pathLst>
                <a:path w="132" h="137">
                  <a:moveTo>
                    <a:pt x="33" y="0"/>
                  </a:moveTo>
                  <a:lnTo>
                    <a:pt x="132" y="92"/>
                  </a:lnTo>
                  <a:lnTo>
                    <a:pt x="102" y="137"/>
                  </a:lnTo>
                  <a:lnTo>
                    <a:pt x="0" y="48"/>
                  </a:lnTo>
                  <a:lnTo>
                    <a:pt x="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1" name="Freeform 457"/>
            <p:cNvSpPr>
              <a:spLocks/>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2" name="Freeform 458"/>
            <p:cNvSpPr>
              <a:spLocks/>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3" name="Freeform 459"/>
            <p:cNvSpPr>
              <a:spLocks/>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4" name="Freeform 460"/>
            <p:cNvSpPr>
              <a:spLocks/>
            </p:cNvSpPr>
            <p:nvPr/>
          </p:nvSpPr>
          <p:spPr bwMode="auto">
            <a:xfrm>
              <a:off x="143390" y="1612389"/>
              <a:ext cx="270404" cy="163500"/>
            </a:xfrm>
            <a:custGeom>
              <a:avLst/>
              <a:gdLst>
                <a:gd name="T0" fmla="*/ 113 w 215"/>
                <a:gd name="T1" fmla="*/ 41 h 130"/>
                <a:gd name="T2" fmla="*/ 215 w 215"/>
                <a:gd name="T3" fmla="*/ 130 h 130"/>
                <a:gd name="T4" fmla="*/ 104 w 215"/>
                <a:gd name="T5" fmla="*/ 90 h 130"/>
                <a:gd name="T6" fmla="*/ 0 w 215"/>
                <a:gd name="T7" fmla="*/ 0 h 130"/>
                <a:gd name="T8" fmla="*/ 113 w 215"/>
                <a:gd name="T9" fmla="*/ 41 h 130"/>
              </a:gdLst>
              <a:ahLst/>
              <a:cxnLst>
                <a:cxn ang="0">
                  <a:pos x="T0" y="T1"/>
                </a:cxn>
                <a:cxn ang="0">
                  <a:pos x="T2" y="T3"/>
                </a:cxn>
                <a:cxn ang="0">
                  <a:pos x="T4" y="T5"/>
                </a:cxn>
                <a:cxn ang="0">
                  <a:pos x="T6" y="T7"/>
                </a:cxn>
                <a:cxn ang="0">
                  <a:pos x="T8" y="T9"/>
                </a:cxn>
              </a:cxnLst>
              <a:rect l="0" t="0" r="r" b="b"/>
              <a:pathLst>
                <a:path w="215" h="130">
                  <a:moveTo>
                    <a:pt x="113" y="41"/>
                  </a:moveTo>
                  <a:lnTo>
                    <a:pt x="215" y="130"/>
                  </a:lnTo>
                  <a:lnTo>
                    <a:pt x="104" y="90"/>
                  </a:lnTo>
                  <a:lnTo>
                    <a:pt x="0" y="0"/>
                  </a:lnTo>
                  <a:lnTo>
                    <a:pt x="113" y="4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5" name="Freeform 461"/>
            <p:cNvSpPr>
              <a:spLocks/>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6" name="Freeform 462"/>
            <p:cNvSpPr>
              <a:spLocks/>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7" name="Freeform 463"/>
            <p:cNvSpPr>
              <a:spLocks/>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8" name="Freeform 464"/>
            <p:cNvSpPr>
              <a:spLocks/>
            </p:cNvSpPr>
            <p:nvPr/>
          </p:nvSpPr>
          <p:spPr bwMode="auto">
            <a:xfrm>
              <a:off x="98113" y="1612389"/>
              <a:ext cx="176077" cy="167273"/>
            </a:xfrm>
            <a:custGeom>
              <a:avLst/>
              <a:gdLst>
                <a:gd name="T0" fmla="*/ 36 w 140"/>
                <a:gd name="T1" fmla="*/ 0 h 133"/>
                <a:gd name="T2" fmla="*/ 140 w 140"/>
                <a:gd name="T3" fmla="*/ 90 h 133"/>
                <a:gd name="T4" fmla="*/ 104 w 140"/>
                <a:gd name="T5" fmla="*/ 133 h 133"/>
                <a:gd name="T6" fmla="*/ 0 w 140"/>
                <a:gd name="T7" fmla="*/ 43 h 133"/>
                <a:gd name="T8" fmla="*/ 36 w 140"/>
                <a:gd name="T9" fmla="*/ 0 h 133"/>
              </a:gdLst>
              <a:ahLst/>
              <a:cxnLst>
                <a:cxn ang="0">
                  <a:pos x="T0" y="T1"/>
                </a:cxn>
                <a:cxn ang="0">
                  <a:pos x="T2" y="T3"/>
                </a:cxn>
                <a:cxn ang="0">
                  <a:pos x="T4" y="T5"/>
                </a:cxn>
                <a:cxn ang="0">
                  <a:pos x="T6" y="T7"/>
                </a:cxn>
                <a:cxn ang="0">
                  <a:pos x="T8" y="T9"/>
                </a:cxn>
              </a:cxnLst>
              <a:rect l="0" t="0" r="r" b="b"/>
              <a:pathLst>
                <a:path w="140" h="133">
                  <a:moveTo>
                    <a:pt x="36" y="0"/>
                  </a:moveTo>
                  <a:lnTo>
                    <a:pt x="140" y="90"/>
                  </a:lnTo>
                  <a:lnTo>
                    <a:pt x="104" y="133"/>
                  </a:lnTo>
                  <a:lnTo>
                    <a:pt x="0" y="43"/>
                  </a:lnTo>
                  <a:lnTo>
                    <a:pt x="3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9" name="Freeform 465"/>
            <p:cNvSpPr>
              <a:spLocks/>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0" name="Freeform 466"/>
            <p:cNvSpPr>
              <a:spLocks/>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1" name="Freeform 467"/>
            <p:cNvSpPr>
              <a:spLocks/>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2" name="Freeform 468"/>
            <p:cNvSpPr>
              <a:spLocks/>
            </p:cNvSpPr>
            <p:nvPr/>
          </p:nvSpPr>
          <p:spPr bwMode="auto">
            <a:xfrm>
              <a:off x="98113" y="1666469"/>
              <a:ext cx="202489" cy="240220"/>
            </a:xfrm>
            <a:custGeom>
              <a:avLst/>
              <a:gdLst>
                <a:gd name="T0" fmla="*/ 0 w 161"/>
                <a:gd name="T1" fmla="*/ 0 h 191"/>
                <a:gd name="T2" fmla="*/ 104 w 161"/>
                <a:gd name="T3" fmla="*/ 90 h 191"/>
                <a:gd name="T4" fmla="*/ 161 w 161"/>
                <a:gd name="T5" fmla="*/ 191 h 191"/>
                <a:gd name="T6" fmla="*/ 57 w 161"/>
                <a:gd name="T7" fmla="*/ 104 h 191"/>
                <a:gd name="T8" fmla="*/ 0 w 161"/>
                <a:gd name="T9" fmla="*/ 0 h 191"/>
              </a:gdLst>
              <a:ahLst/>
              <a:cxnLst>
                <a:cxn ang="0">
                  <a:pos x="T0" y="T1"/>
                </a:cxn>
                <a:cxn ang="0">
                  <a:pos x="T2" y="T3"/>
                </a:cxn>
                <a:cxn ang="0">
                  <a:pos x="T4" y="T5"/>
                </a:cxn>
                <a:cxn ang="0">
                  <a:pos x="T6" y="T7"/>
                </a:cxn>
                <a:cxn ang="0">
                  <a:pos x="T8" y="T9"/>
                </a:cxn>
              </a:cxnLst>
              <a:rect l="0" t="0" r="r" b="b"/>
              <a:pathLst>
                <a:path w="161" h="191">
                  <a:moveTo>
                    <a:pt x="0" y="0"/>
                  </a:moveTo>
                  <a:lnTo>
                    <a:pt x="104" y="90"/>
                  </a:lnTo>
                  <a:lnTo>
                    <a:pt x="161" y="191"/>
                  </a:lnTo>
                  <a:lnTo>
                    <a:pt x="57" y="10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3" name="Freeform 469"/>
            <p:cNvSpPr>
              <a:spLocks/>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4" name="Freeform 470"/>
            <p:cNvSpPr>
              <a:spLocks/>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5" name="Freeform 471"/>
            <p:cNvSpPr>
              <a:spLocks/>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6" name="Freeform 472"/>
            <p:cNvSpPr>
              <a:spLocks/>
            </p:cNvSpPr>
            <p:nvPr/>
          </p:nvSpPr>
          <p:spPr bwMode="auto">
            <a:xfrm>
              <a:off x="113205" y="1797270"/>
              <a:ext cx="187396" cy="154696"/>
            </a:xfrm>
            <a:custGeom>
              <a:avLst/>
              <a:gdLst>
                <a:gd name="T0" fmla="*/ 45 w 149"/>
                <a:gd name="T1" fmla="*/ 0 h 123"/>
                <a:gd name="T2" fmla="*/ 149 w 149"/>
                <a:gd name="T3" fmla="*/ 87 h 123"/>
                <a:gd name="T4" fmla="*/ 106 w 149"/>
                <a:gd name="T5" fmla="*/ 123 h 123"/>
                <a:gd name="T6" fmla="*/ 0 w 149"/>
                <a:gd name="T7" fmla="*/ 35 h 123"/>
                <a:gd name="T8" fmla="*/ 45 w 149"/>
                <a:gd name="T9" fmla="*/ 0 h 123"/>
              </a:gdLst>
              <a:ahLst/>
              <a:cxnLst>
                <a:cxn ang="0">
                  <a:pos x="T0" y="T1"/>
                </a:cxn>
                <a:cxn ang="0">
                  <a:pos x="T2" y="T3"/>
                </a:cxn>
                <a:cxn ang="0">
                  <a:pos x="T4" y="T5"/>
                </a:cxn>
                <a:cxn ang="0">
                  <a:pos x="T6" y="T7"/>
                </a:cxn>
                <a:cxn ang="0">
                  <a:pos x="T8" y="T9"/>
                </a:cxn>
              </a:cxnLst>
              <a:rect l="0" t="0" r="r" b="b"/>
              <a:pathLst>
                <a:path w="149" h="123">
                  <a:moveTo>
                    <a:pt x="45" y="0"/>
                  </a:moveTo>
                  <a:lnTo>
                    <a:pt x="149" y="87"/>
                  </a:lnTo>
                  <a:lnTo>
                    <a:pt x="106" y="123"/>
                  </a:lnTo>
                  <a:lnTo>
                    <a:pt x="0" y="35"/>
                  </a:lnTo>
                  <a:lnTo>
                    <a:pt x="4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7" name="Freeform 473"/>
            <p:cNvSpPr>
              <a:spLocks/>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8" name="Freeform 474"/>
            <p:cNvSpPr>
              <a:spLocks/>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9" name="Freeform 475"/>
            <p:cNvSpPr>
              <a:spLocks/>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0" name="Freeform 476"/>
            <p:cNvSpPr>
              <a:spLocks/>
            </p:cNvSpPr>
            <p:nvPr/>
          </p:nvSpPr>
          <p:spPr bwMode="auto">
            <a:xfrm>
              <a:off x="-8791" y="1755766"/>
              <a:ext cx="255312" cy="196200"/>
            </a:xfrm>
            <a:custGeom>
              <a:avLst/>
              <a:gdLst>
                <a:gd name="T0" fmla="*/ 97 w 203"/>
                <a:gd name="T1" fmla="*/ 68 h 156"/>
                <a:gd name="T2" fmla="*/ 203 w 203"/>
                <a:gd name="T3" fmla="*/ 156 h 156"/>
                <a:gd name="T4" fmla="*/ 107 w 203"/>
                <a:gd name="T5" fmla="*/ 87 h 156"/>
                <a:gd name="T6" fmla="*/ 0 w 203"/>
                <a:gd name="T7" fmla="*/ 0 h 156"/>
                <a:gd name="T8" fmla="*/ 97 w 203"/>
                <a:gd name="T9" fmla="*/ 68 h 156"/>
              </a:gdLst>
              <a:ahLst/>
              <a:cxnLst>
                <a:cxn ang="0">
                  <a:pos x="T0" y="T1"/>
                </a:cxn>
                <a:cxn ang="0">
                  <a:pos x="T2" y="T3"/>
                </a:cxn>
                <a:cxn ang="0">
                  <a:pos x="T4" y="T5"/>
                </a:cxn>
                <a:cxn ang="0">
                  <a:pos x="T6" y="T7"/>
                </a:cxn>
                <a:cxn ang="0">
                  <a:pos x="T8" y="T9"/>
                </a:cxn>
              </a:cxnLst>
              <a:rect l="0" t="0" r="r" b="b"/>
              <a:pathLst>
                <a:path w="203" h="156">
                  <a:moveTo>
                    <a:pt x="97" y="68"/>
                  </a:moveTo>
                  <a:lnTo>
                    <a:pt x="203" y="156"/>
                  </a:lnTo>
                  <a:lnTo>
                    <a:pt x="107" y="87"/>
                  </a:lnTo>
                  <a:lnTo>
                    <a:pt x="0" y="0"/>
                  </a:lnTo>
                  <a:lnTo>
                    <a:pt x="97" y="6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1" name="Freeform 477"/>
            <p:cNvSpPr>
              <a:spLocks/>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2" name="Freeform 478"/>
            <p:cNvSpPr>
              <a:spLocks/>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3" name="Freeform 479"/>
            <p:cNvSpPr>
              <a:spLocks/>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4" name="Freeform 480"/>
            <p:cNvSpPr>
              <a:spLocks/>
            </p:cNvSpPr>
            <p:nvPr/>
          </p:nvSpPr>
          <p:spPr bwMode="auto">
            <a:xfrm>
              <a:off x="-67903" y="1755766"/>
              <a:ext cx="193685" cy="150923"/>
            </a:xfrm>
            <a:custGeom>
              <a:avLst/>
              <a:gdLst>
                <a:gd name="T0" fmla="*/ 47 w 154"/>
                <a:gd name="T1" fmla="*/ 0 h 120"/>
                <a:gd name="T2" fmla="*/ 154 w 154"/>
                <a:gd name="T3" fmla="*/ 87 h 120"/>
                <a:gd name="T4" fmla="*/ 109 w 154"/>
                <a:gd name="T5" fmla="*/ 120 h 120"/>
                <a:gd name="T6" fmla="*/ 0 w 154"/>
                <a:gd name="T7" fmla="*/ 33 h 120"/>
                <a:gd name="T8" fmla="*/ 47 w 154"/>
                <a:gd name="T9" fmla="*/ 0 h 120"/>
              </a:gdLst>
              <a:ahLst/>
              <a:cxnLst>
                <a:cxn ang="0">
                  <a:pos x="T0" y="T1"/>
                </a:cxn>
                <a:cxn ang="0">
                  <a:pos x="T2" y="T3"/>
                </a:cxn>
                <a:cxn ang="0">
                  <a:pos x="T4" y="T5"/>
                </a:cxn>
                <a:cxn ang="0">
                  <a:pos x="T6" y="T7"/>
                </a:cxn>
                <a:cxn ang="0">
                  <a:pos x="T8" y="T9"/>
                </a:cxn>
              </a:cxnLst>
              <a:rect l="0" t="0" r="r" b="b"/>
              <a:pathLst>
                <a:path w="154" h="120">
                  <a:moveTo>
                    <a:pt x="47" y="0"/>
                  </a:moveTo>
                  <a:lnTo>
                    <a:pt x="154" y="87"/>
                  </a:lnTo>
                  <a:lnTo>
                    <a:pt x="109" y="120"/>
                  </a:lnTo>
                  <a:lnTo>
                    <a:pt x="0" y="33"/>
                  </a:lnTo>
                  <a:lnTo>
                    <a:pt x="4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5" name="Freeform 481"/>
            <p:cNvSpPr>
              <a:spLocks/>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6" name="Freeform 482"/>
            <p:cNvSpPr>
              <a:spLocks/>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7" name="Freeform 483"/>
            <p:cNvSpPr>
              <a:spLocks/>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8" name="Freeform 484"/>
            <p:cNvSpPr>
              <a:spLocks/>
            </p:cNvSpPr>
            <p:nvPr/>
          </p:nvSpPr>
          <p:spPr bwMode="auto">
            <a:xfrm>
              <a:off x="-67903" y="1797270"/>
              <a:ext cx="172304" cy="252797"/>
            </a:xfrm>
            <a:custGeom>
              <a:avLst/>
              <a:gdLst>
                <a:gd name="T0" fmla="*/ 0 w 137"/>
                <a:gd name="T1" fmla="*/ 0 h 201"/>
                <a:gd name="T2" fmla="*/ 109 w 137"/>
                <a:gd name="T3" fmla="*/ 87 h 201"/>
                <a:gd name="T4" fmla="*/ 137 w 137"/>
                <a:gd name="T5" fmla="*/ 201 h 201"/>
                <a:gd name="T6" fmla="*/ 28 w 137"/>
                <a:gd name="T7" fmla="*/ 116 h 201"/>
                <a:gd name="T8" fmla="*/ 0 w 137"/>
                <a:gd name="T9" fmla="*/ 0 h 201"/>
              </a:gdLst>
              <a:ahLst/>
              <a:cxnLst>
                <a:cxn ang="0">
                  <a:pos x="T0" y="T1"/>
                </a:cxn>
                <a:cxn ang="0">
                  <a:pos x="T2" y="T3"/>
                </a:cxn>
                <a:cxn ang="0">
                  <a:pos x="T4" y="T5"/>
                </a:cxn>
                <a:cxn ang="0">
                  <a:pos x="T6" y="T7"/>
                </a:cxn>
                <a:cxn ang="0">
                  <a:pos x="T8" y="T9"/>
                </a:cxn>
              </a:cxnLst>
              <a:rect l="0" t="0" r="r" b="b"/>
              <a:pathLst>
                <a:path w="137" h="201">
                  <a:moveTo>
                    <a:pt x="0" y="0"/>
                  </a:moveTo>
                  <a:lnTo>
                    <a:pt x="109" y="87"/>
                  </a:lnTo>
                  <a:lnTo>
                    <a:pt x="137" y="201"/>
                  </a:lnTo>
                  <a:lnTo>
                    <a:pt x="28" y="1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9" name="Freeform 485"/>
            <p:cNvSpPr>
              <a:spLocks/>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0" name="Freeform 486"/>
            <p:cNvSpPr>
              <a:spLocks/>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1" name="Freeform 487"/>
            <p:cNvSpPr>
              <a:spLocks/>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2" name="Freeform 488"/>
            <p:cNvSpPr>
              <a:spLocks/>
            </p:cNvSpPr>
            <p:nvPr/>
          </p:nvSpPr>
          <p:spPr bwMode="auto">
            <a:xfrm>
              <a:off x="-261588" y="1856381"/>
              <a:ext cx="208777" cy="130800"/>
            </a:xfrm>
            <a:custGeom>
              <a:avLst/>
              <a:gdLst>
                <a:gd name="T0" fmla="*/ 52 w 166"/>
                <a:gd name="T1" fmla="*/ 0 h 104"/>
                <a:gd name="T2" fmla="*/ 166 w 166"/>
                <a:gd name="T3" fmla="*/ 85 h 104"/>
                <a:gd name="T4" fmla="*/ 114 w 166"/>
                <a:gd name="T5" fmla="*/ 104 h 104"/>
                <a:gd name="T6" fmla="*/ 0 w 166"/>
                <a:gd name="T7" fmla="*/ 19 h 104"/>
                <a:gd name="T8" fmla="*/ 52 w 166"/>
                <a:gd name="T9" fmla="*/ 0 h 104"/>
              </a:gdLst>
              <a:ahLst/>
              <a:cxnLst>
                <a:cxn ang="0">
                  <a:pos x="T0" y="T1"/>
                </a:cxn>
                <a:cxn ang="0">
                  <a:pos x="T2" y="T3"/>
                </a:cxn>
                <a:cxn ang="0">
                  <a:pos x="T4" y="T5"/>
                </a:cxn>
                <a:cxn ang="0">
                  <a:pos x="T6" y="T7"/>
                </a:cxn>
                <a:cxn ang="0">
                  <a:pos x="T8" y="T9"/>
                </a:cxn>
              </a:cxnLst>
              <a:rect l="0" t="0" r="r" b="b"/>
              <a:pathLst>
                <a:path w="166" h="104">
                  <a:moveTo>
                    <a:pt x="52" y="0"/>
                  </a:moveTo>
                  <a:lnTo>
                    <a:pt x="166" y="85"/>
                  </a:lnTo>
                  <a:lnTo>
                    <a:pt x="114" y="104"/>
                  </a:lnTo>
                  <a:lnTo>
                    <a:pt x="0" y="19"/>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3" name="Freeform 489"/>
            <p:cNvSpPr>
              <a:spLocks/>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4" name="Freeform 490"/>
            <p:cNvSpPr>
              <a:spLocks/>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5" name="Freeform 491"/>
            <p:cNvSpPr>
              <a:spLocks/>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6" name="Freeform 492"/>
            <p:cNvSpPr>
              <a:spLocks/>
            </p:cNvSpPr>
            <p:nvPr/>
          </p:nvSpPr>
          <p:spPr bwMode="auto">
            <a:xfrm>
              <a:off x="-98088" y="1943162"/>
              <a:ext cx="202489" cy="133316"/>
            </a:xfrm>
            <a:custGeom>
              <a:avLst/>
              <a:gdLst>
                <a:gd name="T0" fmla="*/ 52 w 161"/>
                <a:gd name="T1" fmla="*/ 0 h 106"/>
                <a:gd name="T2" fmla="*/ 161 w 161"/>
                <a:gd name="T3" fmla="*/ 85 h 106"/>
                <a:gd name="T4" fmla="*/ 109 w 161"/>
                <a:gd name="T5" fmla="*/ 106 h 106"/>
                <a:gd name="T6" fmla="*/ 0 w 161"/>
                <a:gd name="T7" fmla="*/ 23 h 106"/>
                <a:gd name="T8" fmla="*/ 52 w 161"/>
                <a:gd name="T9" fmla="*/ 0 h 106"/>
              </a:gdLst>
              <a:ahLst/>
              <a:cxnLst>
                <a:cxn ang="0">
                  <a:pos x="T0" y="T1"/>
                </a:cxn>
                <a:cxn ang="0">
                  <a:pos x="T2" y="T3"/>
                </a:cxn>
                <a:cxn ang="0">
                  <a:pos x="T4" y="T5"/>
                </a:cxn>
                <a:cxn ang="0">
                  <a:pos x="T6" y="T7"/>
                </a:cxn>
                <a:cxn ang="0">
                  <a:pos x="T8" y="T9"/>
                </a:cxn>
              </a:cxnLst>
              <a:rect l="0" t="0" r="r" b="b"/>
              <a:pathLst>
                <a:path w="161" h="106">
                  <a:moveTo>
                    <a:pt x="52" y="0"/>
                  </a:moveTo>
                  <a:lnTo>
                    <a:pt x="161" y="85"/>
                  </a:lnTo>
                  <a:lnTo>
                    <a:pt x="109" y="106"/>
                  </a:lnTo>
                  <a:lnTo>
                    <a:pt x="0" y="23"/>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7" name="Freeform 493"/>
            <p:cNvSpPr>
              <a:spLocks/>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8" name="Freeform 494"/>
            <p:cNvSpPr>
              <a:spLocks/>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9" name="Freeform 495"/>
            <p:cNvSpPr>
              <a:spLocks/>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0" name="Freeform 496"/>
            <p:cNvSpPr>
              <a:spLocks/>
            </p:cNvSpPr>
            <p:nvPr/>
          </p:nvSpPr>
          <p:spPr bwMode="auto">
            <a:xfrm>
              <a:off x="-471623" y="1906689"/>
              <a:ext cx="220096" cy="110677"/>
            </a:xfrm>
            <a:custGeom>
              <a:avLst/>
              <a:gdLst>
                <a:gd name="T0" fmla="*/ 56 w 175"/>
                <a:gd name="T1" fmla="*/ 0 h 88"/>
                <a:gd name="T2" fmla="*/ 175 w 175"/>
                <a:gd name="T3" fmla="*/ 83 h 88"/>
                <a:gd name="T4" fmla="*/ 120 w 175"/>
                <a:gd name="T5" fmla="*/ 88 h 88"/>
                <a:gd name="T6" fmla="*/ 0 w 175"/>
                <a:gd name="T7" fmla="*/ 3 h 88"/>
                <a:gd name="T8" fmla="*/ 56 w 175"/>
                <a:gd name="T9" fmla="*/ 0 h 88"/>
              </a:gdLst>
              <a:ahLst/>
              <a:cxnLst>
                <a:cxn ang="0">
                  <a:pos x="T0" y="T1"/>
                </a:cxn>
                <a:cxn ang="0">
                  <a:pos x="T2" y="T3"/>
                </a:cxn>
                <a:cxn ang="0">
                  <a:pos x="T4" y="T5"/>
                </a:cxn>
                <a:cxn ang="0">
                  <a:pos x="T6" y="T7"/>
                </a:cxn>
                <a:cxn ang="0">
                  <a:pos x="T8" y="T9"/>
                </a:cxn>
              </a:cxnLst>
              <a:rect l="0" t="0" r="r" b="b"/>
              <a:pathLst>
                <a:path w="175" h="88">
                  <a:moveTo>
                    <a:pt x="56" y="0"/>
                  </a:moveTo>
                  <a:lnTo>
                    <a:pt x="175" y="83"/>
                  </a:lnTo>
                  <a:lnTo>
                    <a:pt x="120" y="88"/>
                  </a:lnTo>
                  <a:lnTo>
                    <a:pt x="0" y="3"/>
                  </a:lnTo>
                  <a:lnTo>
                    <a:pt x="5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1" name="Freeform 497"/>
            <p:cNvSpPr>
              <a:spLocks/>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2" name="Freeform 498"/>
            <p:cNvSpPr>
              <a:spLocks/>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3" name="Freeform 499"/>
            <p:cNvSpPr>
              <a:spLocks/>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4" name="Freeform 500"/>
            <p:cNvSpPr>
              <a:spLocks/>
            </p:cNvSpPr>
            <p:nvPr/>
          </p:nvSpPr>
          <p:spPr bwMode="auto">
            <a:xfrm>
              <a:off x="-266619" y="1880277"/>
              <a:ext cx="148408" cy="252797"/>
            </a:xfrm>
            <a:custGeom>
              <a:avLst/>
              <a:gdLst>
                <a:gd name="T0" fmla="*/ 4 w 118"/>
                <a:gd name="T1" fmla="*/ 0 h 201"/>
                <a:gd name="T2" fmla="*/ 118 w 118"/>
                <a:gd name="T3" fmla="*/ 85 h 201"/>
                <a:gd name="T4" fmla="*/ 113 w 118"/>
                <a:gd name="T5" fmla="*/ 201 h 201"/>
                <a:gd name="T6" fmla="*/ 0 w 118"/>
                <a:gd name="T7" fmla="*/ 120 h 201"/>
                <a:gd name="T8" fmla="*/ 4 w 118"/>
                <a:gd name="T9" fmla="*/ 0 h 201"/>
              </a:gdLst>
              <a:ahLst/>
              <a:cxnLst>
                <a:cxn ang="0">
                  <a:pos x="T0" y="T1"/>
                </a:cxn>
                <a:cxn ang="0">
                  <a:pos x="T2" y="T3"/>
                </a:cxn>
                <a:cxn ang="0">
                  <a:pos x="T4" y="T5"/>
                </a:cxn>
                <a:cxn ang="0">
                  <a:pos x="T6" y="T7"/>
                </a:cxn>
                <a:cxn ang="0">
                  <a:pos x="T8" y="T9"/>
                </a:cxn>
              </a:cxnLst>
              <a:rect l="0" t="0" r="r" b="b"/>
              <a:pathLst>
                <a:path w="118" h="201">
                  <a:moveTo>
                    <a:pt x="4" y="0"/>
                  </a:moveTo>
                  <a:lnTo>
                    <a:pt x="118" y="85"/>
                  </a:lnTo>
                  <a:lnTo>
                    <a:pt x="113" y="201"/>
                  </a:lnTo>
                  <a:lnTo>
                    <a:pt x="0" y="120"/>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5" name="Freeform 501"/>
            <p:cNvSpPr>
              <a:spLocks/>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6" name="Freeform 502"/>
            <p:cNvSpPr>
              <a:spLocks/>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7" name="Freeform 503"/>
            <p:cNvSpPr>
              <a:spLocks/>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8" name="Freeform 504"/>
            <p:cNvSpPr>
              <a:spLocks/>
            </p:cNvSpPr>
            <p:nvPr/>
          </p:nvSpPr>
          <p:spPr bwMode="auto">
            <a:xfrm>
              <a:off x="-335792" y="2031201"/>
              <a:ext cx="211293" cy="113193"/>
            </a:xfrm>
            <a:custGeom>
              <a:avLst/>
              <a:gdLst>
                <a:gd name="T0" fmla="*/ 55 w 168"/>
                <a:gd name="T1" fmla="*/ 0 h 90"/>
                <a:gd name="T2" fmla="*/ 168 w 168"/>
                <a:gd name="T3" fmla="*/ 81 h 90"/>
                <a:gd name="T4" fmla="*/ 114 w 168"/>
                <a:gd name="T5" fmla="*/ 90 h 90"/>
                <a:gd name="T6" fmla="*/ 0 w 168"/>
                <a:gd name="T7" fmla="*/ 10 h 90"/>
                <a:gd name="T8" fmla="*/ 55 w 168"/>
                <a:gd name="T9" fmla="*/ 0 h 90"/>
              </a:gdLst>
              <a:ahLst/>
              <a:cxnLst>
                <a:cxn ang="0">
                  <a:pos x="T0" y="T1"/>
                </a:cxn>
                <a:cxn ang="0">
                  <a:pos x="T2" y="T3"/>
                </a:cxn>
                <a:cxn ang="0">
                  <a:pos x="T4" y="T5"/>
                </a:cxn>
                <a:cxn ang="0">
                  <a:pos x="T6" y="T7"/>
                </a:cxn>
                <a:cxn ang="0">
                  <a:pos x="T8" y="T9"/>
                </a:cxn>
              </a:cxnLst>
              <a:rect l="0" t="0" r="r" b="b"/>
              <a:pathLst>
                <a:path w="168" h="90">
                  <a:moveTo>
                    <a:pt x="55" y="0"/>
                  </a:moveTo>
                  <a:lnTo>
                    <a:pt x="168" y="81"/>
                  </a:lnTo>
                  <a:lnTo>
                    <a:pt x="114" y="90"/>
                  </a:lnTo>
                  <a:lnTo>
                    <a:pt x="0" y="10"/>
                  </a:lnTo>
                  <a:lnTo>
                    <a:pt x="5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9" name="Freeform 505"/>
            <p:cNvSpPr>
              <a:spLocks/>
            </p:cNvSpPr>
            <p:nvPr/>
          </p:nvSpPr>
          <p:spPr bwMode="auto">
            <a:xfrm>
              <a:off x="-1092924" y="433929"/>
              <a:ext cx="900509" cy="530747"/>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0" name="Freeform 506"/>
            <p:cNvSpPr>
              <a:spLocks/>
            </p:cNvSpPr>
            <p:nvPr/>
          </p:nvSpPr>
          <p:spPr bwMode="auto">
            <a:xfrm>
              <a:off x="-1092924" y="433929"/>
              <a:ext cx="900509" cy="530747"/>
            </a:xfrm>
            <a:custGeom>
              <a:avLst/>
              <a:gdLst>
                <a:gd name="T0" fmla="*/ 135 w 716"/>
                <a:gd name="T1" fmla="*/ 422 h 422"/>
                <a:gd name="T2" fmla="*/ 154 w 716"/>
                <a:gd name="T3" fmla="*/ 382 h 422"/>
                <a:gd name="T4" fmla="*/ 180 w 716"/>
                <a:gd name="T5" fmla="*/ 345 h 422"/>
                <a:gd name="T6" fmla="*/ 206 w 716"/>
                <a:gd name="T7" fmla="*/ 307 h 422"/>
                <a:gd name="T8" fmla="*/ 234 w 716"/>
                <a:gd name="T9" fmla="*/ 276 h 422"/>
                <a:gd name="T10" fmla="*/ 265 w 716"/>
                <a:gd name="T11" fmla="*/ 245 h 422"/>
                <a:gd name="T12" fmla="*/ 300 w 716"/>
                <a:gd name="T13" fmla="*/ 217 h 422"/>
                <a:gd name="T14" fmla="*/ 335 w 716"/>
                <a:gd name="T15" fmla="*/ 193 h 422"/>
                <a:gd name="T16" fmla="*/ 373 w 716"/>
                <a:gd name="T17" fmla="*/ 172 h 422"/>
                <a:gd name="T18" fmla="*/ 413 w 716"/>
                <a:gd name="T19" fmla="*/ 156 h 422"/>
                <a:gd name="T20" fmla="*/ 454 w 716"/>
                <a:gd name="T21" fmla="*/ 141 h 422"/>
                <a:gd name="T22" fmla="*/ 496 w 716"/>
                <a:gd name="T23" fmla="*/ 130 h 422"/>
                <a:gd name="T24" fmla="*/ 539 w 716"/>
                <a:gd name="T25" fmla="*/ 122 h 422"/>
                <a:gd name="T26" fmla="*/ 584 w 716"/>
                <a:gd name="T27" fmla="*/ 118 h 422"/>
                <a:gd name="T28" fmla="*/ 626 w 716"/>
                <a:gd name="T29" fmla="*/ 120 h 422"/>
                <a:gd name="T30" fmla="*/ 671 w 716"/>
                <a:gd name="T31" fmla="*/ 122 h 422"/>
                <a:gd name="T32" fmla="*/ 716 w 716"/>
                <a:gd name="T33" fmla="*/ 132 h 422"/>
                <a:gd name="T34" fmla="*/ 576 w 716"/>
                <a:gd name="T35" fmla="*/ 7 h 422"/>
                <a:gd name="T36" fmla="*/ 532 w 716"/>
                <a:gd name="T37" fmla="*/ 2 h 422"/>
                <a:gd name="T38" fmla="*/ 487 w 716"/>
                <a:gd name="T39" fmla="*/ 0 h 422"/>
                <a:gd name="T40" fmla="*/ 439 w 716"/>
                <a:gd name="T41" fmla="*/ 2 h 422"/>
                <a:gd name="T42" fmla="*/ 395 w 716"/>
                <a:gd name="T43" fmla="*/ 7 h 422"/>
                <a:gd name="T44" fmla="*/ 352 w 716"/>
                <a:gd name="T45" fmla="*/ 16 h 422"/>
                <a:gd name="T46" fmla="*/ 310 w 716"/>
                <a:gd name="T47" fmla="*/ 30 h 422"/>
                <a:gd name="T48" fmla="*/ 267 w 716"/>
                <a:gd name="T49" fmla="*/ 47 h 422"/>
                <a:gd name="T50" fmla="*/ 227 w 716"/>
                <a:gd name="T51" fmla="*/ 66 h 422"/>
                <a:gd name="T52" fmla="*/ 189 w 716"/>
                <a:gd name="T53" fmla="*/ 89 h 422"/>
                <a:gd name="T54" fmla="*/ 154 w 716"/>
                <a:gd name="T55" fmla="*/ 115 h 422"/>
                <a:gd name="T56" fmla="*/ 121 w 716"/>
                <a:gd name="T57" fmla="*/ 146 h 422"/>
                <a:gd name="T58" fmla="*/ 87 w 716"/>
                <a:gd name="T59" fmla="*/ 177 h 422"/>
                <a:gd name="T60" fmla="*/ 59 w 716"/>
                <a:gd name="T61" fmla="*/ 212 h 422"/>
                <a:gd name="T62" fmla="*/ 33 w 716"/>
                <a:gd name="T63" fmla="*/ 250 h 422"/>
                <a:gd name="T64" fmla="*/ 12 w 716"/>
                <a:gd name="T65" fmla="*/ 29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422">
                  <a:moveTo>
                    <a:pt x="0" y="311"/>
                  </a:moveTo>
                  <a:lnTo>
                    <a:pt x="135" y="422"/>
                  </a:lnTo>
                  <a:lnTo>
                    <a:pt x="144" y="401"/>
                  </a:lnTo>
                  <a:lnTo>
                    <a:pt x="154" y="382"/>
                  </a:lnTo>
                  <a:lnTo>
                    <a:pt x="165" y="361"/>
                  </a:lnTo>
                  <a:lnTo>
                    <a:pt x="180" y="345"/>
                  </a:lnTo>
                  <a:lnTo>
                    <a:pt x="191" y="326"/>
                  </a:lnTo>
                  <a:lnTo>
                    <a:pt x="206" y="307"/>
                  </a:lnTo>
                  <a:lnTo>
                    <a:pt x="220" y="290"/>
                  </a:lnTo>
                  <a:lnTo>
                    <a:pt x="234" y="276"/>
                  </a:lnTo>
                  <a:lnTo>
                    <a:pt x="248" y="259"/>
                  </a:lnTo>
                  <a:lnTo>
                    <a:pt x="265" y="245"/>
                  </a:lnTo>
                  <a:lnTo>
                    <a:pt x="281" y="231"/>
                  </a:lnTo>
                  <a:lnTo>
                    <a:pt x="300" y="217"/>
                  </a:lnTo>
                  <a:lnTo>
                    <a:pt x="317" y="205"/>
                  </a:lnTo>
                  <a:lnTo>
                    <a:pt x="335" y="193"/>
                  </a:lnTo>
                  <a:lnTo>
                    <a:pt x="354" y="184"/>
                  </a:lnTo>
                  <a:lnTo>
                    <a:pt x="373" y="172"/>
                  </a:lnTo>
                  <a:lnTo>
                    <a:pt x="392" y="165"/>
                  </a:lnTo>
                  <a:lnTo>
                    <a:pt x="413" y="156"/>
                  </a:lnTo>
                  <a:lnTo>
                    <a:pt x="432" y="148"/>
                  </a:lnTo>
                  <a:lnTo>
                    <a:pt x="454" y="141"/>
                  </a:lnTo>
                  <a:lnTo>
                    <a:pt x="475" y="134"/>
                  </a:lnTo>
                  <a:lnTo>
                    <a:pt x="496" y="130"/>
                  </a:lnTo>
                  <a:lnTo>
                    <a:pt x="517" y="127"/>
                  </a:lnTo>
                  <a:lnTo>
                    <a:pt x="539" y="122"/>
                  </a:lnTo>
                  <a:lnTo>
                    <a:pt x="560" y="120"/>
                  </a:lnTo>
                  <a:lnTo>
                    <a:pt x="584" y="118"/>
                  </a:lnTo>
                  <a:lnTo>
                    <a:pt x="605" y="118"/>
                  </a:lnTo>
                  <a:lnTo>
                    <a:pt x="626" y="120"/>
                  </a:lnTo>
                  <a:lnTo>
                    <a:pt x="650" y="120"/>
                  </a:lnTo>
                  <a:lnTo>
                    <a:pt x="671" y="122"/>
                  </a:lnTo>
                  <a:lnTo>
                    <a:pt x="695" y="127"/>
                  </a:lnTo>
                  <a:lnTo>
                    <a:pt x="716" y="132"/>
                  </a:lnTo>
                  <a:lnTo>
                    <a:pt x="600" y="11"/>
                  </a:lnTo>
                  <a:lnTo>
                    <a:pt x="576" y="7"/>
                  </a:lnTo>
                  <a:lnTo>
                    <a:pt x="555" y="4"/>
                  </a:lnTo>
                  <a:lnTo>
                    <a:pt x="532" y="2"/>
                  </a:lnTo>
                  <a:lnTo>
                    <a:pt x="508" y="0"/>
                  </a:lnTo>
                  <a:lnTo>
                    <a:pt x="487" y="0"/>
                  </a:lnTo>
                  <a:lnTo>
                    <a:pt x="463" y="0"/>
                  </a:lnTo>
                  <a:lnTo>
                    <a:pt x="439" y="2"/>
                  </a:lnTo>
                  <a:lnTo>
                    <a:pt x="418" y="4"/>
                  </a:lnTo>
                  <a:lnTo>
                    <a:pt x="395" y="7"/>
                  </a:lnTo>
                  <a:lnTo>
                    <a:pt x="373" y="11"/>
                  </a:lnTo>
                  <a:lnTo>
                    <a:pt x="352" y="16"/>
                  </a:lnTo>
                  <a:lnTo>
                    <a:pt x="331" y="23"/>
                  </a:lnTo>
                  <a:lnTo>
                    <a:pt x="310" y="30"/>
                  </a:lnTo>
                  <a:lnTo>
                    <a:pt x="288" y="37"/>
                  </a:lnTo>
                  <a:lnTo>
                    <a:pt x="267" y="47"/>
                  </a:lnTo>
                  <a:lnTo>
                    <a:pt x="248" y="56"/>
                  </a:lnTo>
                  <a:lnTo>
                    <a:pt x="227" y="66"/>
                  </a:lnTo>
                  <a:lnTo>
                    <a:pt x="208" y="78"/>
                  </a:lnTo>
                  <a:lnTo>
                    <a:pt x="189" y="89"/>
                  </a:lnTo>
                  <a:lnTo>
                    <a:pt x="170" y="101"/>
                  </a:lnTo>
                  <a:lnTo>
                    <a:pt x="154" y="115"/>
                  </a:lnTo>
                  <a:lnTo>
                    <a:pt x="137" y="130"/>
                  </a:lnTo>
                  <a:lnTo>
                    <a:pt x="121" y="146"/>
                  </a:lnTo>
                  <a:lnTo>
                    <a:pt x="104" y="160"/>
                  </a:lnTo>
                  <a:lnTo>
                    <a:pt x="87" y="177"/>
                  </a:lnTo>
                  <a:lnTo>
                    <a:pt x="73" y="196"/>
                  </a:lnTo>
                  <a:lnTo>
                    <a:pt x="59" y="212"/>
                  </a:lnTo>
                  <a:lnTo>
                    <a:pt x="47" y="231"/>
                  </a:lnTo>
                  <a:lnTo>
                    <a:pt x="33" y="250"/>
                  </a:lnTo>
                  <a:lnTo>
                    <a:pt x="21" y="269"/>
                  </a:lnTo>
                  <a:lnTo>
                    <a:pt x="12" y="290"/>
                  </a:lnTo>
                  <a:lnTo>
                    <a:pt x="0" y="31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1" name="Freeform 507"/>
            <p:cNvSpPr>
              <a:spLocks/>
            </p:cNvSpPr>
            <p:nvPr/>
          </p:nvSpPr>
          <p:spPr bwMode="auto">
            <a:xfrm>
              <a:off x="-35203" y="606233"/>
              <a:ext cx="154696" cy="16350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2" name="Freeform 508"/>
            <p:cNvSpPr>
              <a:spLocks/>
            </p:cNvSpPr>
            <p:nvPr/>
          </p:nvSpPr>
          <p:spPr bwMode="auto">
            <a:xfrm>
              <a:off x="-35203" y="606233"/>
              <a:ext cx="154696" cy="163500"/>
            </a:xfrm>
            <a:custGeom>
              <a:avLst/>
              <a:gdLst>
                <a:gd name="T0" fmla="*/ 0 w 123"/>
                <a:gd name="T1" fmla="*/ 0 h 130"/>
                <a:gd name="T2" fmla="*/ 109 w 123"/>
                <a:gd name="T3" fmla="*/ 115 h 130"/>
                <a:gd name="T4" fmla="*/ 123 w 123"/>
                <a:gd name="T5" fmla="*/ 130 h 130"/>
                <a:gd name="T6" fmla="*/ 17 w 123"/>
                <a:gd name="T7" fmla="*/ 16 h 130"/>
                <a:gd name="T8" fmla="*/ 0 w 123"/>
                <a:gd name="T9" fmla="*/ 0 h 130"/>
              </a:gdLst>
              <a:ahLst/>
              <a:cxnLst>
                <a:cxn ang="0">
                  <a:pos x="T0" y="T1"/>
                </a:cxn>
                <a:cxn ang="0">
                  <a:pos x="T2" y="T3"/>
                </a:cxn>
                <a:cxn ang="0">
                  <a:pos x="T4" y="T5"/>
                </a:cxn>
                <a:cxn ang="0">
                  <a:pos x="T6" y="T7"/>
                </a:cxn>
                <a:cxn ang="0">
                  <a:pos x="T8" y="T9"/>
                </a:cxn>
              </a:cxnLst>
              <a:rect l="0" t="0" r="r" b="b"/>
              <a:pathLst>
                <a:path w="123" h="130">
                  <a:moveTo>
                    <a:pt x="0" y="0"/>
                  </a:moveTo>
                  <a:lnTo>
                    <a:pt x="109" y="115"/>
                  </a:lnTo>
                  <a:lnTo>
                    <a:pt x="123" y="130"/>
                  </a:lnTo>
                  <a:lnTo>
                    <a:pt x="17" y="1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3" name="Freeform 509"/>
            <p:cNvSpPr>
              <a:spLocks/>
            </p:cNvSpPr>
            <p:nvPr/>
          </p:nvSpPr>
          <p:spPr bwMode="auto">
            <a:xfrm>
              <a:off x="-13822" y="626356"/>
              <a:ext cx="153439" cy="16350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4" name="Freeform 510"/>
            <p:cNvSpPr>
              <a:spLocks/>
            </p:cNvSpPr>
            <p:nvPr/>
          </p:nvSpPr>
          <p:spPr bwMode="auto">
            <a:xfrm>
              <a:off x="-13822" y="626356"/>
              <a:ext cx="153439" cy="163500"/>
            </a:xfrm>
            <a:custGeom>
              <a:avLst/>
              <a:gdLst>
                <a:gd name="T0" fmla="*/ 0 w 122"/>
                <a:gd name="T1" fmla="*/ 0 h 130"/>
                <a:gd name="T2" fmla="*/ 106 w 122"/>
                <a:gd name="T3" fmla="*/ 114 h 130"/>
                <a:gd name="T4" fmla="*/ 122 w 122"/>
                <a:gd name="T5" fmla="*/ 130 h 130"/>
                <a:gd name="T6" fmla="*/ 14 w 122"/>
                <a:gd name="T7" fmla="*/ 14 h 130"/>
                <a:gd name="T8" fmla="*/ 0 w 122"/>
                <a:gd name="T9" fmla="*/ 0 h 130"/>
              </a:gdLst>
              <a:ahLst/>
              <a:cxnLst>
                <a:cxn ang="0">
                  <a:pos x="T0" y="T1"/>
                </a:cxn>
                <a:cxn ang="0">
                  <a:pos x="T2" y="T3"/>
                </a:cxn>
                <a:cxn ang="0">
                  <a:pos x="T4" y="T5"/>
                </a:cxn>
                <a:cxn ang="0">
                  <a:pos x="T6" y="T7"/>
                </a:cxn>
                <a:cxn ang="0">
                  <a:pos x="T8" y="T9"/>
                </a:cxn>
              </a:cxnLst>
              <a:rect l="0" t="0" r="r" b="b"/>
              <a:pathLst>
                <a:path w="122" h="130">
                  <a:moveTo>
                    <a:pt x="0" y="0"/>
                  </a:moveTo>
                  <a:lnTo>
                    <a:pt x="106" y="114"/>
                  </a:lnTo>
                  <a:lnTo>
                    <a:pt x="122" y="130"/>
                  </a:lnTo>
                  <a:lnTo>
                    <a:pt x="14" y="1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5" name="Freeform 511"/>
            <p:cNvSpPr>
              <a:spLocks/>
            </p:cNvSpPr>
            <p:nvPr/>
          </p:nvSpPr>
          <p:spPr bwMode="auto">
            <a:xfrm>
              <a:off x="-198703" y="495556"/>
              <a:ext cx="338320" cy="294301"/>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6" name="Freeform 512"/>
            <p:cNvSpPr>
              <a:spLocks/>
            </p:cNvSpPr>
            <p:nvPr/>
          </p:nvSpPr>
          <p:spPr bwMode="auto">
            <a:xfrm>
              <a:off x="-198703" y="495556"/>
              <a:ext cx="338320" cy="294301"/>
            </a:xfrm>
            <a:custGeom>
              <a:avLst/>
              <a:gdLst>
                <a:gd name="T0" fmla="*/ 0 w 269"/>
                <a:gd name="T1" fmla="*/ 0 h 234"/>
                <a:gd name="T2" fmla="*/ 111 w 269"/>
                <a:gd name="T3" fmla="*/ 118 h 234"/>
                <a:gd name="T4" fmla="*/ 132 w 269"/>
                <a:gd name="T5" fmla="*/ 128 h 234"/>
                <a:gd name="T6" fmla="*/ 151 w 269"/>
                <a:gd name="T7" fmla="*/ 140 h 234"/>
                <a:gd name="T8" fmla="*/ 170 w 269"/>
                <a:gd name="T9" fmla="*/ 151 h 234"/>
                <a:gd name="T10" fmla="*/ 189 w 269"/>
                <a:gd name="T11" fmla="*/ 163 h 234"/>
                <a:gd name="T12" fmla="*/ 206 w 269"/>
                <a:gd name="T13" fmla="*/ 175 h 234"/>
                <a:gd name="T14" fmla="*/ 222 w 269"/>
                <a:gd name="T15" fmla="*/ 189 h 234"/>
                <a:gd name="T16" fmla="*/ 239 w 269"/>
                <a:gd name="T17" fmla="*/ 203 h 234"/>
                <a:gd name="T18" fmla="*/ 253 w 269"/>
                <a:gd name="T19" fmla="*/ 218 h 234"/>
                <a:gd name="T20" fmla="*/ 269 w 269"/>
                <a:gd name="T21" fmla="*/ 234 h 234"/>
                <a:gd name="T22" fmla="*/ 161 w 269"/>
                <a:gd name="T23" fmla="*/ 118 h 234"/>
                <a:gd name="T24" fmla="*/ 147 w 269"/>
                <a:gd name="T25" fmla="*/ 104 h 234"/>
                <a:gd name="T26" fmla="*/ 130 w 269"/>
                <a:gd name="T27" fmla="*/ 88 h 234"/>
                <a:gd name="T28" fmla="*/ 113 w 269"/>
                <a:gd name="T29" fmla="*/ 73 h 234"/>
                <a:gd name="T30" fmla="*/ 97 w 269"/>
                <a:gd name="T31" fmla="*/ 59 h 234"/>
                <a:gd name="T32" fmla="*/ 78 w 269"/>
                <a:gd name="T33" fmla="*/ 47 h 234"/>
                <a:gd name="T34" fmla="*/ 59 w 269"/>
                <a:gd name="T35" fmla="*/ 33 h 234"/>
                <a:gd name="T36" fmla="*/ 40 w 269"/>
                <a:gd name="T37" fmla="*/ 22 h 234"/>
                <a:gd name="T38" fmla="*/ 21 w 269"/>
                <a:gd name="T39" fmla="*/ 12 h 234"/>
                <a:gd name="T40" fmla="*/ 0 w 269"/>
                <a:gd name="T4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234">
                  <a:moveTo>
                    <a:pt x="0" y="0"/>
                  </a:moveTo>
                  <a:lnTo>
                    <a:pt x="111" y="118"/>
                  </a:lnTo>
                  <a:lnTo>
                    <a:pt x="132" y="128"/>
                  </a:lnTo>
                  <a:lnTo>
                    <a:pt x="151" y="140"/>
                  </a:lnTo>
                  <a:lnTo>
                    <a:pt x="170" y="151"/>
                  </a:lnTo>
                  <a:lnTo>
                    <a:pt x="189" y="163"/>
                  </a:lnTo>
                  <a:lnTo>
                    <a:pt x="206" y="175"/>
                  </a:lnTo>
                  <a:lnTo>
                    <a:pt x="222" y="189"/>
                  </a:lnTo>
                  <a:lnTo>
                    <a:pt x="239" y="203"/>
                  </a:lnTo>
                  <a:lnTo>
                    <a:pt x="253" y="218"/>
                  </a:lnTo>
                  <a:lnTo>
                    <a:pt x="269" y="234"/>
                  </a:lnTo>
                  <a:lnTo>
                    <a:pt x="161" y="118"/>
                  </a:lnTo>
                  <a:lnTo>
                    <a:pt x="147" y="104"/>
                  </a:lnTo>
                  <a:lnTo>
                    <a:pt x="130" y="88"/>
                  </a:lnTo>
                  <a:lnTo>
                    <a:pt x="113" y="73"/>
                  </a:lnTo>
                  <a:lnTo>
                    <a:pt x="97" y="59"/>
                  </a:lnTo>
                  <a:lnTo>
                    <a:pt x="78" y="47"/>
                  </a:lnTo>
                  <a:lnTo>
                    <a:pt x="59" y="33"/>
                  </a:lnTo>
                  <a:lnTo>
                    <a:pt x="40" y="22"/>
                  </a:lnTo>
                  <a:lnTo>
                    <a:pt x="21" y="1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7" name="Freeform 513"/>
            <p:cNvSpPr>
              <a:spLocks/>
            </p:cNvSpPr>
            <p:nvPr/>
          </p:nvSpPr>
          <p:spPr bwMode="auto">
            <a:xfrm>
              <a:off x="-454015" y="986057"/>
              <a:ext cx="202489" cy="259085"/>
            </a:xfrm>
            <a:custGeom>
              <a:avLst/>
              <a:gdLst>
                <a:gd name="T0" fmla="*/ 161 w 161"/>
                <a:gd name="T1" fmla="*/ 206 h 206"/>
                <a:gd name="T2" fmla="*/ 161 w 161"/>
                <a:gd name="T3" fmla="*/ 198 h 206"/>
                <a:gd name="T4" fmla="*/ 158 w 161"/>
                <a:gd name="T5" fmla="*/ 191 h 206"/>
                <a:gd name="T6" fmla="*/ 158 w 161"/>
                <a:gd name="T7" fmla="*/ 187 h 206"/>
                <a:gd name="T8" fmla="*/ 156 w 161"/>
                <a:gd name="T9" fmla="*/ 180 h 206"/>
                <a:gd name="T10" fmla="*/ 153 w 161"/>
                <a:gd name="T11" fmla="*/ 172 h 206"/>
                <a:gd name="T12" fmla="*/ 151 w 161"/>
                <a:gd name="T13" fmla="*/ 165 h 206"/>
                <a:gd name="T14" fmla="*/ 149 w 161"/>
                <a:gd name="T15" fmla="*/ 158 h 206"/>
                <a:gd name="T16" fmla="*/ 146 w 161"/>
                <a:gd name="T17" fmla="*/ 154 h 206"/>
                <a:gd name="T18" fmla="*/ 144 w 161"/>
                <a:gd name="T19" fmla="*/ 146 h 206"/>
                <a:gd name="T20" fmla="*/ 139 w 161"/>
                <a:gd name="T21" fmla="*/ 139 h 206"/>
                <a:gd name="T22" fmla="*/ 137 w 161"/>
                <a:gd name="T23" fmla="*/ 135 h 206"/>
                <a:gd name="T24" fmla="*/ 132 w 161"/>
                <a:gd name="T25" fmla="*/ 128 h 206"/>
                <a:gd name="T26" fmla="*/ 127 w 161"/>
                <a:gd name="T27" fmla="*/ 123 h 206"/>
                <a:gd name="T28" fmla="*/ 125 w 161"/>
                <a:gd name="T29" fmla="*/ 118 h 206"/>
                <a:gd name="T30" fmla="*/ 120 w 161"/>
                <a:gd name="T31" fmla="*/ 111 h 206"/>
                <a:gd name="T32" fmla="*/ 113 w 161"/>
                <a:gd name="T33" fmla="*/ 106 h 206"/>
                <a:gd name="T34" fmla="*/ 2 w 161"/>
                <a:gd name="T35" fmla="*/ 2 h 206"/>
                <a:gd name="T36" fmla="*/ 7 w 161"/>
                <a:gd name="T37" fmla="*/ 7 h 206"/>
                <a:gd name="T38" fmla="*/ 12 w 161"/>
                <a:gd name="T39" fmla="*/ 14 h 206"/>
                <a:gd name="T40" fmla="*/ 16 w 161"/>
                <a:gd name="T41" fmla="*/ 19 h 206"/>
                <a:gd name="T42" fmla="*/ 19 w 161"/>
                <a:gd name="T43" fmla="*/ 24 h 206"/>
                <a:gd name="T44" fmla="*/ 24 w 161"/>
                <a:gd name="T45" fmla="*/ 31 h 206"/>
                <a:gd name="T46" fmla="*/ 28 w 161"/>
                <a:gd name="T47" fmla="*/ 38 h 206"/>
                <a:gd name="T48" fmla="*/ 31 w 161"/>
                <a:gd name="T49" fmla="*/ 43 h 206"/>
                <a:gd name="T50" fmla="*/ 33 w 161"/>
                <a:gd name="T51" fmla="*/ 50 h 206"/>
                <a:gd name="T52" fmla="*/ 35 w 161"/>
                <a:gd name="T53" fmla="*/ 57 h 206"/>
                <a:gd name="T54" fmla="*/ 38 w 161"/>
                <a:gd name="T55" fmla="*/ 64 h 206"/>
                <a:gd name="T56" fmla="*/ 40 w 161"/>
                <a:gd name="T57" fmla="*/ 71 h 206"/>
                <a:gd name="T58" fmla="*/ 42 w 161"/>
                <a:gd name="T59" fmla="*/ 78 h 206"/>
                <a:gd name="T60" fmla="*/ 45 w 161"/>
                <a:gd name="T61" fmla="*/ 85 h 206"/>
                <a:gd name="T62" fmla="*/ 45 w 161"/>
                <a:gd name="T63" fmla="*/ 92 h 206"/>
                <a:gd name="T64" fmla="*/ 45 w 161"/>
                <a:gd name="T65" fmla="*/ 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206">
                  <a:moveTo>
                    <a:pt x="45" y="102"/>
                  </a:moveTo>
                  <a:lnTo>
                    <a:pt x="161" y="206"/>
                  </a:lnTo>
                  <a:lnTo>
                    <a:pt x="161" y="203"/>
                  </a:lnTo>
                  <a:lnTo>
                    <a:pt x="161" y="198"/>
                  </a:lnTo>
                  <a:lnTo>
                    <a:pt x="158" y="196"/>
                  </a:lnTo>
                  <a:lnTo>
                    <a:pt x="158" y="191"/>
                  </a:lnTo>
                  <a:lnTo>
                    <a:pt x="158" y="189"/>
                  </a:lnTo>
                  <a:lnTo>
                    <a:pt x="158" y="187"/>
                  </a:lnTo>
                  <a:lnTo>
                    <a:pt x="158" y="182"/>
                  </a:lnTo>
                  <a:lnTo>
                    <a:pt x="156" y="180"/>
                  </a:lnTo>
                  <a:lnTo>
                    <a:pt x="156" y="175"/>
                  </a:lnTo>
                  <a:lnTo>
                    <a:pt x="153" y="172"/>
                  </a:lnTo>
                  <a:lnTo>
                    <a:pt x="153" y="168"/>
                  </a:lnTo>
                  <a:lnTo>
                    <a:pt x="151" y="165"/>
                  </a:lnTo>
                  <a:lnTo>
                    <a:pt x="151" y="163"/>
                  </a:lnTo>
                  <a:lnTo>
                    <a:pt x="149" y="158"/>
                  </a:lnTo>
                  <a:lnTo>
                    <a:pt x="149" y="156"/>
                  </a:lnTo>
                  <a:lnTo>
                    <a:pt x="146" y="154"/>
                  </a:lnTo>
                  <a:lnTo>
                    <a:pt x="144" y="149"/>
                  </a:lnTo>
                  <a:lnTo>
                    <a:pt x="144" y="146"/>
                  </a:lnTo>
                  <a:lnTo>
                    <a:pt x="142" y="142"/>
                  </a:lnTo>
                  <a:lnTo>
                    <a:pt x="139" y="139"/>
                  </a:lnTo>
                  <a:lnTo>
                    <a:pt x="139" y="137"/>
                  </a:lnTo>
                  <a:lnTo>
                    <a:pt x="137" y="135"/>
                  </a:lnTo>
                  <a:lnTo>
                    <a:pt x="135" y="130"/>
                  </a:lnTo>
                  <a:lnTo>
                    <a:pt x="132" y="128"/>
                  </a:lnTo>
                  <a:lnTo>
                    <a:pt x="130" y="125"/>
                  </a:lnTo>
                  <a:lnTo>
                    <a:pt x="127" y="123"/>
                  </a:lnTo>
                  <a:lnTo>
                    <a:pt x="127" y="120"/>
                  </a:lnTo>
                  <a:lnTo>
                    <a:pt x="125" y="118"/>
                  </a:lnTo>
                  <a:lnTo>
                    <a:pt x="123" y="113"/>
                  </a:lnTo>
                  <a:lnTo>
                    <a:pt x="120" y="111"/>
                  </a:lnTo>
                  <a:lnTo>
                    <a:pt x="118" y="109"/>
                  </a:lnTo>
                  <a:lnTo>
                    <a:pt x="113" y="106"/>
                  </a:lnTo>
                  <a:lnTo>
                    <a:pt x="0" y="0"/>
                  </a:lnTo>
                  <a:lnTo>
                    <a:pt x="2" y="2"/>
                  </a:lnTo>
                  <a:lnTo>
                    <a:pt x="5" y="5"/>
                  </a:lnTo>
                  <a:lnTo>
                    <a:pt x="7" y="7"/>
                  </a:lnTo>
                  <a:lnTo>
                    <a:pt x="9" y="9"/>
                  </a:lnTo>
                  <a:lnTo>
                    <a:pt x="12" y="14"/>
                  </a:lnTo>
                  <a:lnTo>
                    <a:pt x="14" y="17"/>
                  </a:lnTo>
                  <a:lnTo>
                    <a:pt x="16" y="19"/>
                  </a:lnTo>
                  <a:lnTo>
                    <a:pt x="16" y="21"/>
                  </a:lnTo>
                  <a:lnTo>
                    <a:pt x="19" y="24"/>
                  </a:lnTo>
                  <a:lnTo>
                    <a:pt x="21" y="28"/>
                  </a:lnTo>
                  <a:lnTo>
                    <a:pt x="24" y="31"/>
                  </a:lnTo>
                  <a:lnTo>
                    <a:pt x="26" y="33"/>
                  </a:lnTo>
                  <a:lnTo>
                    <a:pt x="28" y="38"/>
                  </a:lnTo>
                  <a:lnTo>
                    <a:pt x="28" y="40"/>
                  </a:lnTo>
                  <a:lnTo>
                    <a:pt x="31" y="43"/>
                  </a:lnTo>
                  <a:lnTo>
                    <a:pt x="31" y="47"/>
                  </a:lnTo>
                  <a:lnTo>
                    <a:pt x="33" y="50"/>
                  </a:lnTo>
                  <a:lnTo>
                    <a:pt x="35" y="54"/>
                  </a:lnTo>
                  <a:lnTo>
                    <a:pt x="35" y="57"/>
                  </a:lnTo>
                  <a:lnTo>
                    <a:pt x="38" y="59"/>
                  </a:lnTo>
                  <a:lnTo>
                    <a:pt x="38" y="64"/>
                  </a:lnTo>
                  <a:lnTo>
                    <a:pt x="40" y="66"/>
                  </a:lnTo>
                  <a:lnTo>
                    <a:pt x="40" y="71"/>
                  </a:lnTo>
                  <a:lnTo>
                    <a:pt x="42" y="73"/>
                  </a:lnTo>
                  <a:lnTo>
                    <a:pt x="42" y="78"/>
                  </a:lnTo>
                  <a:lnTo>
                    <a:pt x="42" y="80"/>
                  </a:lnTo>
                  <a:lnTo>
                    <a:pt x="45" y="85"/>
                  </a:lnTo>
                  <a:lnTo>
                    <a:pt x="45" y="87"/>
                  </a:lnTo>
                  <a:lnTo>
                    <a:pt x="45" y="92"/>
                  </a:lnTo>
                  <a:lnTo>
                    <a:pt x="45" y="94"/>
                  </a:lnTo>
                  <a:lnTo>
                    <a:pt x="45" y="99"/>
                  </a:lnTo>
                  <a:lnTo>
                    <a:pt x="45" y="10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8" name="Freeform 514"/>
            <p:cNvSpPr>
              <a:spLocks/>
            </p:cNvSpPr>
            <p:nvPr/>
          </p:nvSpPr>
          <p:spPr bwMode="auto">
            <a:xfrm>
              <a:off x="-454015" y="986057"/>
              <a:ext cx="202489" cy="259085"/>
            </a:xfrm>
            <a:custGeom>
              <a:avLst/>
              <a:gdLst>
                <a:gd name="T0" fmla="*/ 161 w 161"/>
                <a:gd name="T1" fmla="*/ 206 h 206"/>
                <a:gd name="T2" fmla="*/ 161 w 161"/>
                <a:gd name="T3" fmla="*/ 198 h 206"/>
                <a:gd name="T4" fmla="*/ 158 w 161"/>
                <a:gd name="T5" fmla="*/ 191 h 206"/>
                <a:gd name="T6" fmla="*/ 158 w 161"/>
                <a:gd name="T7" fmla="*/ 187 h 206"/>
                <a:gd name="T8" fmla="*/ 156 w 161"/>
                <a:gd name="T9" fmla="*/ 180 h 206"/>
                <a:gd name="T10" fmla="*/ 153 w 161"/>
                <a:gd name="T11" fmla="*/ 172 h 206"/>
                <a:gd name="T12" fmla="*/ 151 w 161"/>
                <a:gd name="T13" fmla="*/ 165 h 206"/>
                <a:gd name="T14" fmla="*/ 149 w 161"/>
                <a:gd name="T15" fmla="*/ 158 h 206"/>
                <a:gd name="T16" fmla="*/ 146 w 161"/>
                <a:gd name="T17" fmla="*/ 154 h 206"/>
                <a:gd name="T18" fmla="*/ 144 w 161"/>
                <a:gd name="T19" fmla="*/ 146 h 206"/>
                <a:gd name="T20" fmla="*/ 139 w 161"/>
                <a:gd name="T21" fmla="*/ 139 h 206"/>
                <a:gd name="T22" fmla="*/ 137 w 161"/>
                <a:gd name="T23" fmla="*/ 135 h 206"/>
                <a:gd name="T24" fmla="*/ 132 w 161"/>
                <a:gd name="T25" fmla="*/ 128 h 206"/>
                <a:gd name="T26" fmla="*/ 127 w 161"/>
                <a:gd name="T27" fmla="*/ 123 h 206"/>
                <a:gd name="T28" fmla="*/ 125 w 161"/>
                <a:gd name="T29" fmla="*/ 118 h 206"/>
                <a:gd name="T30" fmla="*/ 120 w 161"/>
                <a:gd name="T31" fmla="*/ 111 h 206"/>
                <a:gd name="T32" fmla="*/ 113 w 161"/>
                <a:gd name="T33" fmla="*/ 106 h 206"/>
                <a:gd name="T34" fmla="*/ 2 w 161"/>
                <a:gd name="T35" fmla="*/ 2 h 206"/>
                <a:gd name="T36" fmla="*/ 7 w 161"/>
                <a:gd name="T37" fmla="*/ 7 h 206"/>
                <a:gd name="T38" fmla="*/ 12 w 161"/>
                <a:gd name="T39" fmla="*/ 14 h 206"/>
                <a:gd name="T40" fmla="*/ 16 w 161"/>
                <a:gd name="T41" fmla="*/ 19 h 206"/>
                <a:gd name="T42" fmla="*/ 19 w 161"/>
                <a:gd name="T43" fmla="*/ 24 h 206"/>
                <a:gd name="T44" fmla="*/ 24 w 161"/>
                <a:gd name="T45" fmla="*/ 31 h 206"/>
                <a:gd name="T46" fmla="*/ 28 w 161"/>
                <a:gd name="T47" fmla="*/ 38 h 206"/>
                <a:gd name="T48" fmla="*/ 31 w 161"/>
                <a:gd name="T49" fmla="*/ 43 h 206"/>
                <a:gd name="T50" fmla="*/ 33 w 161"/>
                <a:gd name="T51" fmla="*/ 50 h 206"/>
                <a:gd name="T52" fmla="*/ 35 w 161"/>
                <a:gd name="T53" fmla="*/ 57 h 206"/>
                <a:gd name="T54" fmla="*/ 38 w 161"/>
                <a:gd name="T55" fmla="*/ 64 h 206"/>
                <a:gd name="T56" fmla="*/ 40 w 161"/>
                <a:gd name="T57" fmla="*/ 71 h 206"/>
                <a:gd name="T58" fmla="*/ 42 w 161"/>
                <a:gd name="T59" fmla="*/ 78 h 206"/>
                <a:gd name="T60" fmla="*/ 45 w 161"/>
                <a:gd name="T61" fmla="*/ 85 h 206"/>
                <a:gd name="T62" fmla="*/ 45 w 161"/>
                <a:gd name="T63" fmla="*/ 92 h 206"/>
                <a:gd name="T64" fmla="*/ 45 w 161"/>
                <a:gd name="T65" fmla="*/ 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206">
                  <a:moveTo>
                    <a:pt x="45" y="102"/>
                  </a:moveTo>
                  <a:lnTo>
                    <a:pt x="161" y="206"/>
                  </a:lnTo>
                  <a:lnTo>
                    <a:pt x="161" y="203"/>
                  </a:lnTo>
                  <a:lnTo>
                    <a:pt x="161" y="198"/>
                  </a:lnTo>
                  <a:lnTo>
                    <a:pt x="158" y="196"/>
                  </a:lnTo>
                  <a:lnTo>
                    <a:pt x="158" y="191"/>
                  </a:lnTo>
                  <a:lnTo>
                    <a:pt x="158" y="189"/>
                  </a:lnTo>
                  <a:lnTo>
                    <a:pt x="158" y="187"/>
                  </a:lnTo>
                  <a:lnTo>
                    <a:pt x="158" y="182"/>
                  </a:lnTo>
                  <a:lnTo>
                    <a:pt x="156" y="180"/>
                  </a:lnTo>
                  <a:lnTo>
                    <a:pt x="156" y="175"/>
                  </a:lnTo>
                  <a:lnTo>
                    <a:pt x="153" y="172"/>
                  </a:lnTo>
                  <a:lnTo>
                    <a:pt x="153" y="168"/>
                  </a:lnTo>
                  <a:lnTo>
                    <a:pt x="151" y="165"/>
                  </a:lnTo>
                  <a:lnTo>
                    <a:pt x="151" y="163"/>
                  </a:lnTo>
                  <a:lnTo>
                    <a:pt x="149" y="158"/>
                  </a:lnTo>
                  <a:lnTo>
                    <a:pt x="149" y="156"/>
                  </a:lnTo>
                  <a:lnTo>
                    <a:pt x="146" y="154"/>
                  </a:lnTo>
                  <a:lnTo>
                    <a:pt x="144" y="149"/>
                  </a:lnTo>
                  <a:lnTo>
                    <a:pt x="144" y="146"/>
                  </a:lnTo>
                  <a:lnTo>
                    <a:pt x="142" y="142"/>
                  </a:lnTo>
                  <a:lnTo>
                    <a:pt x="139" y="139"/>
                  </a:lnTo>
                  <a:lnTo>
                    <a:pt x="139" y="137"/>
                  </a:lnTo>
                  <a:lnTo>
                    <a:pt x="137" y="135"/>
                  </a:lnTo>
                  <a:lnTo>
                    <a:pt x="135" y="130"/>
                  </a:lnTo>
                  <a:lnTo>
                    <a:pt x="132" y="128"/>
                  </a:lnTo>
                  <a:lnTo>
                    <a:pt x="130" y="125"/>
                  </a:lnTo>
                  <a:lnTo>
                    <a:pt x="127" y="123"/>
                  </a:lnTo>
                  <a:lnTo>
                    <a:pt x="127" y="120"/>
                  </a:lnTo>
                  <a:lnTo>
                    <a:pt x="125" y="118"/>
                  </a:lnTo>
                  <a:lnTo>
                    <a:pt x="123" y="113"/>
                  </a:lnTo>
                  <a:lnTo>
                    <a:pt x="120" y="111"/>
                  </a:lnTo>
                  <a:lnTo>
                    <a:pt x="118" y="109"/>
                  </a:lnTo>
                  <a:lnTo>
                    <a:pt x="113" y="106"/>
                  </a:lnTo>
                  <a:lnTo>
                    <a:pt x="0" y="0"/>
                  </a:lnTo>
                  <a:lnTo>
                    <a:pt x="2" y="2"/>
                  </a:lnTo>
                  <a:lnTo>
                    <a:pt x="5" y="5"/>
                  </a:lnTo>
                  <a:lnTo>
                    <a:pt x="7" y="7"/>
                  </a:lnTo>
                  <a:lnTo>
                    <a:pt x="9" y="9"/>
                  </a:lnTo>
                  <a:lnTo>
                    <a:pt x="12" y="14"/>
                  </a:lnTo>
                  <a:lnTo>
                    <a:pt x="14" y="17"/>
                  </a:lnTo>
                  <a:lnTo>
                    <a:pt x="16" y="19"/>
                  </a:lnTo>
                  <a:lnTo>
                    <a:pt x="16" y="21"/>
                  </a:lnTo>
                  <a:lnTo>
                    <a:pt x="19" y="24"/>
                  </a:lnTo>
                  <a:lnTo>
                    <a:pt x="21" y="28"/>
                  </a:lnTo>
                  <a:lnTo>
                    <a:pt x="24" y="31"/>
                  </a:lnTo>
                  <a:lnTo>
                    <a:pt x="26" y="33"/>
                  </a:lnTo>
                  <a:lnTo>
                    <a:pt x="28" y="38"/>
                  </a:lnTo>
                  <a:lnTo>
                    <a:pt x="28" y="40"/>
                  </a:lnTo>
                  <a:lnTo>
                    <a:pt x="31" y="43"/>
                  </a:lnTo>
                  <a:lnTo>
                    <a:pt x="31" y="47"/>
                  </a:lnTo>
                  <a:lnTo>
                    <a:pt x="33" y="50"/>
                  </a:lnTo>
                  <a:lnTo>
                    <a:pt x="35" y="54"/>
                  </a:lnTo>
                  <a:lnTo>
                    <a:pt x="35" y="57"/>
                  </a:lnTo>
                  <a:lnTo>
                    <a:pt x="38" y="59"/>
                  </a:lnTo>
                  <a:lnTo>
                    <a:pt x="38" y="64"/>
                  </a:lnTo>
                  <a:lnTo>
                    <a:pt x="40" y="66"/>
                  </a:lnTo>
                  <a:lnTo>
                    <a:pt x="40" y="71"/>
                  </a:lnTo>
                  <a:lnTo>
                    <a:pt x="42" y="73"/>
                  </a:lnTo>
                  <a:lnTo>
                    <a:pt x="42" y="78"/>
                  </a:lnTo>
                  <a:lnTo>
                    <a:pt x="42" y="80"/>
                  </a:lnTo>
                  <a:lnTo>
                    <a:pt x="45" y="85"/>
                  </a:lnTo>
                  <a:lnTo>
                    <a:pt x="45" y="87"/>
                  </a:lnTo>
                  <a:lnTo>
                    <a:pt x="45" y="92"/>
                  </a:lnTo>
                  <a:lnTo>
                    <a:pt x="45" y="94"/>
                  </a:lnTo>
                  <a:lnTo>
                    <a:pt x="45" y="99"/>
                  </a:lnTo>
                  <a:lnTo>
                    <a:pt x="45" y="10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9" name="Freeform 515"/>
            <p:cNvSpPr>
              <a:spLocks/>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0" name="Freeform 516"/>
            <p:cNvSpPr>
              <a:spLocks/>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1" name="Freeform 517"/>
            <p:cNvSpPr>
              <a:spLocks/>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2" name="Freeform 518"/>
            <p:cNvSpPr>
              <a:spLocks/>
            </p:cNvSpPr>
            <p:nvPr/>
          </p:nvSpPr>
          <p:spPr bwMode="auto">
            <a:xfrm>
              <a:off x="-349627" y="495556"/>
              <a:ext cx="290527" cy="597405"/>
            </a:xfrm>
            <a:custGeom>
              <a:avLst/>
              <a:gdLst>
                <a:gd name="T0" fmla="*/ 0 w 231"/>
                <a:gd name="T1" fmla="*/ 369 h 475"/>
                <a:gd name="T2" fmla="*/ 115 w 231"/>
                <a:gd name="T3" fmla="*/ 475 h 475"/>
                <a:gd name="T4" fmla="*/ 231 w 231"/>
                <a:gd name="T5" fmla="*/ 118 h 475"/>
                <a:gd name="T6" fmla="*/ 120 w 231"/>
                <a:gd name="T7" fmla="*/ 0 h 475"/>
                <a:gd name="T8" fmla="*/ 0 w 231"/>
                <a:gd name="T9" fmla="*/ 369 h 475"/>
              </a:gdLst>
              <a:ahLst/>
              <a:cxnLst>
                <a:cxn ang="0">
                  <a:pos x="T0" y="T1"/>
                </a:cxn>
                <a:cxn ang="0">
                  <a:pos x="T2" y="T3"/>
                </a:cxn>
                <a:cxn ang="0">
                  <a:pos x="T4" y="T5"/>
                </a:cxn>
                <a:cxn ang="0">
                  <a:pos x="T6" y="T7"/>
                </a:cxn>
                <a:cxn ang="0">
                  <a:pos x="T8" y="T9"/>
                </a:cxn>
              </a:cxnLst>
              <a:rect l="0" t="0" r="r" b="b"/>
              <a:pathLst>
                <a:path w="231" h="475">
                  <a:moveTo>
                    <a:pt x="0" y="369"/>
                  </a:moveTo>
                  <a:lnTo>
                    <a:pt x="115" y="475"/>
                  </a:lnTo>
                  <a:lnTo>
                    <a:pt x="231" y="118"/>
                  </a:lnTo>
                  <a:lnTo>
                    <a:pt x="120" y="0"/>
                  </a:lnTo>
                  <a:lnTo>
                    <a:pt x="0" y="36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3" name="Freeform 519"/>
            <p:cNvSpPr>
              <a:spLocks/>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4" name="Freeform 520"/>
            <p:cNvSpPr>
              <a:spLocks/>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5" name="Freeform 521"/>
            <p:cNvSpPr>
              <a:spLocks/>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6" name="Freeform 522"/>
            <p:cNvSpPr>
              <a:spLocks/>
            </p:cNvSpPr>
            <p:nvPr/>
          </p:nvSpPr>
          <p:spPr bwMode="auto">
            <a:xfrm>
              <a:off x="-611227" y="1291676"/>
              <a:ext cx="299331" cy="573509"/>
            </a:xfrm>
            <a:custGeom>
              <a:avLst/>
              <a:gdLst>
                <a:gd name="T0" fmla="*/ 0 w 238"/>
                <a:gd name="T1" fmla="*/ 366 h 456"/>
                <a:gd name="T2" fmla="*/ 123 w 238"/>
                <a:gd name="T3" fmla="*/ 456 h 456"/>
                <a:gd name="T4" fmla="*/ 238 w 238"/>
                <a:gd name="T5" fmla="*/ 100 h 456"/>
                <a:gd name="T6" fmla="*/ 120 w 238"/>
                <a:gd name="T7" fmla="*/ 0 h 456"/>
                <a:gd name="T8" fmla="*/ 0 w 238"/>
                <a:gd name="T9" fmla="*/ 366 h 456"/>
              </a:gdLst>
              <a:ahLst/>
              <a:cxnLst>
                <a:cxn ang="0">
                  <a:pos x="T0" y="T1"/>
                </a:cxn>
                <a:cxn ang="0">
                  <a:pos x="T2" y="T3"/>
                </a:cxn>
                <a:cxn ang="0">
                  <a:pos x="T4" y="T5"/>
                </a:cxn>
                <a:cxn ang="0">
                  <a:pos x="T6" y="T7"/>
                </a:cxn>
                <a:cxn ang="0">
                  <a:pos x="T8" y="T9"/>
                </a:cxn>
              </a:cxnLst>
              <a:rect l="0" t="0" r="r" b="b"/>
              <a:pathLst>
                <a:path w="238" h="456">
                  <a:moveTo>
                    <a:pt x="0" y="366"/>
                  </a:moveTo>
                  <a:lnTo>
                    <a:pt x="123" y="456"/>
                  </a:lnTo>
                  <a:lnTo>
                    <a:pt x="238" y="100"/>
                  </a:lnTo>
                  <a:lnTo>
                    <a:pt x="120" y="0"/>
                  </a:lnTo>
                  <a:lnTo>
                    <a:pt x="0" y="36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7" name="Freeform 523"/>
            <p:cNvSpPr>
              <a:spLocks/>
            </p:cNvSpPr>
            <p:nvPr/>
          </p:nvSpPr>
          <p:spPr bwMode="auto">
            <a:xfrm>
              <a:off x="-460304" y="1226276"/>
              <a:ext cx="267889" cy="191170"/>
            </a:xfrm>
            <a:custGeom>
              <a:avLst/>
              <a:gdLst>
                <a:gd name="T0" fmla="*/ 118 w 213"/>
                <a:gd name="T1" fmla="*/ 152 h 152"/>
                <a:gd name="T2" fmla="*/ 125 w 213"/>
                <a:gd name="T3" fmla="*/ 149 h 152"/>
                <a:gd name="T4" fmla="*/ 132 w 213"/>
                <a:gd name="T5" fmla="*/ 149 h 152"/>
                <a:gd name="T6" fmla="*/ 140 w 213"/>
                <a:gd name="T7" fmla="*/ 147 h 152"/>
                <a:gd name="T8" fmla="*/ 147 w 213"/>
                <a:gd name="T9" fmla="*/ 144 h 152"/>
                <a:gd name="T10" fmla="*/ 151 w 213"/>
                <a:gd name="T11" fmla="*/ 142 h 152"/>
                <a:gd name="T12" fmla="*/ 158 w 213"/>
                <a:gd name="T13" fmla="*/ 140 h 152"/>
                <a:gd name="T14" fmla="*/ 163 w 213"/>
                <a:gd name="T15" fmla="*/ 137 h 152"/>
                <a:gd name="T16" fmla="*/ 170 w 213"/>
                <a:gd name="T17" fmla="*/ 135 h 152"/>
                <a:gd name="T18" fmla="*/ 175 w 213"/>
                <a:gd name="T19" fmla="*/ 130 h 152"/>
                <a:gd name="T20" fmla="*/ 182 w 213"/>
                <a:gd name="T21" fmla="*/ 128 h 152"/>
                <a:gd name="T22" fmla="*/ 187 w 213"/>
                <a:gd name="T23" fmla="*/ 123 h 152"/>
                <a:gd name="T24" fmla="*/ 192 w 213"/>
                <a:gd name="T25" fmla="*/ 121 h 152"/>
                <a:gd name="T26" fmla="*/ 199 w 213"/>
                <a:gd name="T27" fmla="*/ 116 h 152"/>
                <a:gd name="T28" fmla="*/ 203 w 213"/>
                <a:gd name="T29" fmla="*/ 111 h 152"/>
                <a:gd name="T30" fmla="*/ 208 w 213"/>
                <a:gd name="T31" fmla="*/ 107 h 152"/>
                <a:gd name="T32" fmla="*/ 213 w 213"/>
                <a:gd name="T33" fmla="*/ 102 h 152"/>
                <a:gd name="T34" fmla="*/ 95 w 213"/>
                <a:gd name="T35" fmla="*/ 3 h 152"/>
                <a:gd name="T36" fmla="*/ 90 w 213"/>
                <a:gd name="T37" fmla="*/ 7 h 152"/>
                <a:gd name="T38" fmla="*/ 85 w 213"/>
                <a:gd name="T39" fmla="*/ 12 h 152"/>
                <a:gd name="T40" fmla="*/ 78 w 213"/>
                <a:gd name="T41" fmla="*/ 17 h 152"/>
                <a:gd name="T42" fmla="*/ 73 w 213"/>
                <a:gd name="T43" fmla="*/ 22 h 152"/>
                <a:gd name="T44" fmla="*/ 69 w 213"/>
                <a:gd name="T45" fmla="*/ 26 h 152"/>
                <a:gd name="T46" fmla="*/ 62 w 213"/>
                <a:gd name="T47" fmla="*/ 31 h 152"/>
                <a:gd name="T48" fmla="*/ 57 w 213"/>
                <a:gd name="T49" fmla="*/ 33 h 152"/>
                <a:gd name="T50" fmla="*/ 50 w 213"/>
                <a:gd name="T51" fmla="*/ 36 h 152"/>
                <a:gd name="T52" fmla="*/ 45 w 213"/>
                <a:gd name="T53" fmla="*/ 40 h 152"/>
                <a:gd name="T54" fmla="*/ 38 w 213"/>
                <a:gd name="T55" fmla="*/ 43 h 152"/>
                <a:gd name="T56" fmla="*/ 31 w 213"/>
                <a:gd name="T57" fmla="*/ 45 h 152"/>
                <a:gd name="T58" fmla="*/ 24 w 213"/>
                <a:gd name="T59" fmla="*/ 48 h 152"/>
                <a:gd name="T60" fmla="*/ 17 w 213"/>
                <a:gd name="T61" fmla="*/ 48 h 152"/>
                <a:gd name="T62" fmla="*/ 12 w 213"/>
                <a:gd name="T63" fmla="*/ 50 h 152"/>
                <a:gd name="T64" fmla="*/ 5 w 213"/>
                <a:gd name="T65"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152">
                  <a:moveTo>
                    <a:pt x="0" y="52"/>
                  </a:moveTo>
                  <a:lnTo>
                    <a:pt x="118" y="152"/>
                  </a:lnTo>
                  <a:lnTo>
                    <a:pt x="123" y="149"/>
                  </a:lnTo>
                  <a:lnTo>
                    <a:pt x="125" y="149"/>
                  </a:lnTo>
                  <a:lnTo>
                    <a:pt x="130" y="149"/>
                  </a:lnTo>
                  <a:lnTo>
                    <a:pt x="132" y="149"/>
                  </a:lnTo>
                  <a:lnTo>
                    <a:pt x="135" y="147"/>
                  </a:lnTo>
                  <a:lnTo>
                    <a:pt x="140" y="147"/>
                  </a:lnTo>
                  <a:lnTo>
                    <a:pt x="142" y="144"/>
                  </a:lnTo>
                  <a:lnTo>
                    <a:pt x="147" y="144"/>
                  </a:lnTo>
                  <a:lnTo>
                    <a:pt x="149" y="144"/>
                  </a:lnTo>
                  <a:lnTo>
                    <a:pt x="151" y="142"/>
                  </a:lnTo>
                  <a:lnTo>
                    <a:pt x="154" y="142"/>
                  </a:lnTo>
                  <a:lnTo>
                    <a:pt x="158" y="140"/>
                  </a:lnTo>
                  <a:lnTo>
                    <a:pt x="161" y="140"/>
                  </a:lnTo>
                  <a:lnTo>
                    <a:pt x="163" y="137"/>
                  </a:lnTo>
                  <a:lnTo>
                    <a:pt x="168" y="135"/>
                  </a:lnTo>
                  <a:lnTo>
                    <a:pt x="170" y="135"/>
                  </a:lnTo>
                  <a:lnTo>
                    <a:pt x="173" y="133"/>
                  </a:lnTo>
                  <a:lnTo>
                    <a:pt x="175" y="130"/>
                  </a:lnTo>
                  <a:lnTo>
                    <a:pt x="180" y="130"/>
                  </a:lnTo>
                  <a:lnTo>
                    <a:pt x="182" y="128"/>
                  </a:lnTo>
                  <a:lnTo>
                    <a:pt x="184" y="126"/>
                  </a:lnTo>
                  <a:lnTo>
                    <a:pt x="187" y="123"/>
                  </a:lnTo>
                  <a:lnTo>
                    <a:pt x="189" y="121"/>
                  </a:lnTo>
                  <a:lnTo>
                    <a:pt x="192" y="121"/>
                  </a:lnTo>
                  <a:lnTo>
                    <a:pt x="196" y="118"/>
                  </a:lnTo>
                  <a:lnTo>
                    <a:pt x="199" y="116"/>
                  </a:lnTo>
                  <a:lnTo>
                    <a:pt x="201" y="114"/>
                  </a:lnTo>
                  <a:lnTo>
                    <a:pt x="203" y="111"/>
                  </a:lnTo>
                  <a:lnTo>
                    <a:pt x="206" y="109"/>
                  </a:lnTo>
                  <a:lnTo>
                    <a:pt x="208" y="107"/>
                  </a:lnTo>
                  <a:lnTo>
                    <a:pt x="210" y="104"/>
                  </a:lnTo>
                  <a:lnTo>
                    <a:pt x="213" y="102"/>
                  </a:lnTo>
                  <a:lnTo>
                    <a:pt x="97" y="0"/>
                  </a:lnTo>
                  <a:lnTo>
                    <a:pt x="95" y="3"/>
                  </a:lnTo>
                  <a:lnTo>
                    <a:pt x="92" y="5"/>
                  </a:lnTo>
                  <a:lnTo>
                    <a:pt x="90" y="7"/>
                  </a:lnTo>
                  <a:lnTo>
                    <a:pt x="88" y="10"/>
                  </a:lnTo>
                  <a:lnTo>
                    <a:pt x="85" y="12"/>
                  </a:lnTo>
                  <a:lnTo>
                    <a:pt x="81" y="17"/>
                  </a:lnTo>
                  <a:lnTo>
                    <a:pt x="78" y="17"/>
                  </a:lnTo>
                  <a:lnTo>
                    <a:pt x="76" y="19"/>
                  </a:lnTo>
                  <a:lnTo>
                    <a:pt x="73" y="22"/>
                  </a:lnTo>
                  <a:lnTo>
                    <a:pt x="71" y="24"/>
                  </a:lnTo>
                  <a:lnTo>
                    <a:pt x="69" y="26"/>
                  </a:lnTo>
                  <a:lnTo>
                    <a:pt x="66" y="29"/>
                  </a:lnTo>
                  <a:lnTo>
                    <a:pt x="62" y="31"/>
                  </a:lnTo>
                  <a:lnTo>
                    <a:pt x="59" y="31"/>
                  </a:lnTo>
                  <a:lnTo>
                    <a:pt x="57" y="33"/>
                  </a:lnTo>
                  <a:lnTo>
                    <a:pt x="52" y="36"/>
                  </a:lnTo>
                  <a:lnTo>
                    <a:pt x="50" y="36"/>
                  </a:lnTo>
                  <a:lnTo>
                    <a:pt x="47" y="38"/>
                  </a:lnTo>
                  <a:lnTo>
                    <a:pt x="45" y="40"/>
                  </a:lnTo>
                  <a:lnTo>
                    <a:pt x="40" y="40"/>
                  </a:lnTo>
                  <a:lnTo>
                    <a:pt x="38" y="43"/>
                  </a:lnTo>
                  <a:lnTo>
                    <a:pt x="33" y="43"/>
                  </a:lnTo>
                  <a:lnTo>
                    <a:pt x="31" y="45"/>
                  </a:lnTo>
                  <a:lnTo>
                    <a:pt x="29" y="45"/>
                  </a:lnTo>
                  <a:lnTo>
                    <a:pt x="24" y="48"/>
                  </a:lnTo>
                  <a:lnTo>
                    <a:pt x="21" y="48"/>
                  </a:lnTo>
                  <a:lnTo>
                    <a:pt x="17" y="48"/>
                  </a:lnTo>
                  <a:lnTo>
                    <a:pt x="14" y="50"/>
                  </a:lnTo>
                  <a:lnTo>
                    <a:pt x="12" y="50"/>
                  </a:lnTo>
                  <a:lnTo>
                    <a:pt x="7" y="50"/>
                  </a:lnTo>
                  <a:lnTo>
                    <a:pt x="5" y="52"/>
                  </a:lnTo>
                  <a:lnTo>
                    <a:pt x="0" y="5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8" name="Freeform 524"/>
            <p:cNvSpPr>
              <a:spLocks/>
            </p:cNvSpPr>
            <p:nvPr/>
          </p:nvSpPr>
          <p:spPr bwMode="auto">
            <a:xfrm>
              <a:off x="-460304" y="1226276"/>
              <a:ext cx="267889" cy="191170"/>
            </a:xfrm>
            <a:custGeom>
              <a:avLst/>
              <a:gdLst>
                <a:gd name="T0" fmla="*/ 118 w 213"/>
                <a:gd name="T1" fmla="*/ 152 h 152"/>
                <a:gd name="T2" fmla="*/ 125 w 213"/>
                <a:gd name="T3" fmla="*/ 149 h 152"/>
                <a:gd name="T4" fmla="*/ 132 w 213"/>
                <a:gd name="T5" fmla="*/ 149 h 152"/>
                <a:gd name="T6" fmla="*/ 140 w 213"/>
                <a:gd name="T7" fmla="*/ 147 h 152"/>
                <a:gd name="T8" fmla="*/ 147 w 213"/>
                <a:gd name="T9" fmla="*/ 144 h 152"/>
                <a:gd name="T10" fmla="*/ 151 w 213"/>
                <a:gd name="T11" fmla="*/ 142 h 152"/>
                <a:gd name="T12" fmla="*/ 158 w 213"/>
                <a:gd name="T13" fmla="*/ 140 h 152"/>
                <a:gd name="T14" fmla="*/ 163 w 213"/>
                <a:gd name="T15" fmla="*/ 137 h 152"/>
                <a:gd name="T16" fmla="*/ 170 w 213"/>
                <a:gd name="T17" fmla="*/ 135 h 152"/>
                <a:gd name="T18" fmla="*/ 175 w 213"/>
                <a:gd name="T19" fmla="*/ 130 h 152"/>
                <a:gd name="T20" fmla="*/ 182 w 213"/>
                <a:gd name="T21" fmla="*/ 128 h 152"/>
                <a:gd name="T22" fmla="*/ 187 w 213"/>
                <a:gd name="T23" fmla="*/ 123 h 152"/>
                <a:gd name="T24" fmla="*/ 192 w 213"/>
                <a:gd name="T25" fmla="*/ 121 h 152"/>
                <a:gd name="T26" fmla="*/ 199 w 213"/>
                <a:gd name="T27" fmla="*/ 116 h 152"/>
                <a:gd name="T28" fmla="*/ 203 w 213"/>
                <a:gd name="T29" fmla="*/ 111 h 152"/>
                <a:gd name="T30" fmla="*/ 208 w 213"/>
                <a:gd name="T31" fmla="*/ 107 h 152"/>
                <a:gd name="T32" fmla="*/ 213 w 213"/>
                <a:gd name="T33" fmla="*/ 102 h 152"/>
                <a:gd name="T34" fmla="*/ 95 w 213"/>
                <a:gd name="T35" fmla="*/ 3 h 152"/>
                <a:gd name="T36" fmla="*/ 90 w 213"/>
                <a:gd name="T37" fmla="*/ 7 h 152"/>
                <a:gd name="T38" fmla="*/ 85 w 213"/>
                <a:gd name="T39" fmla="*/ 12 h 152"/>
                <a:gd name="T40" fmla="*/ 78 w 213"/>
                <a:gd name="T41" fmla="*/ 17 h 152"/>
                <a:gd name="T42" fmla="*/ 73 w 213"/>
                <a:gd name="T43" fmla="*/ 22 h 152"/>
                <a:gd name="T44" fmla="*/ 69 w 213"/>
                <a:gd name="T45" fmla="*/ 26 h 152"/>
                <a:gd name="T46" fmla="*/ 62 w 213"/>
                <a:gd name="T47" fmla="*/ 31 h 152"/>
                <a:gd name="T48" fmla="*/ 57 w 213"/>
                <a:gd name="T49" fmla="*/ 33 h 152"/>
                <a:gd name="T50" fmla="*/ 50 w 213"/>
                <a:gd name="T51" fmla="*/ 36 h 152"/>
                <a:gd name="T52" fmla="*/ 45 w 213"/>
                <a:gd name="T53" fmla="*/ 40 h 152"/>
                <a:gd name="T54" fmla="*/ 38 w 213"/>
                <a:gd name="T55" fmla="*/ 43 h 152"/>
                <a:gd name="T56" fmla="*/ 31 w 213"/>
                <a:gd name="T57" fmla="*/ 45 h 152"/>
                <a:gd name="T58" fmla="*/ 24 w 213"/>
                <a:gd name="T59" fmla="*/ 48 h 152"/>
                <a:gd name="T60" fmla="*/ 17 w 213"/>
                <a:gd name="T61" fmla="*/ 48 h 152"/>
                <a:gd name="T62" fmla="*/ 12 w 213"/>
                <a:gd name="T63" fmla="*/ 50 h 152"/>
                <a:gd name="T64" fmla="*/ 5 w 213"/>
                <a:gd name="T65"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152">
                  <a:moveTo>
                    <a:pt x="0" y="52"/>
                  </a:moveTo>
                  <a:lnTo>
                    <a:pt x="118" y="152"/>
                  </a:lnTo>
                  <a:lnTo>
                    <a:pt x="123" y="149"/>
                  </a:lnTo>
                  <a:lnTo>
                    <a:pt x="125" y="149"/>
                  </a:lnTo>
                  <a:lnTo>
                    <a:pt x="130" y="149"/>
                  </a:lnTo>
                  <a:lnTo>
                    <a:pt x="132" y="149"/>
                  </a:lnTo>
                  <a:lnTo>
                    <a:pt x="135" y="147"/>
                  </a:lnTo>
                  <a:lnTo>
                    <a:pt x="140" y="147"/>
                  </a:lnTo>
                  <a:lnTo>
                    <a:pt x="142" y="144"/>
                  </a:lnTo>
                  <a:lnTo>
                    <a:pt x="147" y="144"/>
                  </a:lnTo>
                  <a:lnTo>
                    <a:pt x="149" y="144"/>
                  </a:lnTo>
                  <a:lnTo>
                    <a:pt x="151" y="142"/>
                  </a:lnTo>
                  <a:lnTo>
                    <a:pt x="154" y="142"/>
                  </a:lnTo>
                  <a:lnTo>
                    <a:pt x="158" y="140"/>
                  </a:lnTo>
                  <a:lnTo>
                    <a:pt x="161" y="140"/>
                  </a:lnTo>
                  <a:lnTo>
                    <a:pt x="163" y="137"/>
                  </a:lnTo>
                  <a:lnTo>
                    <a:pt x="168" y="135"/>
                  </a:lnTo>
                  <a:lnTo>
                    <a:pt x="170" y="135"/>
                  </a:lnTo>
                  <a:lnTo>
                    <a:pt x="173" y="133"/>
                  </a:lnTo>
                  <a:lnTo>
                    <a:pt x="175" y="130"/>
                  </a:lnTo>
                  <a:lnTo>
                    <a:pt x="180" y="130"/>
                  </a:lnTo>
                  <a:lnTo>
                    <a:pt x="182" y="128"/>
                  </a:lnTo>
                  <a:lnTo>
                    <a:pt x="184" y="126"/>
                  </a:lnTo>
                  <a:lnTo>
                    <a:pt x="187" y="123"/>
                  </a:lnTo>
                  <a:lnTo>
                    <a:pt x="189" y="121"/>
                  </a:lnTo>
                  <a:lnTo>
                    <a:pt x="192" y="121"/>
                  </a:lnTo>
                  <a:lnTo>
                    <a:pt x="196" y="118"/>
                  </a:lnTo>
                  <a:lnTo>
                    <a:pt x="199" y="116"/>
                  </a:lnTo>
                  <a:lnTo>
                    <a:pt x="201" y="114"/>
                  </a:lnTo>
                  <a:lnTo>
                    <a:pt x="203" y="111"/>
                  </a:lnTo>
                  <a:lnTo>
                    <a:pt x="206" y="109"/>
                  </a:lnTo>
                  <a:lnTo>
                    <a:pt x="208" y="107"/>
                  </a:lnTo>
                  <a:lnTo>
                    <a:pt x="210" y="104"/>
                  </a:lnTo>
                  <a:lnTo>
                    <a:pt x="213" y="102"/>
                  </a:lnTo>
                  <a:lnTo>
                    <a:pt x="97" y="0"/>
                  </a:lnTo>
                  <a:lnTo>
                    <a:pt x="95" y="3"/>
                  </a:lnTo>
                  <a:lnTo>
                    <a:pt x="92" y="5"/>
                  </a:lnTo>
                  <a:lnTo>
                    <a:pt x="90" y="7"/>
                  </a:lnTo>
                  <a:lnTo>
                    <a:pt x="88" y="10"/>
                  </a:lnTo>
                  <a:lnTo>
                    <a:pt x="85" y="12"/>
                  </a:lnTo>
                  <a:lnTo>
                    <a:pt x="81" y="17"/>
                  </a:lnTo>
                  <a:lnTo>
                    <a:pt x="78" y="17"/>
                  </a:lnTo>
                  <a:lnTo>
                    <a:pt x="76" y="19"/>
                  </a:lnTo>
                  <a:lnTo>
                    <a:pt x="73" y="22"/>
                  </a:lnTo>
                  <a:lnTo>
                    <a:pt x="71" y="24"/>
                  </a:lnTo>
                  <a:lnTo>
                    <a:pt x="69" y="26"/>
                  </a:lnTo>
                  <a:lnTo>
                    <a:pt x="66" y="29"/>
                  </a:lnTo>
                  <a:lnTo>
                    <a:pt x="62" y="31"/>
                  </a:lnTo>
                  <a:lnTo>
                    <a:pt x="59" y="31"/>
                  </a:lnTo>
                  <a:lnTo>
                    <a:pt x="57" y="33"/>
                  </a:lnTo>
                  <a:lnTo>
                    <a:pt x="52" y="36"/>
                  </a:lnTo>
                  <a:lnTo>
                    <a:pt x="50" y="36"/>
                  </a:lnTo>
                  <a:lnTo>
                    <a:pt x="47" y="38"/>
                  </a:lnTo>
                  <a:lnTo>
                    <a:pt x="45" y="40"/>
                  </a:lnTo>
                  <a:lnTo>
                    <a:pt x="40" y="40"/>
                  </a:lnTo>
                  <a:lnTo>
                    <a:pt x="38" y="43"/>
                  </a:lnTo>
                  <a:lnTo>
                    <a:pt x="33" y="43"/>
                  </a:lnTo>
                  <a:lnTo>
                    <a:pt x="31" y="45"/>
                  </a:lnTo>
                  <a:lnTo>
                    <a:pt x="29" y="45"/>
                  </a:lnTo>
                  <a:lnTo>
                    <a:pt x="24" y="48"/>
                  </a:lnTo>
                  <a:lnTo>
                    <a:pt x="21" y="48"/>
                  </a:lnTo>
                  <a:lnTo>
                    <a:pt x="17" y="48"/>
                  </a:lnTo>
                  <a:lnTo>
                    <a:pt x="14" y="50"/>
                  </a:lnTo>
                  <a:lnTo>
                    <a:pt x="12" y="50"/>
                  </a:lnTo>
                  <a:lnTo>
                    <a:pt x="7" y="50"/>
                  </a:lnTo>
                  <a:lnTo>
                    <a:pt x="5" y="52"/>
                  </a:lnTo>
                  <a:lnTo>
                    <a:pt x="0" y="5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9" name="Freeform 525"/>
            <p:cNvSpPr>
              <a:spLocks/>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0" name="Freeform 526"/>
            <p:cNvSpPr>
              <a:spLocks/>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1" name="Freeform 527"/>
            <p:cNvSpPr>
              <a:spLocks/>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2" name="Freeform 528"/>
            <p:cNvSpPr>
              <a:spLocks/>
            </p:cNvSpPr>
            <p:nvPr/>
          </p:nvSpPr>
          <p:spPr bwMode="auto">
            <a:xfrm>
              <a:off x="222624" y="1431280"/>
              <a:ext cx="158469" cy="181108"/>
            </a:xfrm>
            <a:custGeom>
              <a:avLst/>
              <a:gdLst>
                <a:gd name="T0" fmla="*/ 24 w 126"/>
                <a:gd name="T1" fmla="*/ 0 h 144"/>
                <a:gd name="T2" fmla="*/ 126 w 126"/>
                <a:gd name="T3" fmla="*/ 95 h 144"/>
                <a:gd name="T4" fmla="*/ 102 w 126"/>
                <a:gd name="T5" fmla="*/ 144 h 144"/>
                <a:gd name="T6" fmla="*/ 0 w 126"/>
                <a:gd name="T7" fmla="*/ 50 h 144"/>
                <a:gd name="T8" fmla="*/ 24 w 126"/>
                <a:gd name="T9" fmla="*/ 0 h 144"/>
              </a:gdLst>
              <a:ahLst/>
              <a:cxnLst>
                <a:cxn ang="0">
                  <a:pos x="T0" y="T1"/>
                </a:cxn>
                <a:cxn ang="0">
                  <a:pos x="T2" y="T3"/>
                </a:cxn>
                <a:cxn ang="0">
                  <a:pos x="T4" y="T5"/>
                </a:cxn>
                <a:cxn ang="0">
                  <a:pos x="T6" y="T7"/>
                </a:cxn>
                <a:cxn ang="0">
                  <a:pos x="T8" y="T9"/>
                </a:cxn>
              </a:cxnLst>
              <a:rect l="0" t="0" r="r" b="b"/>
              <a:pathLst>
                <a:path w="126" h="144">
                  <a:moveTo>
                    <a:pt x="24" y="0"/>
                  </a:moveTo>
                  <a:lnTo>
                    <a:pt x="126" y="95"/>
                  </a:lnTo>
                  <a:lnTo>
                    <a:pt x="102" y="144"/>
                  </a:lnTo>
                  <a:lnTo>
                    <a:pt x="0" y="50"/>
                  </a:lnTo>
                  <a:lnTo>
                    <a:pt x="2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5" name="Freeform 531"/>
            <p:cNvSpPr>
              <a:spLocks/>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6" name="Freeform 532"/>
            <p:cNvSpPr>
              <a:spLocks/>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7" name="Freeform 533"/>
            <p:cNvSpPr>
              <a:spLocks/>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8" name="Freeform 534"/>
            <p:cNvSpPr>
              <a:spLocks/>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9" name="Freeform 535"/>
            <p:cNvSpPr>
              <a:spLocks/>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0" name="Freeform 536"/>
            <p:cNvSpPr>
              <a:spLocks/>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1" name="Freeform 537"/>
            <p:cNvSpPr>
              <a:spLocks/>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2" name="Freeform 538"/>
            <p:cNvSpPr>
              <a:spLocks/>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3" name="Freeform 539"/>
            <p:cNvSpPr>
              <a:spLocks/>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4" name="Freeform 540"/>
            <p:cNvSpPr>
              <a:spLocks/>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5" name="Freeform 541"/>
            <p:cNvSpPr>
              <a:spLocks/>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6" name="Freeform 542"/>
            <p:cNvSpPr>
              <a:spLocks/>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7" name="Freeform 543"/>
            <p:cNvSpPr>
              <a:spLocks/>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8" name="Freeform 544"/>
            <p:cNvSpPr>
              <a:spLocks/>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9" name="Freeform 545"/>
            <p:cNvSpPr>
              <a:spLocks/>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0" name="Freeform 546"/>
            <p:cNvSpPr>
              <a:spLocks/>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1" name="Freeform 547"/>
            <p:cNvSpPr>
              <a:spLocks/>
            </p:cNvSpPr>
            <p:nvPr/>
          </p:nvSpPr>
          <p:spPr bwMode="auto">
            <a:xfrm>
              <a:off x="496802"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2" name="Freeform 548"/>
            <p:cNvSpPr>
              <a:spLocks/>
            </p:cNvSpPr>
            <p:nvPr/>
          </p:nvSpPr>
          <p:spPr bwMode="auto">
            <a:xfrm>
              <a:off x="496802"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3" name="Freeform 549"/>
            <p:cNvSpPr>
              <a:spLocks/>
            </p:cNvSpPr>
            <p:nvPr/>
          </p:nvSpPr>
          <p:spPr bwMode="auto">
            <a:xfrm>
              <a:off x="571006"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4" name="Freeform 550"/>
            <p:cNvSpPr>
              <a:spLocks/>
            </p:cNvSpPr>
            <p:nvPr/>
          </p:nvSpPr>
          <p:spPr bwMode="auto">
            <a:xfrm>
              <a:off x="571006"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5" name="Freeform 551"/>
            <p:cNvSpPr>
              <a:spLocks/>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6" name="Freeform 552"/>
            <p:cNvSpPr>
              <a:spLocks/>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7" name="Freeform 553"/>
            <p:cNvSpPr>
              <a:spLocks/>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8" name="Freeform 554"/>
            <p:cNvSpPr>
              <a:spLocks/>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9" name="Freeform 555"/>
            <p:cNvSpPr>
              <a:spLocks/>
            </p:cNvSpPr>
            <p:nvPr/>
          </p:nvSpPr>
          <p:spPr bwMode="auto">
            <a:xfrm>
              <a:off x="333301" y="2572010"/>
              <a:ext cx="181108" cy="113193"/>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0" name="Freeform 556"/>
            <p:cNvSpPr>
              <a:spLocks/>
            </p:cNvSpPr>
            <p:nvPr/>
          </p:nvSpPr>
          <p:spPr bwMode="auto">
            <a:xfrm>
              <a:off x="333301" y="2572010"/>
              <a:ext cx="181108" cy="113193"/>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1" name="Freeform 557"/>
            <p:cNvSpPr>
              <a:spLocks/>
            </p:cNvSpPr>
            <p:nvPr/>
          </p:nvSpPr>
          <p:spPr bwMode="auto">
            <a:xfrm>
              <a:off x="196213" y="2375809"/>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2" name="Freeform 558"/>
            <p:cNvSpPr>
              <a:spLocks/>
            </p:cNvSpPr>
            <p:nvPr/>
          </p:nvSpPr>
          <p:spPr bwMode="auto">
            <a:xfrm>
              <a:off x="196213" y="2375809"/>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3" name="Freeform 559"/>
            <p:cNvSpPr>
              <a:spLocks/>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4" name="Freeform 560"/>
            <p:cNvSpPr>
              <a:spLocks/>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5" name="Freeform 561"/>
            <p:cNvSpPr>
              <a:spLocks/>
            </p:cNvSpPr>
            <p:nvPr/>
          </p:nvSpPr>
          <p:spPr bwMode="auto">
            <a:xfrm>
              <a:off x="56609" y="1951966"/>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6" name="Freeform 562"/>
            <p:cNvSpPr>
              <a:spLocks/>
            </p:cNvSpPr>
            <p:nvPr/>
          </p:nvSpPr>
          <p:spPr bwMode="auto">
            <a:xfrm>
              <a:off x="56609" y="1951966"/>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7" name="Freeform 563"/>
            <p:cNvSpPr>
              <a:spLocks/>
            </p:cNvSpPr>
            <p:nvPr/>
          </p:nvSpPr>
          <p:spPr bwMode="auto">
            <a:xfrm>
              <a:off x="594902" y="1372169"/>
              <a:ext cx="183623" cy="249024"/>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8" name="Freeform 564"/>
            <p:cNvSpPr>
              <a:spLocks/>
            </p:cNvSpPr>
            <p:nvPr/>
          </p:nvSpPr>
          <p:spPr bwMode="auto">
            <a:xfrm>
              <a:off x="594902" y="1372169"/>
              <a:ext cx="183623" cy="249024"/>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9" name="Freeform 565"/>
            <p:cNvSpPr>
              <a:spLocks/>
            </p:cNvSpPr>
            <p:nvPr/>
          </p:nvSpPr>
          <p:spPr bwMode="auto">
            <a:xfrm>
              <a:off x="856502" y="1374684"/>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0" name="Freeform 566"/>
            <p:cNvSpPr>
              <a:spLocks/>
            </p:cNvSpPr>
            <p:nvPr/>
          </p:nvSpPr>
          <p:spPr bwMode="auto">
            <a:xfrm>
              <a:off x="856502" y="1374684"/>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1" name="Freeform 567"/>
            <p:cNvSpPr>
              <a:spLocks/>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2" name="Freeform 568"/>
            <p:cNvSpPr>
              <a:spLocks/>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3" name="Freeform 569"/>
            <p:cNvSpPr>
              <a:spLocks/>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4" name="Freeform 570"/>
            <p:cNvSpPr>
              <a:spLocks/>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5" name="Freeform 571"/>
            <p:cNvSpPr>
              <a:spLocks/>
            </p:cNvSpPr>
            <p:nvPr/>
          </p:nvSpPr>
          <p:spPr bwMode="auto">
            <a:xfrm>
              <a:off x="1170926" y="1666469"/>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6" name="Freeform 572"/>
            <p:cNvSpPr>
              <a:spLocks/>
            </p:cNvSpPr>
            <p:nvPr/>
          </p:nvSpPr>
          <p:spPr bwMode="auto">
            <a:xfrm>
              <a:off x="1170926" y="1666469"/>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7" name="Freeform 573"/>
            <p:cNvSpPr>
              <a:spLocks/>
            </p:cNvSpPr>
            <p:nvPr/>
          </p:nvSpPr>
          <p:spPr bwMode="auto">
            <a:xfrm>
              <a:off x="1170926"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8" name="Freeform 574"/>
            <p:cNvSpPr>
              <a:spLocks/>
            </p:cNvSpPr>
            <p:nvPr/>
          </p:nvSpPr>
          <p:spPr bwMode="auto">
            <a:xfrm>
              <a:off x="1170926"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9" name="Freeform 575"/>
            <p:cNvSpPr>
              <a:spLocks/>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0" name="Freeform 576"/>
            <p:cNvSpPr>
              <a:spLocks/>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1" name="Freeform 577"/>
            <p:cNvSpPr>
              <a:spLocks/>
            </p:cNvSpPr>
            <p:nvPr/>
          </p:nvSpPr>
          <p:spPr bwMode="auto">
            <a:xfrm>
              <a:off x="1227522" y="1910462"/>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2" name="Freeform 578"/>
            <p:cNvSpPr>
              <a:spLocks/>
            </p:cNvSpPr>
            <p:nvPr/>
          </p:nvSpPr>
          <p:spPr bwMode="auto">
            <a:xfrm>
              <a:off x="1227522" y="1910462"/>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3" name="Freeform 579"/>
            <p:cNvSpPr>
              <a:spLocks/>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4" name="Freeform 580"/>
            <p:cNvSpPr>
              <a:spLocks/>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5" name="Freeform 581"/>
            <p:cNvSpPr>
              <a:spLocks/>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6" name="Freeform 582"/>
            <p:cNvSpPr>
              <a:spLocks/>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7" name="Freeform 583"/>
            <p:cNvSpPr>
              <a:spLocks/>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8" name="Freeform 584"/>
            <p:cNvSpPr>
              <a:spLocks/>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9" name="Freeform 585"/>
            <p:cNvSpPr>
              <a:spLocks/>
            </p:cNvSpPr>
            <p:nvPr/>
          </p:nvSpPr>
          <p:spPr bwMode="auto">
            <a:xfrm>
              <a:off x="1182245" y="2180866"/>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0" name="Freeform 586"/>
            <p:cNvSpPr>
              <a:spLocks/>
            </p:cNvSpPr>
            <p:nvPr/>
          </p:nvSpPr>
          <p:spPr bwMode="auto">
            <a:xfrm>
              <a:off x="1182245" y="2180866"/>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1" name="Freeform 587"/>
            <p:cNvSpPr>
              <a:spLocks/>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2" name="Freeform 588"/>
            <p:cNvSpPr>
              <a:spLocks/>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3" name="Freeform 589"/>
            <p:cNvSpPr>
              <a:spLocks/>
            </p:cNvSpPr>
            <p:nvPr/>
          </p:nvSpPr>
          <p:spPr bwMode="auto">
            <a:xfrm>
              <a:off x="1256449" y="2346882"/>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4" name="Freeform 590"/>
            <p:cNvSpPr>
              <a:spLocks/>
            </p:cNvSpPr>
            <p:nvPr/>
          </p:nvSpPr>
          <p:spPr bwMode="auto">
            <a:xfrm>
              <a:off x="1256449" y="2346882"/>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5" name="Freeform 591"/>
            <p:cNvSpPr>
              <a:spLocks/>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6" name="Freeform 592"/>
            <p:cNvSpPr>
              <a:spLocks/>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7" name="Freeform 593"/>
            <p:cNvSpPr>
              <a:spLocks/>
            </p:cNvSpPr>
            <p:nvPr/>
          </p:nvSpPr>
          <p:spPr bwMode="auto">
            <a:xfrm>
              <a:off x="680425" y="2177093"/>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8" name="Freeform 594"/>
            <p:cNvSpPr>
              <a:spLocks/>
            </p:cNvSpPr>
            <p:nvPr/>
          </p:nvSpPr>
          <p:spPr bwMode="auto">
            <a:xfrm>
              <a:off x="680425" y="2177093"/>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9" name="Freeform 595"/>
            <p:cNvSpPr>
              <a:spLocks/>
            </p:cNvSpPr>
            <p:nvPr/>
          </p:nvSpPr>
          <p:spPr bwMode="auto">
            <a:xfrm>
              <a:off x="832606" y="2177093"/>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0" name="Freeform 596"/>
            <p:cNvSpPr>
              <a:spLocks/>
            </p:cNvSpPr>
            <p:nvPr/>
          </p:nvSpPr>
          <p:spPr bwMode="auto">
            <a:xfrm>
              <a:off x="832606" y="2177093"/>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1" name="Freeform 597"/>
            <p:cNvSpPr>
              <a:spLocks/>
            </p:cNvSpPr>
            <p:nvPr/>
          </p:nvSpPr>
          <p:spPr bwMode="auto">
            <a:xfrm>
              <a:off x="330786" y="1877762"/>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2" name="Freeform 598"/>
            <p:cNvSpPr>
              <a:spLocks/>
            </p:cNvSpPr>
            <p:nvPr/>
          </p:nvSpPr>
          <p:spPr bwMode="auto">
            <a:xfrm>
              <a:off x="330786" y="1877762"/>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3" name="Freeform 599"/>
            <p:cNvSpPr>
              <a:spLocks/>
            </p:cNvSpPr>
            <p:nvPr/>
          </p:nvSpPr>
          <p:spPr bwMode="auto">
            <a:xfrm>
              <a:off x="359713" y="1877762"/>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4" name="Freeform 600"/>
            <p:cNvSpPr>
              <a:spLocks/>
            </p:cNvSpPr>
            <p:nvPr/>
          </p:nvSpPr>
          <p:spPr bwMode="auto">
            <a:xfrm>
              <a:off x="359713" y="1877762"/>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5" name="Freeform 601"/>
            <p:cNvSpPr>
              <a:spLocks/>
            </p:cNvSpPr>
            <p:nvPr/>
          </p:nvSpPr>
          <p:spPr bwMode="auto">
            <a:xfrm>
              <a:off x="442721"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6" name="Freeform 602"/>
            <p:cNvSpPr>
              <a:spLocks/>
            </p:cNvSpPr>
            <p:nvPr/>
          </p:nvSpPr>
          <p:spPr bwMode="auto">
            <a:xfrm>
              <a:off x="442721"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7" name="Freeform 603"/>
            <p:cNvSpPr>
              <a:spLocks/>
            </p:cNvSpPr>
            <p:nvPr/>
          </p:nvSpPr>
          <p:spPr bwMode="auto">
            <a:xfrm>
              <a:off x="974725" y="1751993"/>
              <a:ext cx="113192" cy="113193"/>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8" name="Freeform 604"/>
            <p:cNvSpPr>
              <a:spLocks/>
            </p:cNvSpPr>
            <p:nvPr/>
          </p:nvSpPr>
          <p:spPr bwMode="auto">
            <a:xfrm>
              <a:off x="974725" y="1751993"/>
              <a:ext cx="113192" cy="113193"/>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9" name="Freeform 605"/>
            <p:cNvSpPr>
              <a:spLocks/>
            </p:cNvSpPr>
            <p:nvPr/>
          </p:nvSpPr>
          <p:spPr bwMode="auto">
            <a:xfrm>
              <a:off x="870337"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0" name="Freeform 606"/>
            <p:cNvSpPr>
              <a:spLocks/>
            </p:cNvSpPr>
            <p:nvPr/>
          </p:nvSpPr>
          <p:spPr bwMode="auto">
            <a:xfrm>
              <a:off x="870337"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1" name="Freeform 607"/>
            <p:cNvSpPr>
              <a:spLocks/>
            </p:cNvSpPr>
            <p:nvPr/>
          </p:nvSpPr>
          <p:spPr bwMode="auto">
            <a:xfrm>
              <a:off x="870337"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2" name="Freeform 608"/>
            <p:cNvSpPr>
              <a:spLocks/>
            </p:cNvSpPr>
            <p:nvPr/>
          </p:nvSpPr>
          <p:spPr bwMode="auto">
            <a:xfrm>
              <a:off x="870337"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3" name="Freeform 609"/>
            <p:cNvSpPr>
              <a:spLocks/>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4" name="Freeform 610"/>
            <p:cNvSpPr>
              <a:spLocks/>
            </p:cNvSpPr>
            <p:nvPr/>
          </p:nvSpPr>
          <p:spPr bwMode="auto">
            <a:xfrm>
              <a:off x="1111814" y="2358201"/>
              <a:ext cx="242735" cy="134573"/>
            </a:xfrm>
            <a:custGeom>
              <a:avLst/>
              <a:gdLst>
                <a:gd name="T0" fmla="*/ 115 w 193"/>
                <a:gd name="T1" fmla="*/ 38 h 107"/>
                <a:gd name="T2" fmla="*/ 193 w 193"/>
                <a:gd name="T3" fmla="*/ 107 h 107"/>
                <a:gd name="T4" fmla="*/ 80 w 193"/>
                <a:gd name="T5" fmla="*/ 69 h 107"/>
                <a:gd name="T6" fmla="*/ 0 w 193"/>
                <a:gd name="T7" fmla="*/ 0 h 107"/>
                <a:gd name="T8" fmla="*/ 115 w 193"/>
                <a:gd name="T9" fmla="*/ 38 h 107"/>
              </a:gdLst>
              <a:ahLst/>
              <a:cxnLst>
                <a:cxn ang="0">
                  <a:pos x="T0" y="T1"/>
                </a:cxn>
                <a:cxn ang="0">
                  <a:pos x="T2" y="T3"/>
                </a:cxn>
                <a:cxn ang="0">
                  <a:pos x="T4" y="T5"/>
                </a:cxn>
                <a:cxn ang="0">
                  <a:pos x="T6" y="T7"/>
                </a:cxn>
                <a:cxn ang="0">
                  <a:pos x="T8" y="T9"/>
                </a:cxn>
              </a:cxnLst>
              <a:rect l="0" t="0" r="r" b="b"/>
              <a:pathLst>
                <a:path w="193" h="107">
                  <a:moveTo>
                    <a:pt x="115" y="38"/>
                  </a:moveTo>
                  <a:lnTo>
                    <a:pt x="193" y="107"/>
                  </a:lnTo>
                  <a:lnTo>
                    <a:pt x="80" y="69"/>
                  </a:lnTo>
                  <a:lnTo>
                    <a:pt x="0" y="0"/>
                  </a:lnTo>
                  <a:lnTo>
                    <a:pt x="115" y="3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5" name="Freeform 611"/>
            <p:cNvSpPr>
              <a:spLocks/>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6" name="Freeform 612"/>
            <p:cNvSpPr>
              <a:spLocks/>
            </p:cNvSpPr>
            <p:nvPr/>
          </p:nvSpPr>
          <p:spPr bwMode="auto">
            <a:xfrm>
              <a:off x="1064022" y="2358201"/>
              <a:ext cx="148408" cy="134573"/>
            </a:xfrm>
            <a:custGeom>
              <a:avLst/>
              <a:gdLst>
                <a:gd name="T0" fmla="*/ 38 w 118"/>
                <a:gd name="T1" fmla="*/ 0 h 107"/>
                <a:gd name="T2" fmla="*/ 118 w 118"/>
                <a:gd name="T3" fmla="*/ 69 h 107"/>
                <a:gd name="T4" fmla="*/ 80 w 118"/>
                <a:gd name="T5" fmla="*/ 107 h 107"/>
                <a:gd name="T6" fmla="*/ 0 w 118"/>
                <a:gd name="T7" fmla="*/ 38 h 107"/>
                <a:gd name="T8" fmla="*/ 38 w 118"/>
                <a:gd name="T9" fmla="*/ 0 h 107"/>
              </a:gdLst>
              <a:ahLst/>
              <a:cxnLst>
                <a:cxn ang="0">
                  <a:pos x="T0" y="T1"/>
                </a:cxn>
                <a:cxn ang="0">
                  <a:pos x="T2" y="T3"/>
                </a:cxn>
                <a:cxn ang="0">
                  <a:pos x="T4" y="T5"/>
                </a:cxn>
                <a:cxn ang="0">
                  <a:pos x="T6" y="T7"/>
                </a:cxn>
                <a:cxn ang="0">
                  <a:pos x="T8" y="T9"/>
                </a:cxn>
              </a:cxnLst>
              <a:rect l="0" t="0" r="r" b="b"/>
              <a:pathLst>
                <a:path w="118" h="107">
                  <a:moveTo>
                    <a:pt x="38" y="0"/>
                  </a:moveTo>
                  <a:lnTo>
                    <a:pt x="118" y="69"/>
                  </a:lnTo>
                  <a:lnTo>
                    <a:pt x="80" y="107"/>
                  </a:lnTo>
                  <a:lnTo>
                    <a:pt x="0" y="38"/>
                  </a:lnTo>
                  <a:lnTo>
                    <a:pt x="3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7" name="Freeform 613"/>
            <p:cNvSpPr>
              <a:spLocks/>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8" name="Freeform 614"/>
            <p:cNvSpPr>
              <a:spLocks/>
            </p:cNvSpPr>
            <p:nvPr/>
          </p:nvSpPr>
          <p:spPr bwMode="auto">
            <a:xfrm>
              <a:off x="1064022" y="2405994"/>
              <a:ext cx="160985" cy="217581"/>
            </a:xfrm>
            <a:custGeom>
              <a:avLst/>
              <a:gdLst>
                <a:gd name="T0" fmla="*/ 0 w 128"/>
                <a:gd name="T1" fmla="*/ 0 h 173"/>
                <a:gd name="T2" fmla="*/ 80 w 128"/>
                <a:gd name="T3" fmla="*/ 69 h 173"/>
                <a:gd name="T4" fmla="*/ 128 w 128"/>
                <a:gd name="T5" fmla="*/ 173 h 173"/>
                <a:gd name="T6" fmla="*/ 50 w 128"/>
                <a:gd name="T7" fmla="*/ 109 h 173"/>
                <a:gd name="T8" fmla="*/ 0 w 128"/>
                <a:gd name="T9" fmla="*/ 0 h 173"/>
              </a:gdLst>
              <a:ahLst/>
              <a:cxnLst>
                <a:cxn ang="0">
                  <a:pos x="T0" y="T1"/>
                </a:cxn>
                <a:cxn ang="0">
                  <a:pos x="T2" y="T3"/>
                </a:cxn>
                <a:cxn ang="0">
                  <a:pos x="T4" y="T5"/>
                </a:cxn>
                <a:cxn ang="0">
                  <a:pos x="T6" y="T7"/>
                </a:cxn>
                <a:cxn ang="0">
                  <a:pos x="T8" y="T9"/>
                </a:cxn>
              </a:cxnLst>
              <a:rect l="0" t="0" r="r" b="b"/>
              <a:pathLst>
                <a:path w="128" h="173">
                  <a:moveTo>
                    <a:pt x="0" y="0"/>
                  </a:moveTo>
                  <a:lnTo>
                    <a:pt x="80" y="69"/>
                  </a:lnTo>
                  <a:lnTo>
                    <a:pt x="128" y="173"/>
                  </a:lnTo>
                  <a:lnTo>
                    <a:pt x="50" y="10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9" name="Freeform 615"/>
            <p:cNvSpPr>
              <a:spLocks/>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0" name="Freeform 616"/>
            <p:cNvSpPr>
              <a:spLocks/>
            </p:cNvSpPr>
            <p:nvPr/>
          </p:nvSpPr>
          <p:spPr bwMode="auto">
            <a:xfrm>
              <a:off x="1072826" y="2543083"/>
              <a:ext cx="152181" cy="121996"/>
            </a:xfrm>
            <a:custGeom>
              <a:avLst/>
              <a:gdLst>
                <a:gd name="T0" fmla="*/ 43 w 121"/>
                <a:gd name="T1" fmla="*/ 0 h 97"/>
                <a:gd name="T2" fmla="*/ 121 w 121"/>
                <a:gd name="T3" fmla="*/ 64 h 97"/>
                <a:gd name="T4" fmla="*/ 80 w 121"/>
                <a:gd name="T5" fmla="*/ 97 h 97"/>
                <a:gd name="T6" fmla="*/ 0 w 121"/>
                <a:gd name="T7" fmla="*/ 35 h 97"/>
                <a:gd name="T8" fmla="*/ 43 w 121"/>
                <a:gd name="T9" fmla="*/ 0 h 97"/>
              </a:gdLst>
              <a:ahLst/>
              <a:cxnLst>
                <a:cxn ang="0">
                  <a:pos x="T0" y="T1"/>
                </a:cxn>
                <a:cxn ang="0">
                  <a:pos x="T2" y="T3"/>
                </a:cxn>
                <a:cxn ang="0">
                  <a:pos x="T4" y="T5"/>
                </a:cxn>
                <a:cxn ang="0">
                  <a:pos x="T6" y="T7"/>
                </a:cxn>
                <a:cxn ang="0">
                  <a:pos x="T8" y="T9"/>
                </a:cxn>
              </a:cxnLst>
              <a:rect l="0" t="0" r="r" b="b"/>
              <a:pathLst>
                <a:path w="121" h="97">
                  <a:moveTo>
                    <a:pt x="43" y="0"/>
                  </a:moveTo>
                  <a:lnTo>
                    <a:pt x="121" y="64"/>
                  </a:lnTo>
                  <a:lnTo>
                    <a:pt x="80" y="97"/>
                  </a:lnTo>
                  <a:lnTo>
                    <a:pt x="0" y="35"/>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1" name="Freeform 617"/>
            <p:cNvSpPr>
              <a:spLocks/>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2" name="Freeform 618"/>
            <p:cNvSpPr>
              <a:spLocks/>
            </p:cNvSpPr>
            <p:nvPr/>
          </p:nvSpPr>
          <p:spPr bwMode="auto">
            <a:xfrm>
              <a:off x="891718" y="2486486"/>
              <a:ext cx="166016" cy="106904"/>
            </a:xfrm>
            <a:custGeom>
              <a:avLst/>
              <a:gdLst>
                <a:gd name="T0" fmla="*/ 50 w 132"/>
                <a:gd name="T1" fmla="*/ 0 h 85"/>
                <a:gd name="T2" fmla="*/ 132 w 132"/>
                <a:gd name="T3" fmla="*/ 64 h 85"/>
                <a:gd name="T4" fmla="*/ 85 w 132"/>
                <a:gd name="T5" fmla="*/ 85 h 85"/>
                <a:gd name="T6" fmla="*/ 0 w 132"/>
                <a:gd name="T7" fmla="*/ 21 h 85"/>
                <a:gd name="T8" fmla="*/ 50 w 132"/>
                <a:gd name="T9" fmla="*/ 0 h 85"/>
              </a:gdLst>
              <a:ahLst/>
              <a:cxnLst>
                <a:cxn ang="0">
                  <a:pos x="T0" y="T1"/>
                </a:cxn>
                <a:cxn ang="0">
                  <a:pos x="T2" y="T3"/>
                </a:cxn>
                <a:cxn ang="0">
                  <a:pos x="T4" y="T5"/>
                </a:cxn>
                <a:cxn ang="0">
                  <a:pos x="T6" y="T7"/>
                </a:cxn>
                <a:cxn ang="0">
                  <a:pos x="T8" y="T9"/>
                </a:cxn>
              </a:cxnLst>
              <a:rect l="0" t="0" r="r" b="b"/>
              <a:pathLst>
                <a:path w="132" h="85">
                  <a:moveTo>
                    <a:pt x="50" y="0"/>
                  </a:moveTo>
                  <a:lnTo>
                    <a:pt x="132" y="64"/>
                  </a:lnTo>
                  <a:lnTo>
                    <a:pt x="85" y="85"/>
                  </a:lnTo>
                  <a:lnTo>
                    <a:pt x="0" y="21"/>
                  </a:lnTo>
                  <a:lnTo>
                    <a:pt x="5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3" name="Freeform 619"/>
            <p:cNvSpPr>
              <a:spLocks/>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4" name="Freeform 620"/>
            <p:cNvSpPr>
              <a:spLocks/>
            </p:cNvSpPr>
            <p:nvPr/>
          </p:nvSpPr>
          <p:spPr bwMode="auto">
            <a:xfrm>
              <a:off x="891718" y="2512898"/>
              <a:ext cx="113192" cy="226385"/>
            </a:xfrm>
            <a:custGeom>
              <a:avLst/>
              <a:gdLst>
                <a:gd name="T0" fmla="*/ 0 w 90"/>
                <a:gd name="T1" fmla="*/ 0 h 180"/>
                <a:gd name="T2" fmla="*/ 85 w 90"/>
                <a:gd name="T3" fmla="*/ 64 h 180"/>
                <a:gd name="T4" fmla="*/ 90 w 90"/>
                <a:gd name="T5" fmla="*/ 180 h 180"/>
                <a:gd name="T6" fmla="*/ 5 w 90"/>
                <a:gd name="T7" fmla="*/ 118 h 180"/>
                <a:gd name="T8" fmla="*/ 0 w 90"/>
                <a:gd name="T9" fmla="*/ 0 h 180"/>
              </a:gdLst>
              <a:ahLst/>
              <a:cxnLst>
                <a:cxn ang="0">
                  <a:pos x="T0" y="T1"/>
                </a:cxn>
                <a:cxn ang="0">
                  <a:pos x="T2" y="T3"/>
                </a:cxn>
                <a:cxn ang="0">
                  <a:pos x="T4" y="T5"/>
                </a:cxn>
                <a:cxn ang="0">
                  <a:pos x="T6" y="T7"/>
                </a:cxn>
                <a:cxn ang="0">
                  <a:pos x="T8" y="T9"/>
                </a:cxn>
              </a:cxnLst>
              <a:rect l="0" t="0" r="r" b="b"/>
              <a:pathLst>
                <a:path w="90" h="180">
                  <a:moveTo>
                    <a:pt x="0" y="0"/>
                  </a:moveTo>
                  <a:lnTo>
                    <a:pt x="85" y="64"/>
                  </a:lnTo>
                  <a:lnTo>
                    <a:pt x="90" y="180"/>
                  </a:lnTo>
                  <a:lnTo>
                    <a:pt x="5" y="11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5" name="Freeform 621"/>
            <p:cNvSpPr>
              <a:spLocks/>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6" name="Freeform 622"/>
            <p:cNvSpPr>
              <a:spLocks/>
            </p:cNvSpPr>
            <p:nvPr/>
          </p:nvSpPr>
          <p:spPr bwMode="auto">
            <a:xfrm>
              <a:off x="832606" y="2661306"/>
              <a:ext cx="172304" cy="95585"/>
            </a:xfrm>
            <a:custGeom>
              <a:avLst/>
              <a:gdLst>
                <a:gd name="T0" fmla="*/ 52 w 137"/>
                <a:gd name="T1" fmla="*/ 0 h 76"/>
                <a:gd name="T2" fmla="*/ 137 w 137"/>
                <a:gd name="T3" fmla="*/ 62 h 76"/>
                <a:gd name="T4" fmla="*/ 85 w 137"/>
                <a:gd name="T5" fmla="*/ 76 h 76"/>
                <a:gd name="T6" fmla="*/ 0 w 137"/>
                <a:gd name="T7" fmla="*/ 17 h 76"/>
                <a:gd name="T8" fmla="*/ 52 w 137"/>
                <a:gd name="T9" fmla="*/ 0 h 76"/>
              </a:gdLst>
              <a:ahLst/>
              <a:cxnLst>
                <a:cxn ang="0">
                  <a:pos x="T0" y="T1"/>
                </a:cxn>
                <a:cxn ang="0">
                  <a:pos x="T2" y="T3"/>
                </a:cxn>
                <a:cxn ang="0">
                  <a:pos x="T4" y="T5"/>
                </a:cxn>
                <a:cxn ang="0">
                  <a:pos x="T6" y="T7"/>
                </a:cxn>
                <a:cxn ang="0">
                  <a:pos x="T8" y="T9"/>
                </a:cxn>
              </a:cxnLst>
              <a:rect l="0" t="0" r="r" b="b"/>
              <a:pathLst>
                <a:path w="137" h="76">
                  <a:moveTo>
                    <a:pt x="52" y="0"/>
                  </a:moveTo>
                  <a:lnTo>
                    <a:pt x="137" y="62"/>
                  </a:lnTo>
                  <a:lnTo>
                    <a:pt x="85" y="76"/>
                  </a:lnTo>
                  <a:lnTo>
                    <a:pt x="0" y="17"/>
                  </a:lnTo>
                  <a:lnTo>
                    <a:pt x="5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7" name="Freeform 623"/>
            <p:cNvSpPr>
              <a:spLocks/>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25"/>
            <p:cNvSpPr>
              <a:spLocks/>
            </p:cNvSpPr>
            <p:nvPr/>
          </p:nvSpPr>
          <p:spPr bwMode="auto">
            <a:xfrm>
              <a:off x="693002" y="2543083"/>
              <a:ext cx="177335" cy="80492"/>
            </a:xfrm>
            <a:custGeom>
              <a:avLst/>
              <a:gdLst>
                <a:gd name="T0" fmla="*/ 54 w 141"/>
                <a:gd name="T1" fmla="*/ 0 h 64"/>
                <a:gd name="T2" fmla="*/ 141 w 141"/>
                <a:gd name="T3" fmla="*/ 64 h 64"/>
                <a:gd name="T4" fmla="*/ 89 w 141"/>
                <a:gd name="T5" fmla="*/ 64 h 64"/>
                <a:gd name="T6" fmla="*/ 0 w 141"/>
                <a:gd name="T7" fmla="*/ 0 h 64"/>
                <a:gd name="T8" fmla="*/ 54 w 141"/>
                <a:gd name="T9" fmla="*/ 0 h 64"/>
              </a:gdLst>
              <a:ahLst/>
              <a:cxnLst>
                <a:cxn ang="0">
                  <a:pos x="T0" y="T1"/>
                </a:cxn>
                <a:cxn ang="0">
                  <a:pos x="T2" y="T3"/>
                </a:cxn>
                <a:cxn ang="0">
                  <a:pos x="T4" y="T5"/>
                </a:cxn>
                <a:cxn ang="0">
                  <a:pos x="T6" y="T7"/>
                </a:cxn>
                <a:cxn ang="0">
                  <a:pos x="T8" y="T9"/>
                </a:cxn>
              </a:cxnLst>
              <a:rect l="0" t="0" r="r" b="b"/>
              <a:pathLst>
                <a:path w="141" h="64">
                  <a:moveTo>
                    <a:pt x="54" y="0"/>
                  </a:moveTo>
                  <a:lnTo>
                    <a:pt x="141" y="64"/>
                  </a:lnTo>
                  <a:lnTo>
                    <a:pt x="89" y="64"/>
                  </a:lnTo>
                  <a:lnTo>
                    <a:pt x="0" y="0"/>
                  </a:lnTo>
                  <a:lnTo>
                    <a:pt x="5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626"/>
            <p:cNvSpPr>
              <a:spLocks/>
            </p:cNvSpPr>
            <p:nvPr/>
          </p:nvSpPr>
          <p:spPr bwMode="auto">
            <a:xfrm>
              <a:off x="496801"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27"/>
            <p:cNvSpPr>
              <a:spLocks/>
            </p:cNvSpPr>
            <p:nvPr/>
          </p:nvSpPr>
          <p:spPr bwMode="auto">
            <a:xfrm>
              <a:off x="496801" y="2495290"/>
              <a:ext cx="178593" cy="106904"/>
            </a:xfrm>
            <a:custGeom>
              <a:avLst/>
              <a:gdLst>
                <a:gd name="T0" fmla="*/ 49 w 142"/>
                <a:gd name="T1" fmla="*/ 21 h 85"/>
                <a:gd name="T2" fmla="*/ 142 w 142"/>
                <a:gd name="T3" fmla="*/ 85 h 85"/>
                <a:gd name="T4" fmla="*/ 94 w 142"/>
                <a:gd name="T5" fmla="*/ 66 h 85"/>
                <a:gd name="T6" fmla="*/ 0 w 142"/>
                <a:gd name="T7" fmla="*/ 0 h 85"/>
                <a:gd name="T8" fmla="*/ 49 w 142"/>
                <a:gd name="T9" fmla="*/ 21 h 85"/>
              </a:gdLst>
              <a:ahLst/>
              <a:cxnLst>
                <a:cxn ang="0">
                  <a:pos x="T0" y="T1"/>
                </a:cxn>
                <a:cxn ang="0">
                  <a:pos x="T2" y="T3"/>
                </a:cxn>
                <a:cxn ang="0">
                  <a:pos x="T4" y="T5"/>
                </a:cxn>
                <a:cxn ang="0">
                  <a:pos x="T6" y="T7"/>
                </a:cxn>
                <a:cxn ang="0">
                  <a:pos x="T8" y="T9"/>
                </a:cxn>
              </a:cxnLst>
              <a:rect l="0" t="0" r="r" b="b"/>
              <a:pathLst>
                <a:path w="142" h="85">
                  <a:moveTo>
                    <a:pt x="49" y="21"/>
                  </a:moveTo>
                  <a:lnTo>
                    <a:pt x="142" y="85"/>
                  </a:lnTo>
                  <a:lnTo>
                    <a:pt x="94" y="66"/>
                  </a:lnTo>
                  <a:lnTo>
                    <a:pt x="0" y="0"/>
                  </a:lnTo>
                  <a:lnTo>
                    <a:pt x="49" y="2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28"/>
            <p:cNvSpPr>
              <a:spLocks/>
            </p:cNvSpPr>
            <p:nvPr/>
          </p:nvSpPr>
          <p:spPr bwMode="auto">
            <a:xfrm>
              <a:off x="571005"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29"/>
            <p:cNvSpPr>
              <a:spLocks/>
            </p:cNvSpPr>
            <p:nvPr/>
          </p:nvSpPr>
          <p:spPr bwMode="auto">
            <a:xfrm>
              <a:off x="571005" y="2676398"/>
              <a:ext cx="181108" cy="83008"/>
            </a:xfrm>
            <a:custGeom>
              <a:avLst/>
              <a:gdLst>
                <a:gd name="T0" fmla="*/ 54 w 144"/>
                <a:gd name="T1" fmla="*/ 5 h 66"/>
                <a:gd name="T2" fmla="*/ 144 w 144"/>
                <a:gd name="T3" fmla="*/ 66 h 66"/>
                <a:gd name="T4" fmla="*/ 92 w 144"/>
                <a:gd name="T5" fmla="*/ 61 h 66"/>
                <a:gd name="T6" fmla="*/ 0 w 144"/>
                <a:gd name="T7" fmla="*/ 0 h 66"/>
                <a:gd name="T8" fmla="*/ 54 w 144"/>
                <a:gd name="T9" fmla="*/ 5 h 66"/>
              </a:gdLst>
              <a:ahLst/>
              <a:cxnLst>
                <a:cxn ang="0">
                  <a:pos x="T0" y="T1"/>
                </a:cxn>
                <a:cxn ang="0">
                  <a:pos x="T2" y="T3"/>
                </a:cxn>
                <a:cxn ang="0">
                  <a:pos x="T4" y="T5"/>
                </a:cxn>
                <a:cxn ang="0">
                  <a:pos x="T6" y="T7"/>
                </a:cxn>
                <a:cxn ang="0">
                  <a:pos x="T8" y="T9"/>
                </a:cxn>
              </a:cxnLst>
              <a:rect l="0" t="0" r="r" b="b"/>
              <a:pathLst>
                <a:path w="144" h="66">
                  <a:moveTo>
                    <a:pt x="54" y="5"/>
                  </a:moveTo>
                  <a:lnTo>
                    <a:pt x="144" y="66"/>
                  </a:lnTo>
                  <a:lnTo>
                    <a:pt x="92" y="61"/>
                  </a:lnTo>
                  <a:lnTo>
                    <a:pt x="0" y="0"/>
                  </a:lnTo>
                  <a:lnTo>
                    <a:pt x="54" y="5"/>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30"/>
            <p:cNvSpPr>
              <a:spLocks/>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31"/>
            <p:cNvSpPr>
              <a:spLocks/>
            </p:cNvSpPr>
            <p:nvPr/>
          </p:nvSpPr>
          <p:spPr bwMode="auto">
            <a:xfrm>
              <a:off x="638921" y="2543083"/>
              <a:ext cx="166016" cy="216323"/>
            </a:xfrm>
            <a:custGeom>
              <a:avLst/>
              <a:gdLst>
                <a:gd name="T0" fmla="*/ 43 w 132"/>
                <a:gd name="T1" fmla="*/ 0 h 172"/>
                <a:gd name="T2" fmla="*/ 132 w 132"/>
                <a:gd name="T3" fmla="*/ 64 h 172"/>
                <a:gd name="T4" fmla="*/ 90 w 132"/>
                <a:gd name="T5" fmla="*/ 172 h 172"/>
                <a:gd name="T6" fmla="*/ 0 w 132"/>
                <a:gd name="T7" fmla="*/ 111 h 172"/>
                <a:gd name="T8" fmla="*/ 43 w 132"/>
                <a:gd name="T9" fmla="*/ 0 h 172"/>
              </a:gdLst>
              <a:ahLst/>
              <a:cxnLst>
                <a:cxn ang="0">
                  <a:pos x="T0" y="T1"/>
                </a:cxn>
                <a:cxn ang="0">
                  <a:pos x="T2" y="T3"/>
                </a:cxn>
                <a:cxn ang="0">
                  <a:pos x="T4" y="T5"/>
                </a:cxn>
                <a:cxn ang="0">
                  <a:pos x="T6" y="T7"/>
                </a:cxn>
                <a:cxn ang="0">
                  <a:pos x="T8" y="T9"/>
                </a:cxn>
              </a:cxnLst>
              <a:rect l="0" t="0" r="r" b="b"/>
              <a:pathLst>
                <a:path w="132" h="172">
                  <a:moveTo>
                    <a:pt x="43" y="0"/>
                  </a:moveTo>
                  <a:lnTo>
                    <a:pt x="132" y="64"/>
                  </a:lnTo>
                  <a:lnTo>
                    <a:pt x="90" y="172"/>
                  </a:lnTo>
                  <a:lnTo>
                    <a:pt x="0" y="111"/>
                  </a:lnTo>
                  <a:lnTo>
                    <a:pt x="4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32"/>
            <p:cNvSpPr>
              <a:spLocks/>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33"/>
            <p:cNvSpPr>
              <a:spLocks/>
            </p:cNvSpPr>
            <p:nvPr/>
          </p:nvSpPr>
          <p:spPr bwMode="auto">
            <a:xfrm>
              <a:off x="392413" y="2495290"/>
              <a:ext cx="222612" cy="189912"/>
            </a:xfrm>
            <a:custGeom>
              <a:avLst/>
              <a:gdLst>
                <a:gd name="T0" fmla="*/ 83 w 177"/>
                <a:gd name="T1" fmla="*/ 0 h 151"/>
                <a:gd name="T2" fmla="*/ 177 w 177"/>
                <a:gd name="T3" fmla="*/ 66 h 151"/>
                <a:gd name="T4" fmla="*/ 97 w 177"/>
                <a:gd name="T5" fmla="*/ 151 h 151"/>
                <a:gd name="T6" fmla="*/ 0 w 177"/>
                <a:gd name="T7" fmla="*/ 87 h 151"/>
                <a:gd name="T8" fmla="*/ 83 w 177"/>
                <a:gd name="T9" fmla="*/ 0 h 151"/>
              </a:gdLst>
              <a:ahLst/>
              <a:cxnLst>
                <a:cxn ang="0">
                  <a:pos x="T0" y="T1"/>
                </a:cxn>
                <a:cxn ang="0">
                  <a:pos x="T2" y="T3"/>
                </a:cxn>
                <a:cxn ang="0">
                  <a:pos x="T4" y="T5"/>
                </a:cxn>
                <a:cxn ang="0">
                  <a:pos x="T6" y="T7"/>
                </a:cxn>
                <a:cxn ang="0">
                  <a:pos x="T8" y="T9"/>
                </a:cxn>
              </a:cxnLst>
              <a:rect l="0" t="0" r="r" b="b"/>
              <a:pathLst>
                <a:path w="177" h="151">
                  <a:moveTo>
                    <a:pt x="83" y="0"/>
                  </a:moveTo>
                  <a:lnTo>
                    <a:pt x="177" y="66"/>
                  </a:lnTo>
                  <a:lnTo>
                    <a:pt x="97" y="151"/>
                  </a:lnTo>
                  <a:lnTo>
                    <a:pt x="0" y="87"/>
                  </a:lnTo>
                  <a:lnTo>
                    <a:pt x="8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634"/>
            <p:cNvSpPr>
              <a:spLocks/>
            </p:cNvSpPr>
            <p:nvPr/>
          </p:nvSpPr>
          <p:spPr bwMode="auto">
            <a:xfrm>
              <a:off x="333301" y="2572010"/>
              <a:ext cx="181108" cy="113192"/>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635"/>
            <p:cNvSpPr>
              <a:spLocks/>
            </p:cNvSpPr>
            <p:nvPr/>
          </p:nvSpPr>
          <p:spPr bwMode="auto">
            <a:xfrm>
              <a:off x="333301" y="2572010"/>
              <a:ext cx="181108" cy="113192"/>
            </a:xfrm>
            <a:custGeom>
              <a:avLst/>
              <a:gdLst>
                <a:gd name="T0" fmla="*/ 47 w 144"/>
                <a:gd name="T1" fmla="*/ 26 h 90"/>
                <a:gd name="T2" fmla="*/ 144 w 144"/>
                <a:gd name="T3" fmla="*/ 90 h 90"/>
                <a:gd name="T4" fmla="*/ 97 w 144"/>
                <a:gd name="T5" fmla="*/ 64 h 90"/>
                <a:gd name="T6" fmla="*/ 0 w 144"/>
                <a:gd name="T7" fmla="*/ 0 h 90"/>
                <a:gd name="T8" fmla="*/ 47 w 144"/>
                <a:gd name="T9" fmla="*/ 26 h 90"/>
              </a:gdLst>
              <a:ahLst/>
              <a:cxnLst>
                <a:cxn ang="0">
                  <a:pos x="T0" y="T1"/>
                </a:cxn>
                <a:cxn ang="0">
                  <a:pos x="T2" y="T3"/>
                </a:cxn>
                <a:cxn ang="0">
                  <a:pos x="T4" y="T5"/>
                </a:cxn>
                <a:cxn ang="0">
                  <a:pos x="T6" y="T7"/>
                </a:cxn>
                <a:cxn ang="0">
                  <a:pos x="T8" y="T9"/>
                </a:cxn>
              </a:cxnLst>
              <a:rect l="0" t="0" r="r" b="b"/>
              <a:pathLst>
                <a:path w="144" h="90">
                  <a:moveTo>
                    <a:pt x="47" y="26"/>
                  </a:moveTo>
                  <a:lnTo>
                    <a:pt x="144" y="90"/>
                  </a:lnTo>
                  <a:lnTo>
                    <a:pt x="97" y="64"/>
                  </a:lnTo>
                  <a:lnTo>
                    <a:pt x="0" y="0"/>
                  </a:lnTo>
                  <a:lnTo>
                    <a:pt x="47" y="2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636"/>
            <p:cNvSpPr>
              <a:spLocks/>
            </p:cNvSpPr>
            <p:nvPr/>
          </p:nvSpPr>
          <p:spPr bwMode="auto">
            <a:xfrm>
              <a:off x="196212" y="2375810"/>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637"/>
            <p:cNvSpPr>
              <a:spLocks/>
            </p:cNvSpPr>
            <p:nvPr/>
          </p:nvSpPr>
          <p:spPr bwMode="auto">
            <a:xfrm>
              <a:off x="196212" y="2375810"/>
              <a:ext cx="259085" cy="145893"/>
            </a:xfrm>
            <a:custGeom>
              <a:avLst/>
              <a:gdLst>
                <a:gd name="T0" fmla="*/ 109 w 206"/>
                <a:gd name="T1" fmla="*/ 0 h 116"/>
                <a:gd name="T2" fmla="*/ 206 w 206"/>
                <a:gd name="T3" fmla="*/ 69 h 116"/>
                <a:gd name="T4" fmla="*/ 102 w 206"/>
                <a:gd name="T5" fmla="*/ 116 h 116"/>
                <a:gd name="T6" fmla="*/ 0 w 206"/>
                <a:gd name="T7" fmla="*/ 50 h 116"/>
                <a:gd name="T8" fmla="*/ 109 w 206"/>
                <a:gd name="T9" fmla="*/ 0 h 116"/>
              </a:gdLst>
              <a:ahLst/>
              <a:cxnLst>
                <a:cxn ang="0">
                  <a:pos x="T0" y="T1"/>
                </a:cxn>
                <a:cxn ang="0">
                  <a:pos x="T2" y="T3"/>
                </a:cxn>
                <a:cxn ang="0">
                  <a:pos x="T4" y="T5"/>
                </a:cxn>
                <a:cxn ang="0">
                  <a:pos x="T6" y="T7"/>
                </a:cxn>
                <a:cxn ang="0">
                  <a:pos x="T8" y="T9"/>
                </a:cxn>
              </a:cxnLst>
              <a:rect l="0" t="0" r="r" b="b"/>
              <a:pathLst>
                <a:path w="206" h="116">
                  <a:moveTo>
                    <a:pt x="109" y="0"/>
                  </a:moveTo>
                  <a:lnTo>
                    <a:pt x="206" y="69"/>
                  </a:lnTo>
                  <a:lnTo>
                    <a:pt x="102" y="116"/>
                  </a:lnTo>
                  <a:lnTo>
                    <a:pt x="0" y="50"/>
                  </a:lnTo>
                  <a:lnTo>
                    <a:pt x="10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638"/>
            <p:cNvSpPr>
              <a:spLocks/>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639"/>
            <p:cNvSpPr>
              <a:spLocks/>
            </p:cNvSpPr>
            <p:nvPr/>
          </p:nvSpPr>
          <p:spPr bwMode="auto">
            <a:xfrm>
              <a:off x="77989" y="2203505"/>
              <a:ext cx="275435" cy="95585"/>
            </a:xfrm>
            <a:custGeom>
              <a:avLst/>
              <a:gdLst>
                <a:gd name="T0" fmla="*/ 118 w 219"/>
                <a:gd name="T1" fmla="*/ 0 h 76"/>
                <a:gd name="T2" fmla="*/ 219 w 219"/>
                <a:gd name="T3" fmla="*/ 74 h 76"/>
                <a:gd name="T4" fmla="*/ 104 w 219"/>
                <a:gd name="T5" fmla="*/ 76 h 76"/>
                <a:gd name="T6" fmla="*/ 0 w 219"/>
                <a:gd name="T7" fmla="*/ 5 h 76"/>
                <a:gd name="T8" fmla="*/ 118 w 219"/>
                <a:gd name="T9" fmla="*/ 0 h 76"/>
              </a:gdLst>
              <a:ahLst/>
              <a:cxnLst>
                <a:cxn ang="0">
                  <a:pos x="T0" y="T1"/>
                </a:cxn>
                <a:cxn ang="0">
                  <a:pos x="T2" y="T3"/>
                </a:cxn>
                <a:cxn ang="0">
                  <a:pos x="T4" y="T5"/>
                </a:cxn>
                <a:cxn ang="0">
                  <a:pos x="T6" y="T7"/>
                </a:cxn>
                <a:cxn ang="0">
                  <a:pos x="T8" y="T9"/>
                </a:cxn>
              </a:cxnLst>
              <a:rect l="0" t="0" r="r" b="b"/>
              <a:pathLst>
                <a:path w="219" h="76">
                  <a:moveTo>
                    <a:pt x="118" y="0"/>
                  </a:moveTo>
                  <a:lnTo>
                    <a:pt x="219" y="74"/>
                  </a:lnTo>
                  <a:lnTo>
                    <a:pt x="104" y="76"/>
                  </a:lnTo>
                  <a:lnTo>
                    <a:pt x="0" y="5"/>
                  </a:lnTo>
                  <a:lnTo>
                    <a:pt x="118"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40"/>
            <p:cNvSpPr>
              <a:spLocks/>
            </p:cNvSpPr>
            <p:nvPr/>
          </p:nvSpPr>
          <p:spPr bwMode="auto">
            <a:xfrm>
              <a:off x="56608" y="1951967"/>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41"/>
            <p:cNvSpPr>
              <a:spLocks/>
            </p:cNvSpPr>
            <p:nvPr/>
          </p:nvSpPr>
          <p:spPr bwMode="auto">
            <a:xfrm>
              <a:off x="56608" y="1951967"/>
              <a:ext cx="267889" cy="150923"/>
            </a:xfrm>
            <a:custGeom>
              <a:avLst/>
              <a:gdLst>
                <a:gd name="T0" fmla="*/ 111 w 213"/>
                <a:gd name="T1" fmla="*/ 42 h 120"/>
                <a:gd name="T2" fmla="*/ 213 w 213"/>
                <a:gd name="T3" fmla="*/ 120 h 120"/>
                <a:gd name="T4" fmla="*/ 104 w 213"/>
                <a:gd name="T5" fmla="*/ 80 h 120"/>
                <a:gd name="T6" fmla="*/ 0 w 213"/>
                <a:gd name="T7" fmla="*/ 0 h 120"/>
                <a:gd name="T8" fmla="*/ 111 w 213"/>
                <a:gd name="T9" fmla="*/ 42 h 120"/>
              </a:gdLst>
              <a:ahLst/>
              <a:cxnLst>
                <a:cxn ang="0">
                  <a:pos x="T0" y="T1"/>
                </a:cxn>
                <a:cxn ang="0">
                  <a:pos x="T2" y="T3"/>
                </a:cxn>
                <a:cxn ang="0">
                  <a:pos x="T4" y="T5"/>
                </a:cxn>
                <a:cxn ang="0">
                  <a:pos x="T6" y="T7"/>
                </a:cxn>
                <a:cxn ang="0">
                  <a:pos x="T8" y="T9"/>
                </a:cxn>
              </a:cxnLst>
              <a:rect l="0" t="0" r="r" b="b"/>
              <a:pathLst>
                <a:path w="213" h="120">
                  <a:moveTo>
                    <a:pt x="111" y="42"/>
                  </a:moveTo>
                  <a:lnTo>
                    <a:pt x="213" y="120"/>
                  </a:lnTo>
                  <a:lnTo>
                    <a:pt x="104" y="80"/>
                  </a:lnTo>
                  <a:lnTo>
                    <a:pt x="0" y="0"/>
                  </a:lnTo>
                  <a:lnTo>
                    <a:pt x="111" y="4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42"/>
            <p:cNvSpPr>
              <a:spLocks/>
            </p:cNvSpPr>
            <p:nvPr/>
          </p:nvSpPr>
          <p:spPr bwMode="auto">
            <a:xfrm>
              <a:off x="594901" y="1372169"/>
              <a:ext cx="183623" cy="249023"/>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43"/>
            <p:cNvSpPr>
              <a:spLocks/>
            </p:cNvSpPr>
            <p:nvPr/>
          </p:nvSpPr>
          <p:spPr bwMode="auto">
            <a:xfrm>
              <a:off x="594901" y="1372169"/>
              <a:ext cx="183623" cy="249023"/>
            </a:xfrm>
            <a:custGeom>
              <a:avLst/>
              <a:gdLst>
                <a:gd name="T0" fmla="*/ 0 w 146"/>
                <a:gd name="T1" fmla="*/ 0 h 198"/>
                <a:gd name="T2" fmla="*/ 92 w 146"/>
                <a:gd name="T3" fmla="*/ 92 h 198"/>
                <a:gd name="T4" fmla="*/ 146 w 146"/>
                <a:gd name="T5" fmla="*/ 198 h 198"/>
                <a:gd name="T6" fmla="*/ 56 w 146"/>
                <a:gd name="T7" fmla="*/ 109 h 198"/>
                <a:gd name="T8" fmla="*/ 0 w 146"/>
                <a:gd name="T9" fmla="*/ 0 h 198"/>
              </a:gdLst>
              <a:ahLst/>
              <a:cxnLst>
                <a:cxn ang="0">
                  <a:pos x="T0" y="T1"/>
                </a:cxn>
                <a:cxn ang="0">
                  <a:pos x="T2" y="T3"/>
                </a:cxn>
                <a:cxn ang="0">
                  <a:pos x="T4" y="T5"/>
                </a:cxn>
                <a:cxn ang="0">
                  <a:pos x="T6" y="T7"/>
                </a:cxn>
                <a:cxn ang="0">
                  <a:pos x="T8" y="T9"/>
                </a:cxn>
              </a:cxnLst>
              <a:rect l="0" t="0" r="r" b="b"/>
              <a:pathLst>
                <a:path w="146" h="198">
                  <a:moveTo>
                    <a:pt x="0" y="0"/>
                  </a:moveTo>
                  <a:lnTo>
                    <a:pt x="92" y="92"/>
                  </a:lnTo>
                  <a:lnTo>
                    <a:pt x="146" y="198"/>
                  </a:lnTo>
                  <a:lnTo>
                    <a:pt x="56" y="10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44"/>
            <p:cNvSpPr>
              <a:spLocks/>
            </p:cNvSpPr>
            <p:nvPr/>
          </p:nvSpPr>
          <p:spPr bwMode="auto">
            <a:xfrm>
              <a:off x="856502" y="1374685"/>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45"/>
            <p:cNvSpPr>
              <a:spLocks/>
            </p:cNvSpPr>
            <p:nvPr/>
          </p:nvSpPr>
          <p:spPr bwMode="auto">
            <a:xfrm>
              <a:off x="856502" y="1374685"/>
              <a:ext cx="118223" cy="267889"/>
            </a:xfrm>
            <a:custGeom>
              <a:avLst/>
              <a:gdLst>
                <a:gd name="T0" fmla="*/ 0 w 94"/>
                <a:gd name="T1" fmla="*/ 0 h 213"/>
                <a:gd name="T2" fmla="*/ 85 w 94"/>
                <a:gd name="T3" fmla="*/ 93 h 213"/>
                <a:gd name="T4" fmla="*/ 94 w 94"/>
                <a:gd name="T5" fmla="*/ 213 h 213"/>
                <a:gd name="T6" fmla="*/ 9 w 94"/>
                <a:gd name="T7" fmla="*/ 123 h 213"/>
                <a:gd name="T8" fmla="*/ 0 w 94"/>
                <a:gd name="T9" fmla="*/ 0 h 213"/>
              </a:gdLst>
              <a:ahLst/>
              <a:cxnLst>
                <a:cxn ang="0">
                  <a:pos x="T0" y="T1"/>
                </a:cxn>
                <a:cxn ang="0">
                  <a:pos x="T2" y="T3"/>
                </a:cxn>
                <a:cxn ang="0">
                  <a:pos x="T4" y="T5"/>
                </a:cxn>
                <a:cxn ang="0">
                  <a:pos x="T6" y="T7"/>
                </a:cxn>
                <a:cxn ang="0">
                  <a:pos x="T8" y="T9"/>
                </a:cxn>
              </a:cxnLst>
              <a:rect l="0" t="0" r="r" b="b"/>
              <a:pathLst>
                <a:path w="94" h="213">
                  <a:moveTo>
                    <a:pt x="0" y="0"/>
                  </a:moveTo>
                  <a:lnTo>
                    <a:pt x="85" y="93"/>
                  </a:lnTo>
                  <a:lnTo>
                    <a:pt x="94" y="213"/>
                  </a:lnTo>
                  <a:lnTo>
                    <a:pt x="9" y="12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46"/>
            <p:cNvSpPr>
              <a:spLocks/>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Freeform 647"/>
            <p:cNvSpPr>
              <a:spLocks/>
            </p:cNvSpPr>
            <p:nvPr/>
          </p:nvSpPr>
          <p:spPr bwMode="auto">
            <a:xfrm>
              <a:off x="1042641" y="1479073"/>
              <a:ext cx="149666" cy="255312"/>
            </a:xfrm>
            <a:custGeom>
              <a:avLst/>
              <a:gdLst>
                <a:gd name="T0" fmla="*/ 41 w 119"/>
                <a:gd name="T1" fmla="*/ 0 h 203"/>
                <a:gd name="T2" fmla="*/ 119 w 119"/>
                <a:gd name="T3" fmla="*/ 90 h 203"/>
                <a:gd name="T4" fmla="*/ 81 w 119"/>
                <a:gd name="T5" fmla="*/ 203 h 203"/>
                <a:gd name="T6" fmla="*/ 0 w 119"/>
                <a:gd name="T7" fmla="*/ 118 h 203"/>
                <a:gd name="T8" fmla="*/ 41 w 119"/>
                <a:gd name="T9" fmla="*/ 0 h 203"/>
              </a:gdLst>
              <a:ahLst/>
              <a:cxnLst>
                <a:cxn ang="0">
                  <a:pos x="T0" y="T1"/>
                </a:cxn>
                <a:cxn ang="0">
                  <a:pos x="T2" y="T3"/>
                </a:cxn>
                <a:cxn ang="0">
                  <a:pos x="T4" y="T5"/>
                </a:cxn>
                <a:cxn ang="0">
                  <a:pos x="T6" y="T7"/>
                </a:cxn>
                <a:cxn ang="0">
                  <a:pos x="T8" y="T9"/>
                </a:cxn>
              </a:cxnLst>
              <a:rect l="0" t="0" r="r" b="b"/>
              <a:pathLst>
                <a:path w="119" h="203">
                  <a:moveTo>
                    <a:pt x="41" y="0"/>
                  </a:moveTo>
                  <a:lnTo>
                    <a:pt x="119" y="90"/>
                  </a:lnTo>
                  <a:lnTo>
                    <a:pt x="81" y="203"/>
                  </a:lnTo>
                  <a:lnTo>
                    <a:pt x="0" y="118"/>
                  </a:lnTo>
                  <a:lnTo>
                    <a:pt x="4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Freeform 648"/>
            <p:cNvSpPr>
              <a:spLocks/>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Freeform 649"/>
            <p:cNvSpPr>
              <a:spLocks/>
            </p:cNvSpPr>
            <p:nvPr/>
          </p:nvSpPr>
          <p:spPr bwMode="auto">
            <a:xfrm>
              <a:off x="1230037" y="1612389"/>
              <a:ext cx="137089" cy="160985"/>
            </a:xfrm>
            <a:custGeom>
              <a:avLst/>
              <a:gdLst>
                <a:gd name="T0" fmla="*/ 0 w 109"/>
                <a:gd name="T1" fmla="*/ 0 h 128"/>
                <a:gd name="T2" fmla="*/ 76 w 109"/>
                <a:gd name="T3" fmla="*/ 88 h 128"/>
                <a:gd name="T4" fmla="*/ 109 w 109"/>
                <a:gd name="T5" fmla="*/ 128 h 128"/>
                <a:gd name="T6" fmla="*/ 33 w 109"/>
                <a:gd name="T7" fmla="*/ 43 h 128"/>
                <a:gd name="T8" fmla="*/ 0 w 109"/>
                <a:gd name="T9" fmla="*/ 0 h 128"/>
              </a:gdLst>
              <a:ahLst/>
              <a:cxnLst>
                <a:cxn ang="0">
                  <a:pos x="T0" y="T1"/>
                </a:cxn>
                <a:cxn ang="0">
                  <a:pos x="T2" y="T3"/>
                </a:cxn>
                <a:cxn ang="0">
                  <a:pos x="T4" y="T5"/>
                </a:cxn>
                <a:cxn ang="0">
                  <a:pos x="T6" y="T7"/>
                </a:cxn>
                <a:cxn ang="0">
                  <a:pos x="T8" y="T9"/>
                </a:cxn>
              </a:cxnLst>
              <a:rect l="0" t="0" r="r" b="b"/>
              <a:pathLst>
                <a:path w="109" h="128">
                  <a:moveTo>
                    <a:pt x="0" y="0"/>
                  </a:moveTo>
                  <a:lnTo>
                    <a:pt x="76" y="88"/>
                  </a:lnTo>
                  <a:lnTo>
                    <a:pt x="109" y="128"/>
                  </a:lnTo>
                  <a:lnTo>
                    <a:pt x="33" y="4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Freeform 650"/>
            <p:cNvSpPr>
              <a:spLocks/>
            </p:cNvSpPr>
            <p:nvPr/>
          </p:nvSpPr>
          <p:spPr bwMode="auto">
            <a:xfrm>
              <a:off x="1170925" y="1666470"/>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Freeform 651"/>
            <p:cNvSpPr>
              <a:spLocks/>
            </p:cNvSpPr>
            <p:nvPr/>
          </p:nvSpPr>
          <p:spPr bwMode="auto">
            <a:xfrm>
              <a:off x="1170925" y="1666470"/>
              <a:ext cx="196200" cy="222612"/>
            </a:xfrm>
            <a:custGeom>
              <a:avLst/>
              <a:gdLst>
                <a:gd name="T0" fmla="*/ 80 w 156"/>
                <a:gd name="T1" fmla="*/ 0 h 177"/>
                <a:gd name="T2" fmla="*/ 156 w 156"/>
                <a:gd name="T3" fmla="*/ 85 h 177"/>
                <a:gd name="T4" fmla="*/ 78 w 156"/>
                <a:gd name="T5" fmla="*/ 177 h 177"/>
                <a:gd name="T6" fmla="*/ 0 w 156"/>
                <a:gd name="T7" fmla="*/ 94 h 177"/>
                <a:gd name="T8" fmla="*/ 80 w 156"/>
                <a:gd name="T9" fmla="*/ 0 h 177"/>
              </a:gdLst>
              <a:ahLst/>
              <a:cxnLst>
                <a:cxn ang="0">
                  <a:pos x="T0" y="T1"/>
                </a:cxn>
                <a:cxn ang="0">
                  <a:pos x="T2" y="T3"/>
                </a:cxn>
                <a:cxn ang="0">
                  <a:pos x="T4" y="T5"/>
                </a:cxn>
                <a:cxn ang="0">
                  <a:pos x="T6" y="T7"/>
                </a:cxn>
                <a:cxn ang="0">
                  <a:pos x="T8" y="T9"/>
                </a:cxn>
              </a:cxnLst>
              <a:rect l="0" t="0" r="r" b="b"/>
              <a:pathLst>
                <a:path w="156" h="177">
                  <a:moveTo>
                    <a:pt x="80" y="0"/>
                  </a:moveTo>
                  <a:lnTo>
                    <a:pt x="156" y="85"/>
                  </a:lnTo>
                  <a:lnTo>
                    <a:pt x="78" y="177"/>
                  </a:lnTo>
                  <a:lnTo>
                    <a:pt x="0" y="94"/>
                  </a:lnTo>
                  <a:lnTo>
                    <a:pt x="8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Freeform 652"/>
            <p:cNvSpPr>
              <a:spLocks/>
            </p:cNvSpPr>
            <p:nvPr/>
          </p:nvSpPr>
          <p:spPr bwMode="auto">
            <a:xfrm>
              <a:off x="1170925"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Freeform 653"/>
            <p:cNvSpPr>
              <a:spLocks/>
            </p:cNvSpPr>
            <p:nvPr/>
          </p:nvSpPr>
          <p:spPr bwMode="auto">
            <a:xfrm>
              <a:off x="1170925" y="1784693"/>
              <a:ext cx="124512" cy="163500"/>
            </a:xfrm>
            <a:custGeom>
              <a:avLst/>
              <a:gdLst>
                <a:gd name="T0" fmla="*/ 0 w 99"/>
                <a:gd name="T1" fmla="*/ 0 h 130"/>
                <a:gd name="T2" fmla="*/ 78 w 99"/>
                <a:gd name="T3" fmla="*/ 83 h 130"/>
                <a:gd name="T4" fmla="*/ 99 w 99"/>
                <a:gd name="T5" fmla="*/ 130 h 130"/>
                <a:gd name="T6" fmla="*/ 21 w 99"/>
                <a:gd name="T7" fmla="*/ 50 h 130"/>
                <a:gd name="T8" fmla="*/ 0 w 99"/>
                <a:gd name="T9" fmla="*/ 0 h 130"/>
              </a:gdLst>
              <a:ahLst/>
              <a:cxnLst>
                <a:cxn ang="0">
                  <a:pos x="T0" y="T1"/>
                </a:cxn>
                <a:cxn ang="0">
                  <a:pos x="T2" y="T3"/>
                </a:cxn>
                <a:cxn ang="0">
                  <a:pos x="T4" y="T5"/>
                </a:cxn>
                <a:cxn ang="0">
                  <a:pos x="T6" y="T7"/>
                </a:cxn>
                <a:cxn ang="0">
                  <a:pos x="T8" y="T9"/>
                </a:cxn>
              </a:cxnLst>
              <a:rect l="0" t="0" r="r" b="b"/>
              <a:pathLst>
                <a:path w="99" h="130">
                  <a:moveTo>
                    <a:pt x="0" y="0"/>
                  </a:moveTo>
                  <a:lnTo>
                    <a:pt x="78" y="83"/>
                  </a:lnTo>
                  <a:lnTo>
                    <a:pt x="99" y="130"/>
                  </a:lnTo>
                  <a:lnTo>
                    <a:pt x="21" y="50"/>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Freeform 654"/>
            <p:cNvSpPr>
              <a:spLocks/>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Freeform 655"/>
            <p:cNvSpPr>
              <a:spLocks/>
            </p:cNvSpPr>
            <p:nvPr/>
          </p:nvSpPr>
          <p:spPr bwMode="auto">
            <a:xfrm>
              <a:off x="1349518" y="1841289"/>
              <a:ext cx="109419" cy="167273"/>
            </a:xfrm>
            <a:custGeom>
              <a:avLst/>
              <a:gdLst>
                <a:gd name="T0" fmla="*/ 0 w 87"/>
                <a:gd name="T1" fmla="*/ 0 h 133"/>
                <a:gd name="T2" fmla="*/ 73 w 87"/>
                <a:gd name="T3" fmla="*/ 83 h 133"/>
                <a:gd name="T4" fmla="*/ 87 w 87"/>
                <a:gd name="T5" fmla="*/ 133 h 133"/>
                <a:gd name="T6" fmla="*/ 14 w 87"/>
                <a:gd name="T7" fmla="*/ 55 h 133"/>
                <a:gd name="T8" fmla="*/ 0 w 87"/>
                <a:gd name="T9" fmla="*/ 0 h 133"/>
              </a:gdLst>
              <a:ahLst/>
              <a:cxnLst>
                <a:cxn ang="0">
                  <a:pos x="T0" y="T1"/>
                </a:cxn>
                <a:cxn ang="0">
                  <a:pos x="T2" y="T3"/>
                </a:cxn>
                <a:cxn ang="0">
                  <a:pos x="T4" y="T5"/>
                </a:cxn>
                <a:cxn ang="0">
                  <a:pos x="T6" y="T7"/>
                </a:cxn>
                <a:cxn ang="0">
                  <a:pos x="T8" y="T9"/>
                </a:cxn>
              </a:cxnLst>
              <a:rect l="0" t="0" r="r" b="b"/>
              <a:pathLst>
                <a:path w="87" h="133">
                  <a:moveTo>
                    <a:pt x="0" y="0"/>
                  </a:moveTo>
                  <a:lnTo>
                    <a:pt x="73" y="83"/>
                  </a:lnTo>
                  <a:lnTo>
                    <a:pt x="87" y="133"/>
                  </a:lnTo>
                  <a:lnTo>
                    <a:pt x="14" y="5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Freeform 656"/>
            <p:cNvSpPr>
              <a:spLocks/>
            </p:cNvSpPr>
            <p:nvPr/>
          </p:nvSpPr>
          <p:spPr bwMode="auto">
            <a:xfrm>
              <a:off x="1227522" y="1910463"/>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Freeform 657"/>
            <p:cNvSpPr>
              <a:spLocks/>
            </p:cNvSpPr>
            <p:nvPr/>
          </p:nvSpPr>
          <p:spPr bwMode="auto">
            <a:xfrm>
              <a:off x="1227522" y="1910463"/>
              <a:ext cx="231416" cy="166016"/>
            </a:xfrm>
            <a:custGeom>
              <a:avLst/>
              <a:gdLst>
                <a:gd name="T0" fmla="*/ 111 w 184"/>
                <a:gd name="T1" fmla="*/ 0 h 132"/>
                <a:gd name="T2" fmla="*/ 184 w 184"/>
                <a:gd name="T3" fmla="*/ 78 h 132"/>
                <a:gd name="T4" fmla="*/ 78 w 184"/>
                <a:gd name="T5" fmla="*/ 132 h 132"/>
                <a:gd name="T6" fmla="*/ 0 w 184"/>
                <a:gd name="T7" fmla="*/ 54 h 132"/>
                <a:gd name="T8" fmla="*/ 111 w 184"/>
                <a:gd name="T9" fmla="*/ 0 h 132"/>
              </a:gdLst>
              <a:ahLst/>
              <a:cxnLst>
                <a:cxn ang="0">
                  <a:pos x="T0" y="T1"/>
                </a:cxn>
                <a:cxn ang="0">
                  <a:pos x="T2" y="T3"/>
                </a:cxn>
                <a:cxn ang="0">
                  <a:pos x="T4" y="T5"/>
                </a:cxn>
                <a:cxn ang="0">
                  <a:pos x="T6" y="T7"/>
                </a:cxn>
                <a:cxn ang="0">
                  <a:pos x="T8" y="T9"/>
                </a:cxn>
              </a:cxnLst>
              <a:rect l="0" t="0" r="r" b="b"/>
              <a:pathLst>
                <a:path w="184" h="132">
                  <a:moveTo>
                    <a:pt x="111" y="0"/>
                  </a:moveTo>
                  <a:lnTo>
                    <a:pt x="184" y="78"/>
                  </a:lnTo>
                  <a:lnTo>
                    <a:pt x="78" y="132"/>
                  </a:lnTo>
                  <a:lnTo>
                    <a:pt x="0" y="54"/>
                  </a:lnTo>
                  <a:lnTo>
                    <a:pt x="111"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Freeform 658"/>
            <p:cNvSpPr>
              <a:spLocks/>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Freeform 659"/>
            <p:cNvSpPr>
              <a:spLocks/>
            </p:cNvSpPr>
            <p:nvPr/>
          </p:nvSpPr>
          <p:spPr bwMode="auto">
            <a:xfrm>
              <a:off x="1227522" y="1978378"/>
              <a:ext cx="98100" cy="163500"/>
            </a:xfrm>
            <a:custGeom>
              <a:avLst/>
              <a:gdLst>
                <a:gd name="T0" fmla="*/ 0 w 78"/>
                <a:gd name="T1" fmla="*/ 0 h 130"/>
                <a:gd name="T2" fmla="*/ 78 w 78"/>
                <a:gd name="T3" fmla="*/ 78 h 130"/>
                <a:gd name="T4" fmla="*/ 78 w 78"/>
                <a:gd name="T5" fmla="*/ 130 h 130"/>
                <a:gd name="T6" fmla="*/ 2 w 78"/>
                <a:gd name="T7" fmla="*/ 54 h 130"/>
                <a:gd name="T8" fmla="*/ 0 w 78"/>
                <a:gd name="T9" fmla="*/ 0 h 130"/>
              </a:gdLst>
              <a:ahLst/>
              <a:cxnLst>
                <a:cxn ang="0">
                  <a:pos x="T0" y="T1"/>
                </a:cxn>
                <a:cxn ang="0">
                  <a:pos x="T2" y="T3"/>
                </a:cxn>
                <a:cxn ang="0">
                  <a:pos x="T4" y="T5"/>
                </a:cxn>
                <a:cxn ang="0">
                  <a:pos x="T6" y="T7"/>
                </a:cxn>
                <a:cxn ang="0">
                  <a:pos x="T8" y="T9"/>
                </a:cxn>
              </a:cxnLst>
              <a:rect l="0" t="0" r="r" b="b"/>
              <a:pathLst>
                <a:path w="78" h="130">
                  <a:moveTo>
                    <a:pt x="0" y="0"/>
                  </a:moveTo>
                  <a:lnTo>
                    <a:pt x="78" y="78"/>
                  </a:lnTo>
                  <a:lnTo>
                    <a:pt x="78" y="130"/>
                  </a:lnTo>
                  <a:lnTo>
                    <a:pt x="2" y="5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Freeform 660"/>
            <p:cNvSpPr>
              <a:spLocks/>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Freeform 661"/>
            <p:cNvSpPr>
              <a:spLocks/>
            </p:cNvSpPr>
            <p:nvPr/>
          </p:nvSpPr>
          <p:spPr bwMode="auto">
            <a:xfrm>
              <a:off x="1360837" y="2100374"/>
              <a:ext cx="100616" cy="159727"/>
            </a:xfrm>
            <a:custGeom>
              <a:avLst/>
              <a:gdLst>
                <a:gd name="T0" fmla="*/ 7 w 80"/>
                <a:gd name="T1" fmla="*/ 0 h 127"/>
                <a:gd name="T2" fmla="*/ 80 w 80"/>
                <a:gd name="T3" fmla="*/ 75 h 127"/>
                <a:gd name="T4" fmla="*/ 73 w 80"/>
                <a:gd name="T5" fmla="*/ 127 h 127"/>
                <a:gd name="T6" fmla="*/ 0 w 80"/>
                <a:gd name="T7" fmla="*/ 54 h 127"/>
                <a:gd name="T8" fmla="*/ 7 w 80"/>
                <a:gd name="T9" fmla="*/ 0 h 127"/>
              </a:gdLst>
              <a:ahLst/>
              <a:cxnLst>
                <a:cxn ang="0">
                  <a:pos x="T0" y="T1"/>
                </a:cxn>
                <a:cxn ang="0">
                  <a:pos x="T2" y="T3"/>
                </a:cxn>
                <a:cxn ang="0">
                  <a:pos x="T4" y="T5"/>
                </a:cxn>
                <a:cxn ang="0">
                  <a:pos x="T6" y="T7"/>
                </a:cxn>
                <a:cxn ang="0">
                  <a:pos x="T8" y="T9"/>
                </a:cxn>
              </a:cxnLst>
              <a:rect l="0" t="0" r="r" b="b"/>
              <a:pathLst>
                <a:path w="80" h="127">
                  <a:moveTo>
                    <a:pt x="7" y="0"/>
                  </a:moveTo>
                  <a:lnTo>
                    <a:pt x="80" y="75"/>
                  </a:lnTo>
                  <a:lnTo>
                    <a:pt x="73" y="127"/>
                  </a:lnTo>
                  <a:lnTo>
                    <a:pt x="0" y="54"/>
                  </a:lnTo>
                  <a:lnTo>
                    <a:pt x="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Freeform 662"/>
            <p:cNvSpPr>
              <a:spLocks/>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Freeform 663"/>
            <p:cNvSpPr>
              <a:spLocks/>
            </p:cNvSpPr>
            <p:nvPr/>
          </p:nvSpPr>
          <p:spPr bwMode="auto">
            <a:xfrm>
              <a:off x="1206141" y="2168290"/>
              <a:ext cx="246508" cy="104389"/>
            </a:xfrm>
            <a:custGeom>
              <a:avLst/>
              <a:gdLst>
                <a:gd name="T0" fmla="*/ 123 w 196"/>
                <a:gd name="T1" fmla="*/ 0 h 83"/>
                <a:gd name="T2" fmla="*/ 196 w 196"/>
                <a:gd name="T3" fmla="*/ 73 h 83"/>
                <a:gd name="T4" fmla="*/ 78 w 196"/>
                <a:gd name="T5" fmla="*/ 83 h 83"/>
                <a:gd name="T6" fmla="*/ 0 w 196"/>
                <a:gd name="T7" fmla="*/ 10 h 83"/>
                <a:gd name="T8" fmla="*/ 123 w 196"/>
                <a:gd name="T9" fmla="*/ 0 h 83"/>
              </a:gdLst>
              <a:ahLst/>
              <a:cxnLst>
                <a:cxn ang="0">
                  <a:pos x="T0" y="T1"/>
                </a:cxn>
                <a:cxn ang="0">
                  <a:pos x="T2" y="T3"/>
                </a:cxn>
                <a:cxn ang="0">
                  <a:pos x="T4" y="T5"/>
                </a:cxn>
                <a:cxn ang="0">
                  <a:pos x="T6" y="T7"/>
                </a:cxn>
                <a:cxn ang="0">
                  <a:pos x="T8" y="T9"/>
                </a:cxn>
              </a:cxnLst>
              <a:rect l="0" t="0" r="r" b="b"/>
              <a:pathLst>
                <a:path w="196" h="83">
                  <a:moveTo>
                    <a:pt x="123" y="0"/>
                  </a:moveTo>
                  <a:lnTo>
                    <a:pt x="196" y="73"/>
                  </a:lnTo>
                  <a:lnTo>
                    <a:pt x="78" y="83"/>
                  </a:lnTo>
                  <a:lnTo>
                    <a:pt x="0" y="10"/>
                  </a:lnTo>
                  <a:lnTo>
                    <a:pt x="12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Freeform 664"/>
            <p:cNvSpPr>
              <a:spLocks/>
            </p:cNvSpPr>
            <p:nvPr/>
          </p:nvSpPr>
          <p:spPr bwMode="auto">
            <a:xfrm>
              <a:off x="1182245" y="2180867"/>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Freeform 665"/>
            <p:cNvSpPr>
              <a:spLocks/>
            </p:cNvSpPr>
            <p:nvPr/>
          </p:nvSpPr>
          <p:spPr bwMode="auto">
            <a:xfrm>
              <a:off x="1182245" y="2180867"/>
              <a:ext cx="121996" cy="150923"/>
            </a:xfrm>
            <a:custGeom>
              <a:avLst/>
              <a:gdLst>
                <a:gd name="T0" fmla="*/ 19 w 97"/>
                <a:gd name="T1" fmla="*/ 0 h 120"/>
                <a:gd name="T2" fmla="*/ 97 w 97"/>
                <a:gd name="T3" fmla="*/ 73 h 120"/>
                <a:gd name="T4" fmla="*/ 78 w 97"/>
                <a:gd name="T5" fmla="*/ 120 h 120"/>
                <a:gd name="T6" fmla="*/ 0 w 97"/>
                <a:gd name="T7" fmla="*/ 49 h 120"/>
                <a:gd name="T8" fmla="*/ 19 w 97"/>
                <a:gd name="T9" fmla="*/ 0 h 120"/>
              </a:gdLst>
              <a:ahLst/>
              <a:cxnLst>
                <a:cxn ang="0">
                  <a:pos x="T0" y="T1"/>
                </a:cxn>
                <a:cxn ang="0">
                  <a:pos x="T2" y="T3"/>
                </a:cxn>
                <a:cxn ang="0">
                  <a:pos x="T4" y="T5"/>
                </a:cxn>
                <a:cxn ang="0">
                  <a:pos x="T6" y="T7"/>
                </a:cxn>
                <a:cxn ang="0">
                  <a:pos x="T8" y="T9"/>
                </a:cxn>
              </a:cxnLst>
              <a:rect l="0" t="0" r="r" b="b"/>
              <a:pathLst>
                <a:path w="97" h="120">
                  <a:moveTo>
                    <a:pt x="19" y="0"/>
                  </a:moveTo>
                  <a:lnTo>
                    <a:pt x="97" y="73"/>
                  </a:lnTo>
                  <a:lnTo>
                    <a:pt x="78" y="120"/>
                  </a:lnTo>
                  <a:lnTo>
                    <a:pt x="0" y="49"/>
                  </a:lnTo>
                  <a:lnTo>
                    <a:pt x="1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Freeform 666"/>
            <p:cNvSpPr>
              <a:spLocks/>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0" name="Freeform 667"/>
            <p:cNvSpPr>
              <a:spLocks/>
            </p:cNvSpPr>
            <p:nvPr/>
          </p:nvSpPr>
          <p:spPr bwMode="auto">
            <a:xfrm>
              <a:off x="1182245" y="2242494"/>
              <a:ext cx="202489" cy="189912"/>
            </a:xfrm>
            <a:custGeom>
              <a:avLst/>
              <a:gdLst>
                <a:gd name="T0" fmla="*/ 0 w 161"/>
                <a:gd name="T1" fmla="*/ 0 h 151"/>
                <a:gd name="T2" fmla="*/ 78 w 161"/>
                <a:gd name="T3" fmla="*/ 71 h 151"/>
                <a:gd name="T4" fmla="*/ 161 w 161"/>
                <a:gd name="T5" fmla="*/ 151 h 151"/>
                <a:gd name="T6" fmla="*/ 88 w 161"/>
                <a:gd name="T7" fmla="*/ 83 h 151"/>
                <a:gd name="T8" fmla="*/ 0 w 161"/>
                <a:gd name="T9" fmla="*/ 0 h 151"/>
              </a:gdLst>
              <a:ahLst/>
              <a:cxnLst>
                <a:cxn ang="0">
                  <a:pos x="T0" y="T1"/>
                </a:cxn>
                <a:cxn ang="0">
                  <a:pos x="T2" y="T3"/>
                </a:cxn>
                <a:cxn ang="0">
                  <a:pos x="T4" y="T5"/>
                </a:cxn>
                <a:cxn ang="0">
                  <a:pos x="T6" y="T7"/>
                </a:cxn>
                <a:cxn ang="0">
                  <a:pos x="T8" y="T9"/>
                </a:cxn>
              </a:cxnLst>
              <a:rect l="0" t="0" r="r" b="b"/>
              <a:pathLst>
                <a:path w="161" h="151">
                  <a:moveTo>
                    <a:pt x="0" y="0"/>
                  </a:moveTo>
                  <a:lnTo>
                    <a:pt x="78" y="71"/>
                  </a:lnTo>
                  <a:lnTo>
                    <a:pt x="161" y="151"/>
                  </a:lnTo>
                  <a:lnTo>
                    <a:pt x="88" y="8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1" name="Freeform 668"/>
            <p:cNvSpPr>
              <a:spLocks/>
            </p:cNvSpPr>
            <p:nvPr/>
          </p:nvSpPr>
          <p:spPr bwMode="auto">
            <a:xfrm>
              <a:off x="1256449" y="2346883"/>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2" name="Freeform 669"/>
            <p:cNvSpPr>
              <a:spLocks/>
            </p:cNvSpPr>
            <p:nvPr/>
          </p:nvSpPr>
          <p:spPr bwMode="auto">
            <a:xfrm>
              <a:off x="1256449" y="2346883"/>
              <a:ext cx="128285" cy="145893"/>
            </a:xfrm>
            <a:custGeom>
              <a:avLst/>
              <a:gdLst>
                <a:gd name="T0" fmla="*/ 29 w 102"/>
                <a:gd name="T1" fmla="*/ 0 h 116"/>
                <a:gd name="T2" fmla="*/ 102 w 102"/>
                <a:gd name="T3" fmla="*/ 68 h 116"/>
                <a:gd name="T4" fmla="*/ 78 w 102"/>
                <a:gd name="T5" fmla="*/ 116 h 116"/>
                <a:gd name="T6" fmla="*/ 0 w 102"/>
                <a:gd name="T7" fmla="*/ 47 h 116"/>
                <a:gd name="T8" fmla="*/ 29 w 102"/>
                <a:gd name="T9" fmla="*/ 0 h 116"/>
              </a:gdLst>
              <a:ahLst/>
              <a:cxnLst>
                <a:cxn ang="0">
                  <a:pos x="T0" y="T1"/>
                </a:cxn>
                <a:cxn ang="0">
                  <a:pos x="T2" y="T3"/>
                </a:cxn>
                <a:cxn ang="0">
                  <a:pos x="T4" y="T5"/>
                </a:cxn>
                <a:cxn ang="0">
                  <a:pos x="T6" y="T7"/>
                </a:cxn>
                <a:cxn ang="0">
                  <a:pos x="T8" y="T9"/>
                </a:cxn>
              </a:cxnLst>
              <a:rect l="0" t="0" r="r" b="b"/>
              <a:pathLst>
                <a:path w="102" h="116">
                  <a:moveTo>
                    <a:pt x="29" y="0"/>
                  </a:moveTo>
                  <a:lnTo>
                    <a:pt x="102" y="68"/>
                  </a:lnTo>
                  <a:lnTo>
                    <a:pt x="78" y="116"/>
                  </a:lnTo>
                  <a:lnTo>
                    <a:pt x="0" y="47"/>
                  </a:lnTo>
                  <a:lnTo>
                    <a:pt x="2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3" name="Freeform 670"/>
            <p:cNvSpPr>
              <a:spLocks/>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4" name="Freeform 671"/>
            <p:cNvSpPr>
              <a:spLocks/>
            </p:cNvSpPr>
            <p:nvPr/>
          </p:nvSpPr>
          <p:spPr bwMode="auto">
            <a:xfrm>
              <a:off x="577294" y="2216082"/>
              <a:ext cx="216323" cy="252797"/>
            </a:xfrm>
            <a:custGeom>
              <a:avLst/>
              <a:gdLst>
                <a:gd name="T0" fmla="*/ 0 w 172"/>
                <a:gd name="T1" fmla="*/ 132 h 201"/>
                <a:gd name="T2" fmla="*/ 92 w 172"/>
                <a:gd name="T3" fmla="*/ 201 h 201"/>
                <a:gd name="T4" fmla="*/ 172 w 172"/>
                <a:gd name="T5" fmla="*/ 73 h 201"/>
                <a:gd name="T6" fmla="*/ 82 w 172"/>
                <a:gd name="T7" fmla="*/ 0 h 201"/>
                <a:gd name="T8" fmla="*/ 0 w 172"/>
                <a:gd name="T9" fmla="*/ 132 h 201"/>
              </a:gdLst>
              <a:ahLst/>
              <a:cxnLst>
                <a:cxn ang="0">
                  <a:pos x="T0" y="T1"/>
                </a:cxn>
                <a:cxn ang="0">
                  <a:pos x="T2" y="T3"/>
                </a:cxn>
                <a:cxn ang="0">
                  <a:pos x="T4" y="T5"/>
                </a:cxn>
                <a:cxn ang="0">
                  <a:pos x="T6" y="T7"/>
                </a:cxn>
                <a:cxn ang="0">
                  <a:pos x="T8" y="T9"/>
                </a:cxn>
              </a:cxnLst>
              <a:rect l="0" t="0" r="r" b="b"/>
              <a:pathLst>
                <a:path w="172" h="201">
                  <a:moveTo>
                    <a:pt x="0" y="132"/>
                  </a:moveTo>
                  <a:lnTo>
                    <a:pt x="92" y="201"/>
                  </a:lnTo>
                  <a:lnTo>
                    <a:pt x="172" y="73"/>
                  </a:lnTo>
                  <a:lnTo>
                    <a:pt x="82" y="0"/>
                  </a:lnTo>
                  <a:lnTo>
                    <a:pt x="0" y="132"/>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5" name="Freeform 672"/>
            <p:cNvSpPr>
              <a:spLocks/>
            </p:cNvSpPr>
            <p:nvPr/>
          </p:nvSpPr>
          <p:spPr bwMode="auto">
            <a:xfrm>
              <a:off x="680425" y="2177094"/>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6" name="Freeform 673"/>
            <p:cNvSpPr>
              <a:spLocks/>
            </p:cNvSpPr>
            <p:nvPr/>
          </p:nvSpPr>
          <p:spPr bwMode="auto">
            <a:xfrm>
              <a:off x="680425" y="2177094"/>
              <a:ext cx="259085" cy="134573"/>
            </a:xfrm>
            <a:custGeom>
              <a:avLst/>
              <a:gdLst>
                <a:gd name="T0" fmla="*/ 90 w 206"/>
                <a:gd name="T1" fmla="*/ 104 h 107"/>
                <a:gd name="T2" fmla="*/ 97 w 206"/>
                <a:gd name="T3" fmla="*/ 104 h 107"/>
                <a:gd name="T4" fmla="*/ 104 w 206"/>
                <a:gd name="T5" fmla="*/ 107 h 107"/>
                <a:gd name="T6" fmla="*/ 114 w 206"/>
                <a:gd name="T7" fmla="*/ 104 h 107"/>
                <a:gd name="T8" fmla="*/ 121 w 206"/>
                <a:gd name="T9" fmla="*/ 104 h 107"/>
                <a:gd name="T10" fmla="*/ 128 w 206"/>
                <a:gd name="T11" fmla="*/ 104 h 107"/>
                <a:gd name="T12" fmla="*/ 135 w 206"/>
                <a:gd name="T13" fmla="*/ 104 h 107"/>
                <a:gd name="T14" fmla="*/ 144 w 206"/>
                <a:gd name="T15" fmla="*/ 102 h 107"/>
                <a:gd name="T16" fmla="*/ 151 w 206"/>
                <a:gd name="T17" fmla="*/ 99 h 107"/>
                <a:gd name="T18" fmla="*/ 159 w 206"/>
                <a:gd name="T19" fmla="*/ 99 h 107"/>
                <a:gd name="T20" fmla="*/ 166 w 206"/>
                <a:gd name="T21" fmla="*/ 97 h 107"/>
                <a:gd name="T22" fmla="*/ 173 w 206"/>
                <a:gd name="T23" fmla="*/ 92 h 107"/>
                <a:gd name="T24" fmla="*/ 180 w 206"/>
                <a:gd name="T25" fmla="*/ 90 h 107"/>
                <a:gd name="T26" fmla="*/ 187 w 206"/>
                <a:gd name="T27" fmla="*/ 85 h 107"/>
                <a:gd name="T28" fmla="*/ 194 w 206"/>
                <a:gd name="T29" fmla="*/ 83 h 107"/>
                <a:gd name="T30" fmla="*/ 199 w 206"/>
                <a:gd name="T31" fmla="*/ 78 h 107"/>
                <a:gd name="T32" fmla="*/ 206 w 206"/>
                <a:gd name="T33" fmla="*/ 73 h 107"/>
                <a:gd name="T34" fmla="*/ 116 w 206"/>
                <a:gd name="T35" fmla="*/ 3 h 107"/>
                <a:gd name="T36" fmla="*/ 111 w 206"/>
                <a:gd name="T37" fmla="*/ 7 h 107"/>
                <a:gd name="T38" fmla="*/ 104 w 206"/>
                <a:gd name="T39" fmla="*/ 12 h 107"/>
                <a:gd name="T40" fmla="*/ 97 w 206"/>
                <a:gd name="T41" fmla="*/ 17 h 107"/>
                <a:gd name="T42" fmla="*/ 90 w 206"/>
                <a:gd name="T43" fmla="*/ 19 h 107"/>
                <a:gd name="T44" fmla="*/ 83 w 206"/>
                <a:gd name="T45" fmla="*/ 21 h 107"/>
                <a:gd name="T46" fmla="*/ 76 w 206"/>
                <a:gd name="T47" fmla="*/ 24 h 107"/>
                <a:gd name="T48" fmla="*/ 66 w 206"/>
                <a:gd name="T49" fmla="*/ 29 h 107"/>
                <a:gd name="T50" fmla="*/ 59 w 206"/>
                <a:gd name="T51" fmla="*/ 29 h 107"/>
                <a:gd name="T52" fmla="*/ 52 w 206"/>
                <a:gd name="T53" fmla="*/ 31 h 107"/>
                <a:gd name="T54" fmla="*/ 43 w 206"/>
                <a:gd name="T55" fmla="*/ 33 h 107"/>
                <a:gd name="T56" fmla="*/ 36 w 206"/>
                <a:gd name="T57" fmla="*/ 33 h 107"/>
                <a:gd name="T58" fmla="*/ 29 w 206"/>
                <a:gd name="T59" fmla="*/ 33 h 107"/>
                <a:gd name="T60" fmla="*/ 19 w 206"/>
                <a:gd name="T61" fmla="*/ 33 h 107"/>
                <a:gd name="T62" fmla="*/ 12 w 206"/>
                <a:gd name="T63" fmla="*/ 33 h 107"/>
                <a:gd name="T64" fmla="*/ 5 w 206"/>
                <a:gd name="T65"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07">
                  <a:moveTo>
                    <a:pt x="0" y="31"/>
                  </a:moveTo>
                  <a:lnTo>
                    <a:pt x="90" y="104"/>
                  </a:lnTo>
                  <a:lnTo>
                    <a:pt x="92" y="104"/>
                  </a:lnTo>
                  <a:lnTo>
                    <a:pt x="97" y="104"/>
                  </a:lnTo>
                  <a:lnTo>
                    <a:pt x="102" y="104"/>
                  </a:lnTo>
                  <a:lnTo>
                    <a:pt x="104" y="107"/>
                  </a:lnTo>
                  <a:lnTo>
                    <a:pt x="109" y="107"/>
                  </a:lnTo>
                  <a:lnTo>
                    <a:pt x="114" y="104"/>
                  </a:lnTo>
                  <a:lnTo>
                    <a:pt x="116" y="107"/>
                  </a:lnTo>
                  <a:lnTo>
                    <a:pt x="121" y="104"/>
                  </a:lnTo>
                  <a:lnTo>
                    <a:pt x="123" y="104"/>
                  </a:lnTo>
                  <a:lnTo>
                    <a:pt x="128" y="104"/>
                  </a:lnTo>
                  <a:lnTo>
                    <a:pt x="133" y="104"/>
                  </a:lnTo>
                  <a:lnTo>
                    <a:pt x="135" y="104"/>
                  </a:lnTo>
                  <a:lnTo>
                    <a:pt x="140" y="104"/>
                  </a:lnTo>
                  <a:lnTo>
                    <a:pt x="144" y="102"/>
                  </a:lnTo>
                  <a:lnTo>
                    <a:pt x="147" y="102"/>
                  </a:lnTo>
                  <a:lnTo>
                    <a:pt x="151" y="99"/>
                  </a:lnTo>
                  <a:lnTo>
                    <a:pt x="154" y="99"/>
                  </a:lnTo>
                  <a:lnTo>
                    <a:pt x="159" y="99"/>
                  </a:lnTo>
                  <a:lnTo>
                    <a:pt x="161" y="97"/>
                  </a:lnTo>
                  <a:lnTo>
                    <a:pt x="166" y="97"/>
                  </a:lnTo>
                  <a:lnTo>
                    <a:pt x="170" y="95"/>
                  </a:lnTo>
                  <a:lnTo>
                    <a:pt x="173" y="92"/>
                  </a:lnTo>
                  <a:lnTo>
                    <a:pt x="175" y="92"/>
                  </a:lnTo>
                  <a:lnTo>
                    <a:pt x="180" y="90"/>
                  </a:lnTo>
                  <a:lnTo>
                    <a:pt x="182" y="88"/>
                  </a:lnTo>
                  <a:lnTo>
                    <a:pt x="187" y="85"/>
                  </a:lnTo>
                  <a:lnTo>
                    <a:pt x="189" y="85"/>
                  </a:lnTo>
                  <a:lnTo>
                    <a:pt x="194" y="83"/>
                  </a:lnTo>
                  <a:lnTo>
                    <a:pt x="196" y="81"/>
                  </a:lnTo>
                  <a:lnTo>
                    <a:pt x="199" y="78"/>
                  </a:lnTo>
                  <a:lnTo>
                    <a:pt x="203" y="76"/>
                  </a:lnTo>
                  <a:lnTo>
                    <a:pt x="206" y="73"/>
                  </a:lnTo>
                  <a:lnTo>
                    <a:pt x="121" y="0"/>
                  </a:lnTo>
                  <a:lnTo>
                    <a:pt x="116" y="3"/>
                  </a:lnTo>
                  <a:lnTo>
                    <a:pt x="114" y="5"/>
                  </a:lnTo>
                  <a:lnTo>
                    <a:pt x="111" y="7"/>
                  </a:lnTo>
                  <a:lnTo>
                    <a:pt x="107" y="10"/>
                  </a:lnTo>
                  <a:lnTo>
                    <a:pt x="104" y="12"/>
                  </a:lnTo>
                  <a:lnTo>
                    <a:pt x="99" y="14"/>
                  </a:lnTo>
                  <a:lnTo>
                    <a:pt x="97" y="17"/>
                  </a:lnTo>
                  <a:lnTo>
                    <a:pt x="92" y="17"/>
                  </a:lnTo>
                  <a:lnTo>
                    <a:pt x="90" y="19"/>
                  </a:lnTo>
                  <a:lnTo>
                    <a:pt x="85" y="21"/>
                  </a:lnTo>
                  <a:lnTo>
                    <a:pt x="83" y="21"/>
                  </a:lnTo>
                  <a:lnTo>
                    <a:pt x="78" y="24"/>
                  </a:lnTo>
                  <a:lnTo>
                    <a:pt x="76" y="24"/>
                  </a:lnTo>
                  <a:lnTo>
                    <a:pt x="71" y="26"/>
                  </a:lnTo>
                  <a:lnTo>
                    <a:pt x="66" y="29"/>
                  </a:lnTo>
                  <a:lnTo>
                    <a:pt x="64" y="29"/>
                  </a:lnTo>
                  <a:lnTo>
                    <a:pt x="59" y="29"/>
                  </a:lnTo>
                  <a:lnTo>
                    <a:pt x="55" y="31"/>
                  </a:lnTo>
                  <a:lnTo>
                    <a:pt x="52" y="31"/>
                  </a:lnTo>
                  <a:lnTo>
                    <a:pt x="47" y="31"/>
                  </a:lnTo>
                  <a:lnTo>
                    <a:pt x="43" y="33"/>
                  </a:lnTo>
                  <a:lnTo>
                    <a:pt x="40" y="33"/>
                  </a:lnTo>
                  <a:lnTo>
                    <a:pt x="36" y="33"/>
                  </a:lnTo>
                  <a:lnTo>
                    <a:pt x="31" y="33"/>
                  </a:lnTo>
                  <a:lnTo>
                    <a:pt x="29" y="33"/>
                  </a:lnTo>
                  <a:lnTo>
                    <a:pt x="24" y="33"/>
                  </a:lnTo>
                  <a:lnTo>
                    <a:pt x="19" y="33"/>
                  </a:lnTo>
                  <a:lnTo>
                    <a:pt x="17" y="33"/>
                  </a:lnTo>
                  <a:lnTo>
                    <a:pt x="12" y="33"/>
                  </a:lnTo>
                  <a:lnTo>
                    <a:pt x="7" y="33"/>
                  </a:lnTo>
                  <a:lnTo>
                    <a:pt x="5" y="33"/>
                  </a:lnTo>
                  <a:lnTo>
                    <a:pt x="0" y="31"/>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7" name="Freeform 674"/>
            <p:cNvSpPr>
              <a:spLocks/>
            </p:cNvSpPr>
            <p:nvPr/>
          </p:nvSpPr>
          <p:spPr bwMode="auto">
            <a:xfrm>
              <a:off x="832606" y="2177094"/>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8" name="Freeform 675"/>
            <p:cNvSpPr>
              <a:spLocks/>
            </p:cNvSpPr>
            <p:nvPr/>
          </p:nvSpPr>
          <p:spPr bwMode="auto">
            <a:xfrm>
              <a:off x="832606" y="2177094"/>
              <a:ext cx="264116" cy="193685"/>
            </a:xfrm>
            <a:custGeom>
              <a:avLst/>
              <a:gdLst>
                <a:gd name="T0" fmla="*/ 0 w 210"/>
                <a:gd name="T1" fmla="*/ 0 h 154"/>
                <a:gd name="T2" fmla="*/ 85 w 210"/>
                <a:gd name="T3" fmla="*/ 73 h 154"/>
                <a:gd name="T4" fmla="*/ 210 w 210"/>
                <a:gd name="T5" fmla="*/ 154 h 154"/>
                <a:gd name="T6" fmla="*/ 127 w 210"/>
                <a:gd name="T7" fmla="*/ 83 h 154"/>
                <a:gd name="T8" fmla="*/ 0 w 210"/>
                <a:gd name="T9" fmla="*/ 0 h 154"/>
              </a:gdLst>
              <a:ahLst/>
              <a:cxnLst>
                <a:cxn ang="0">
                  <a:pos x="T0" y="T1"/>
                </a:cxn>
                <a:cxn ang="0">
                  <a:pos x="T2" y="T3"/>
                </a:cxn>
                <a:cxn ang="0">
                  <a:pos x="T4" y="T5"/>
                </a:cxn>
                <a:cxn ang="0">
                  <a:pos x="T6" y="T7"/>
                </a:cxn>
                <a:cxn ang="0">
                  <a:pos x="T8" y="T9"/>
                </a:cxn>
              </a:cxnLst>
              <a:rect l="0" t="0" r="r" b="b"/>
              <a:pathLst>
                <a:path w="210" h="154">
                  <a:moveTo>
                    <a:pt x="0" y="0"/>
                  </a:moveTo>
                  <a:lnTo>
                    <a:pt x="85" y="73"/>
                  </a:lnTo>
                  <a:lnTo>
                    <a:pt x="210" y="154"/>
                  </a:lnTo>
                  <a:lnTo>
                    <a:pt x="127" y="8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9" name="Freeform 676"/>
            <p:cNvSpPr>
              <a:spLocks/>
            </p:cNvSpPr>
            <p:nvPr/>
          </p:nvSpPr>
          <p:spPr bwMode="auto">
            <a:xfrm>
              <a:off x="330786" y="1877763"/>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0" name="Freeform 677"/>
            <p:cNvSpPr>
              <a:spLocks/>
            </p:cNvSpPr>
            <p:nvPr/>
          </p:nvSpPr>
          <p:spPr bwMode="auto">
            <a:xfrm>
              <a:off x="330786" y="1877763"/>
              <a:ext cx="240220" cy="513139"/>
            </a:xfrm>
            <a:custGeom>
              <a:avLst/>
              <a:gdLst>
                <a:gd name="T0" fmla="*/ 191 w 191"/>
                <a:gd name="T1" fmla="*/ 408 h 408"/>
                <a:gd name="T2" fmla="*/ 174 w 191"/>
                <a:gd name="T3" fmla="*/ 392 h 408"/>
                <a:gd name="T4" fmla="*/ 160 w 191"/>
                <a:gd name="T5" fmla="*/ 375 h 408"/>
                <a:gd name="T6" fmla="*/ 146 w 191"/>
                <a:gd name="T7" fmla="*/ 356 h 408"/>
                <a:gd name="T8" fmla="*/ 137 w 191"/>
                <a:gd name="T9" fmla="*/ 337 h 408"/>
                <a:gd name="T10" fmla="*/ 125 w 191"/>
                <a:gd name="T11" fmla="*/ 319 h 408"/>
                <a:gd name="T12" fmla="*/ 118 w 191"/>
                <a:gd name="T13" fmla="*/ 297 h 408"/>
                <a:gd name="T14" fmla="*/ 111 w 191"/>
                <a:gd name="T15" fmla="*/ 278 h 408"/>
                <a:gd name="T16" fmla="*/ 103 w 191"/>
                <a:gd name="T17" fmla="*/ 255 h 408"/>
                <a:gd name="T18" fmla="*/ 101 w 191"/>
                <a:gd name="T19" fmla="*/ 233 h 408"/>
                <a:gd name="T20" fmla="*/ 99 w 191"/>
                <a:gd name="T21" fmla="*/ 212 h 408"/>
                <a:gd name="T22" fmla="*/ 96 w 191"/>
                <a:gd name="T23" fmla="*/ 191 h 408"/>
                <a:gd name="T24" fmla="*/ 99 w 191"/>
                <a:gd name="T25" fmla="*/ 167 h 408"/>
                <a:gd name="T26" fmla="*/ 101 w 191"/>
                <a:gd name="T27" fmla="*/ 146 h 408"/>
                <a:gd name="T28" fmla="*/ 106 w 191"/>
                <a:gd name="T29" fmla="*/ 125 h 408"/>
                <a:gd name="T30" fmla="*/ 113 w 191"/>
                <a:gd name="T31" fmla="*/ 101 h 408"/>
                <a:gd name="T32" fmla="*/ 120 w 191"/>
                <a:gd name="T33" fmla="*/ 80 h 408"/>
                <a:gd name="T34" fmla="*/ 18 w 191"/>
                <a:gd name="T35" fmla="*/ 11 h 408"/>
                <a:gd name="T36" fmla="*/ 11 w 191"/>
                <a:gd name="T37" fmla="*/ 33 h 408"/>
                <a:gd name="T38" fmla="*/ 7 w 191"/>
                <a:gd name="T39" fmla="*/ 56 h 408"/>
                <a:gd name="T40" fmla="*/ 2 w 191"/>
                <a:gd name="T41" fmla="*/ 78 h 408"/>
                <a:gd name="T42" fmla="*/ 0 w 191"/>
                <a:gd name="T43" fmla="*/ 101 h 408"/>
                <a:gd name="T44" fmla="*/ 0 w 191"/>
                <a:gd name="T45" fmla="*/ 125 h 408"/>
                <a:gd name="T46" fmla="*/ 2 w 191"/>
                <a:gd name="T47" fmla="*/ 146 h 408"/>
                <a:gd name="T48" fmla="*/ 4 w 191"/>
                <a:gd name="T49" fmla="*/ 170 h 408"/>
                <a:gd name="T50" fmla="*/ 9 w 191"/>
                <a:gd name="T51" fmla="*/ 193 h 408"/>
                <a:gd name="T52" fmla="*/ 16 w 191"/>
                <a:gd name="T53" fmla="*/ 215 h 408"/>
                <a:gd name="T54" fmla="*/ 23 w 191"/>
                <a:gd name="T55" fmla="*/ 236 h 408"/>
                <a:gd name="T56" fmla="*/ 33 w 191"/>
                <a:gd name="T57" fmla="*/ 255 h 408"/>
                <a:gd name="T58" fmla="*/ 44 w 191"/>
                <a:gd name="T59" fmla="*/ 276 h 408"/>
                <a:gd name="T60" fmla="*/ 56 w 191"/>
                <a:gd name="T61" fmla="*/ 295 h 408"/>
                <a:gd name="T62" fmla="*/ 70 w 191"/>
                <a:gd name="T63" fmla="*/ 314 h 408"/>
                <a:gd name="T64" fmla="*/ 87 w 191"/>
                <a:gd name="T65" fmla="*/ 33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408">
                  <a:moveTo>
                    <a:pt x="96" y="340"/>
                  </a:moveTo>
                  <a:lnTo>
                    <a:pt x="191" y="408"/>
                  </a:lnTo>
                  <a:lnTo>
                    <a:pt x="181" y="401"/>
                  </a:lnTo>
                  <a:lnTo>
                    <a:pt x="174" y="392"/>
                  </a:lnTo>
                  <a:lnTo>
                    <a:pt x="167" y="385"/>
                  </a:lnTo>
                  <a:lnTo>
                    <a:pt x="160" y="375"/>
                  </a:lnTo>
                  <a:lnTo>
                    <a:pt x="153" y="366"/>
                  </a:lnTo>
                  <a:lnTo>
                    <a:pt x="146" y="356"/>
                  </a:lnTo>
                  <a:lnTo>
                    <a:pt x="141" y="347"/>
                  </a:lnTo>
                  <a:lnTo>
                    <a:pt x="137" y="337"/>
                  </a:lnTo>
                  <a:lnTo>
                    <a:pt x="129" y="328"/>
                  </a:lnTo>
                  <a:lnTo>
                    <a:pt x="125" y="319"/>
                  </a:lnTo>
                  <a:lnTo>
                    <a:pt x="120" y="309"/>
                  </a:lnTo>
                  <a:lnTo>
                    <a:pt x="118" y="297"/>
                  </a:lnTo>
                  <a:lnTo>
                    <a:pt x="113" y="288"/>
                  </a:lnTo>
                  <a:lnTo>
                    <a:pt x="111" y="278"/>
                  </a:lnTo>
                  <a:lnTo>
                    <a:pt x="106" y="267"/>
                  </a:lnTo>
                  <a:lnTo>
                    <a:pt x="103" y="255"/>
                  </a:lnTo>
                  <a:lnTo>
                    <a:pt x="101" y="245"/>
                  </a:lnTo>
                  <a:lnTo>
                    <a:pt x="101" y="233"/>
                  </a:lnTo>
                  <a:lnTo>
                    <a:pt x="99" y="224"/>
                  </a:lnTo>
                  <a:lnTo>
                    <a:pt x="99" y="212"/>
                  </a:lnTo>
                  <a:lnTo>
                    <a:pt x="99" y="200"/>
                  </a:lnTo>
                  <a:lnTo>
                    <a:pt x="96" y="191"/>
                  </a:lnTo>
                  <a:lnTo>
                    <a:pt x="96" y="179"/>
                  </a:lnTo>
                  <a:lnTo>
                    <a:pt x="99" y="167"/>
                  </a:lnTo>
                  <a:lnTo>
                    <a:pt x="101" y="158"/>
                  </a:lnTo>
                  <a:lnTo>
                    <a:pt x="101" y="146"/>
                  </a:lnTo>
                  <a:lnTo>
                    <a:pt x="103" y="134"/>
                  </a:lnTo>
                  <a:lnTo>
                    <a:pt x="106" y="125"/>
                  </a:lnTo>
                  <a:lnTo>
                    <a:pt x="108" y="113"/>
                  </a:lnTo>
                  <a:lnTo>
                    <a:pt x="113" y="101"/>
                  </a:lnTo>
                  <a:lnTo>
                    <a:pt x="115" y="92"/>
                  </a:lnTo>
                  <a:lnTo>
                    <a:pt x="120" y="80"/>
                  </a:lnTo>
                  <a:lnTo>
                    <a:pt x="23" y="0"/>
                  </a:lnTo>
                  <a:lnTo>
                    <a:pt x="18" y="11"/>
                  </a:lnTo>
                  <a:lnTo>
                    <a:pt x="16" y="23"/>
                  </a:lnTo>
                  <a:lnTo>
                    <a:pt x="11" y="33"/>
                  </a:lnTo>
                  <a:lnTo>
                    <a:pt x="9" y="45"/>
                  </a:lnTo>
                  <a:lnTo>
                    <a:pt x="7" y="56"/>
                  </a:lnTo>
                  <a:lnTo>
                    <a:pt x="4" y="68"/>
                  </a:lnTo>
                  <a:lnTo>
                    <a:pt x="2" y="78"/>
                  </a:lnTo>
                  <a:lnTo>
                    <a:pt x="2" y="89"/>
                  </a:lnTo>
                  <a:lnTo>
                    <a:pt x="0" y="101"/>
                  </a:lnTo>
                  <a:lnTo>
                    <a:pt x="0" y="113"/>
                  </a:lnTo>
                  <a:lnTo>
                    <a:pt x="0" y="125"/>
                  </a:lnTo>
                  <a:lnTo>
                    <a:pt x="0" y="137"/>
                  </a:lnTo>
                  <a:lnTo>
                    <a:pt x="2" y="146"/>
                  </a:lnTo>
                  <a:lnTo>
                    <a:pt x="2" y="158"/>
                  </a:lnTo>
                  <a:lnTo>
                    <a:pt x="4" y="170"/>
                  </a:lnTo>
                  <a:lnTo>
                    <a:pt x="7" y="182"/>
                  </a:lnTo>
                  <a:lnTo>
                    <a:pt x="9" y="193"/>
                  </a:lnTo>
                  <a:lnTo>
                    <a:pt x="11" y="203"/>
                  </a:lnTo>
                  <a:lnTo>
                    <a:pt x="16" y="215"/>
                  </a:lnTo>
                  <a:lnTo>
                    <a:pt x="18" y="224"/>
                  </a:lnTo>
                  <a:lnTo>
                    <a:pt x="23" y="236"/>
                  </a:lnTo>
                  <a:lnTo>
                    <a:pt x="28" y="245"/>
                  </a:lnTo>
                  <a:lnTo>
                    <a:pt x="33" y="255"/>
                  </a:lnTo>
                  <a:lnTo>
                    <a:pt x="37" y="267"/>
                  </a:lnTo>
                  <a:lnTo>
                    <a:pt x="44" y="276"/>
                  </a:lnTo>
                  <a:lnTo>
                    <a:pt x="51" y="285"/>
                  </a:lnTo>
                  <a:lnTo>
                    <a:pt x="56" y="295"/>
                  </a:lnTo>
                  <a:lnTo>
                    <a:pt x="63" y="304"/>
                  </a:lnTo>
                  <a:lnTo>
                    <a:pt x="70" y="314"/>
                  </a:lnTo>
                  <a:lnTo>
                    <a:pt x="80" y="323"/>
                  </a:lnTo>
                  <a:lnTo>
                    <a:pt x="87" y="330"/>
                  </a:lnTo>
                  <a:lnTo>
                    <a:pt x="96" y="34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1" name="Freeform 678"/>
            <p:cNvSpPr>
              <a:spLocks/>
            </p:cNvSpPr>
            <p:nvPr/>
          </p:nvSpPr>
          <p:spPr bwMode="auto">
            <a:xfrm>
              <a:off x="359713" y="1877763"/>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2" name="Freeform 679"/>
            <p:cNvSpPr>
              <a:spLocks/>
            </p:cNvSpPr>
            <p:nvPr/>
          </p:nvSpPr>
          <p:spPr bwMode="auto">
            <a:xfrm>
              <a:off x="359713" y="1877763"/>
              <a:ext cx="279208" cy="201231"/>
            </a:xfrm>
            <a:custGeom>
              <a:avLst/>
              <a:gdLst>
                <a:gd name="T0" fmla="*/ 0 w 222"/>
                <a:gd name="T1" fmla="*/ 0 h 160"/>
                <a:gd name="T2" fmla="*/ 97 w 222"/>
                <a:gd name="T3" fmla="*/ 80 h 160"/>
                <a:gd name="T4" fmla="*/ 222 w 222"/>
                <a:gd name="T5" fmla="*/ 160 h 160"/>
                <a:gd name="T6" fmla="*/ 130 w 222"/>
                <a:gd name="T7" fmla="*/ 82 h 160"/>
                <a:gd name="T8" fmla="*/ 0 w 222"/>
                <a:gd name="T9" fmla="*/ 0 h 160"/>
              </a:gdLst>
              <a:ahLst/>
              <a:cxnLst>
                <a:cxn ang="0">
                  <a:pos x="T0" y="T1"/>
                </a:cxn>
                <a:cxn ang="0">
                  <a:pos x="T2" y="T3"/>
                </a:cxn>
                <a:cxn ang="0">
                  <a:pos x="T4" y="T5"/>
                </a:cxn>
                <a:cxn ang="0">
                  <a:pos x="T6" y="T7"/>
                </a:cxn>
                <a:cxn ang="0">
                  <a:pos x="T8" y="T9"/>
                </a:cxn>
              </a:cxnLst>
              <a:rect l="0" t="0" r="r" b="b"/>
              <a:pathLst>
                <a:path w="222" h="160">
                  <a:moveTo>
                    <a:pt x="0" y="0"/>
                  </a:moveTo>
                  <a:lnTo>
                    <a:pt x="97" y="80"/>
                  </a:lnTo>
                  <a:lnTo>
                    <a:pt x="222" y="160"/>
                  </a:lnTo>
                  <a:lnTo>
                    <a:pt x="130" y="8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3" name="Freeform 680"/>
            <p:cNvSpPr>
              <a:spLocks/>
            </p:cNvSpPr>
            <p:nvPr/>
          </p:nvSpPr>
          <p:spPr bwMode="auto">
            <a:xfrm>
              <a:off x="442720"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4" name="Freeform 681"/>
            <p:cNvSpPr>
              <a:spLocks/>
            </p:cNvSpPr>
            <p:nvPr/>
          </p:nvSpPr>
          <p:spPr bwMode="auto">
            <a:xfrm>
              <a:off x="442720" y="1645089"/>
              <a:ext cx="516912" cy="213808"/>
            </a:xfrm>
            <a:custGeom>
              <a:avLst/>
              <a:gdLst>
                <a:gd name="T0" fmla="*/ 95 w 411"/>
                <a:gd name="T1" fmla="*/ 170 h 170"/>
                <a:gd name="T2" fmla="*/ 111 w 411"/>
                <a:gd name="T3" fmla="*/ 156 h 170"/>
                <a:gd name="T4" fmla="*/ 128 w 411"/>
                <a:gd name="T5" fmla="*/ 142 h 170"/>
                <a:gd name="T6" fmla="*/ 144 w 411"/>
                <a:gd name="T7" fmla="*/ 130 h 170"/>
                <a:gd name="T8" fmla="*/ 163 w 411"/>
                <a:gd name="T9" fmla="*/ 121 h 170"/>
                <a:gd name="T10" fmla="*/ 182 w 411"/>
                <a:gd name="T11" fmla="*/ 111 h 170"/>
                <a:gd name="T12" fmla="*/ 201 w 411"/>
                <a:gd name="T13" fmla="*/ 104 h 170"/>
                <a:gd name="T14" fmla="*/ 222 w 411"/>
                <a:gd name="T15" fmla="*/ 97 h 170"/>
                <a:gd name="T16" fmla="*/ 241 w 411"/>
                <a:gd name="T17" fmla="*/ 93 h 170"/>
                <a:gd name="T18" fmla="*/ 262 w 411"/>
                <a:gd name="T19" fmla="*/ 88 h 170"/>
                <a:gd name="T20" fmla="*/ 284 w 411"/>
                <a:gd name="T21" fmla="*/ 85 h 170"/>
                <a:gd name="T22" fmla="*/ 305 w 411"/>
                <a:gd name="T23" fmla="*/ 85 h 170"/>
                <a:gd name="T24" fmla="*/ 326 w 411"/>
                <a:gd name="T25" fmla="*/ 88 h 170"/>
                <a:gd name="T26" fmla="*/ 348 w 411"/>
                <a:gd name="T27" fmla="*/ 90 h 170"/>
                <a:gd name="T28" fmla="*/ 369 w 411"/>
                <a:gd name="T29" fmla="*/ 93 h 170"/>
                <a:gd name="T30" fmla="*/ 390 w 411"/>
                <a:gd name="T31" fmla="*/ 100 h 170"/>
                <a:gd name="T32" fmla="*/ 411 w 411"/>
                <a:gd name="T33" fmla="*/ 107 h 170"/>
                <a:gd name="T34" fmla="*/ 314 w 411"/>
                <a:gd name="T35" fmla="*/ 17 h 170"/>
                <a:gd name="T36" fmla="*/ 293 w 411"/>
                <a:gd name="T37" fmla="*/ 10 h 170"/>
                <a:gd name="T38" fmla="*/ 272 w 411"/>
                <a:gd name="T39" fmla="*/ 5 h 170"/>
                <a:gd name="T40" fmla="*/ 251 w 411"/>
                <a:gd name="T41" fmla="*/ 3 h 170"/>
                <a:gd name="T42" fmla="*/ 227 w 411"/>
                <a:gd name="T43" fmla="*/ 0 h 170"/>
                <a:gd name="T44" fmla="*/ 206 w 411"/>
                <a:gd name="T45" fmla="*/ 0 h 170"/>
                <a:gd name="T46" fmla="*/ 185 w 411"/>
                <a:gd name="T47" fmla="*/ 0 h 170"/>
                <a:gd name="T48" fmla="*/ 163 w 411"/>
                <a:gd name="T49" fmla="*/ 5 h 170"/>
                <a:gd name="T50" fmla="*/ 142 w 411"/>
                <a:gd name="T51" fmla="*/ 10 h 170"/>
                <a:gd name="T52" fmla="*/ 121 w 411"/>
                <a:gd name="T53" fmla="*/ 15 h 170"/>
                <a:gd name="T54" fmla="*/ 99 w 411"/>
                <a:gd name="T55" fmla="*/ 22 h 170"/>
                <a:gd name="T56" fmla="*/ 81 w 411"/>
                <a:gd name="T57" fmla="*/ 31 h 170"/>
                <a:gd name="T58" fmla="*/ 62 w 411"/>
                <a:gd name="T59" fmla="*/ 41 h 170"/>
                <a:gd name="T60" fmla="*/ 43 w 411"/>
                <a:gd name="T61" fmla="*/ 52 h 170"/>
                <a:gd name="T62" fmla="*/ 24 w 411"/>
                <a:gd name="T63" fmla="*/ 67 h 170"/>
                <a:gd name="T64" fmla="*/ 7 w 411"/>
                <a:gd name="T65" fmla="*/ 8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70">
                  <a:moveTo>
                    <a:pt x="0" y="88"/>
                  </a:moveTo>
                  <a:lnTo>
                    <a:pt x="95" y="170"/>
                  </a:lnTo>
                  <a:lnTo>
                    <a:pt x="102" y="163"/>
                  </a:lnTo>
                  <a:lnTo>
                    <a:pt x="111" y="156"/>
                  </a:lnTo>
                  <a:lnTo>
                    <a:pt x="118" y="149"/>
                  </a:lnTo>
                  <a:lnTo>
                    <a:pt x="128" y="142"/>
                  </a:lnTo>
                  <a:lnTo>
                    <a:pt x="135" y="137"/>
                  </a:lnTo>
                  <a:lnTo>
                    <a:pt x="144" y="130"/>
                  </a:lnTo>
                  <a:lnTo>
                    <a:pt x="154" y="126"/>
                  </a:lnTo>
                  <a:lnTo>
                    <a:pt x="163" y="121"/>
                  </a:lnTo>
                  <a:lnTo>
                    <a:pt x="173" y="116"/>
                  </a:lnTo>
                  <a:lnTo>
                    <a:pt x="182" y="111"/>
                  </a:lnTo>
                  <a:lnTo>
                    <a:pt x="192" y="107"/>
                  </a:lnTo>
                  <a:lnTo>
                    <a:pt x="201" y="104"/>
                  </a:lnTo>
                  <a:lnTo>
                    <a:pt x="213" y="100"/>
                  </a:lnTo>
                  <a:lnTo>
                    <a:pt x="222" y="97"/>
                  </a:lnTo>
                  <a:lnTo>
                    <a:pt x="232" y="95"/>
                  </a:lnTo>
                  <a:lnTo>
                    <a:pt x="241" y="93"/>
                  </a:lnTo>
                  <a:lnTo>
                    <a:pt x="253" y="90"/>
                  </a:lnTo>
                  <a:lnTo>
                    <a:pt x="262" y="88"/>
                  </a:lnTo>
                  <a:lnTo>
                    <a:pt x="274" y="88"/>
                  </a:lnTo>
                  <a:lnTo>
                    <a:pt x="284" y="85"/>
                  </a:lnTo>
                  <a:lnTo>
                    <a:pt x="296" y="85"/>
                  </a:lnTo>
                  <a:lnTo>
                    <a:pt x="305" y="85"/>
                  </a:lnTo>
                  <a:lnTo>
                    <a:pt x="317" y="85"/>
                  </a:lnTo>
                  <a:lnTo>
                    <a:pt x="326" y="88"/>
                  </a:lnTo>
                  <a:lnTo>
                    <a:pt x="338" y="88"/>
                  </a:lnTo>
                  <a:lnTo>
                    <a:pt x="348" y="90"/>
                  </a:lnTo>
                  <a:lnTo>
                    <a:pt x="359" y="90"/>
                  </a:lnTo>
                  <a:lnTo>
                    <a:pt x="369" y="93"/>
                  </a:lnTo>
                  <a:lnTo>
                    <a:pt x="378" y="97"/>
                  </a:lnTo>
                  <a:lnTo>
                    <a:pt x="390" y="100"/>
                  </a:lnTo>
                  <a:lnTo>
                    <a:pt x="399" y="102"/>
                  </a:lnTo>
                  <a:lnTo>
                    <a:pt x="411" y="107"/>
                  </a:lnTo>
                  <a:lnTo>
                    <a:pt x="324" y="22"/>
                  </a:lnTo>
                  <a:lnTo>
                    <a:pt x="314" y="17"/>
                  </a:lnTo>
                  <a:lnTo>
                    <a:pt x="305" y="15"/>
                  </a:lnTo>
                  <a:lnTo>
                    <a:pt x="293" y="10"/>
                  </a:lnTo>
                  <a:lnTo>
                    <a:pt x="281" y="7"/>
                  </a:lnTo>
                  <a:lnTo>
                    <a:pt x="272" y="5"/>
                  </a:lnTo>
                  <a:lnTo>
                    <a:pt x="260" y="3"/>
                  </a:lnTo>
                  <a:lnTo>
                    <a:pt x="251" y="3"/>
                  </a:lnTo>
                  <a:lnTo>
                    <a:pt x="239" y="0"/>
                  </a:lnTo>
                  <a:lnTo>
                    <a:pt x="227" y="0"/>
                  </a:lnTo>
                  <a:lnTo>
                    <a:pt x="218" y="0"/>
                  </a:lnTo>
                  <a:lnTo>
                    <a:pt x="206" y="0"/>
                  </a:lnTo>
                  <a:lnTo>
                    <a:pt x="196" y="0"/>
                  </a:lnTo>
                  <a:lnTo>
                    <a:pt x="185" y="0"/>
                  </a:lnTo>
                  <a:lnTo>
                    <a:pt x="173" y="3"/>
                  </a:lnTo>
                  <a:lnTo>
                    <a:pt x="163" y="5"/>
                  </a:lnTo>
                  <a:lnTo>
                    <a:pt x="151" y="7"/>
                  </a:lnTo>
                  <a:lnTo>
                    <a:pt x="142" y="10"/>
                  </a:lnTo>
                  <a:lnTo>
                    <a:pt x="130" y="12"/>
                  </a:lnTo>
                  <a:lnTo>
                    <a:pt x="121" y="15"/>
                  </a:lnTo>
                  <a:lnTo>
                    <a:pt x="111" y="19"/>
                  </a:lnTo>
                  <a:lnTo>
                    <a:pt x="99" y="22"/>
                  </a:lnTo>
                  <a:lnTo>
                    <a:pt x="90" y="26"/>
                  </a:lnTo>
                  <a:lnTo>
                    <a:pt x="81" y="31"/>
                  </a:lnTo>
                  <a:lnTo>
                    <a:pt x="71" y="36"/>
                  </a:lnTo>
                  <a:lnTo>
                    <a:pt x="62" y="41"/>
                  </a:lnTo>
                  <a:lnTo>
                    <a:pt x="52" y="48"/>
                  </a:lnTo>
                  <a:lnTo>
                    <a:pt x="43" y="52"/>
                  </a:lnTo>
                  <a:lnTo>
                    <a:pt x="33" y="59"/>
                  </a:lnTo>
                  <a:lnTo>
                    <a:pt x="24" y="67"/>
                  </a:lnTo>
                  <a:lnTo>
                    <a:pt x="17" y="74"/>
                  </a:lnTo>
                  <a:lnTo>
                    <a:pt x="7" y="81"/>
                  </a:lnTo>
                  <a:lnTo>
                    <a:pt x="0" y="88"/>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5" name="Freeform 682"/>
            <p:cNvSpPr>
              <a:spLocks/>
            </p:cNvSpPr>
            <p:nvPr/>
          </p:nvSpPr>
          <p:spPr bwMode="auto">
            <a:xfrm>
              <a:off x="974725" y="1751993"/>
              <a:ext cx="113192" cy="113192"/>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6" name="Freeform 683"/>
            <p:cNvSpPr>
              <a:spLocks/>
            </p:cNvSpPr>
            <p:nvPr/>
          </p:nvSpPr>
          <p:spPr bwMode="auto">
            <a:xfrm>
              <a:off x="974725" y="1751993"/>
              <a:ext cx="113192" cy="113192"/>
            </a:xfrm>
            <a:custGeom>
              <a:avLst/>
              <a:gdLst>
                <a:gd name="T0" fmla="*/ 0 w 90"/>
                <a:gd name="T1" fmla="*/ 0 h 90"/>
                <a:gd name="T2" fmla="*/ 83 w 90"/>
                <a:gd name="T3" fmla="*/ 83 h 90"/>
                <a:gd name="T4" fmla="*/ 90 w 90"/>
                <a:gd name="T5" fmla="*/ 90 h 90"/>
                <a:gd name="T6" fmla="*/ 7 w 90"/>
                <a:gd name="T7" fmla="*/ 8 h 90"/>
                <a:gd name="T8" fmla="*/ 0 w 90"/>
                <a:gd name="T9" fmla="*/ 0 h 90"/>
              </a:gdLst>
              <a:ahLst/>
              <a:cxnLst>
                <a:cxn ang="0">
                  <a:pos x="T0" y="T1"/>
                </a:cxn>
                <a:cxn ang="0">
                  <a:pos x="T2" y="T3"/>
                </a:cxn>
                <a:cxn ang="0">
                  <a:pos x="T4" y="T5"/>
                </a:cxn>
                <a:cxn ang="0">
                  <a:pos x="T6" y="T7"/>
                </a:cxn>
                <a:cxn ang="0">
                  <a:pos x="T8" y="T9"/>
                </a:cxn>
              </a:cxnLst>
              <a:rect l="0" t="0" r="r" b="b"/>
              <a:pathLst>
                <a:path w="90" h="90">
                  <a:moveTo>
                    <a:pt x="0" y="0"/>
                  </a:moveTo>
                  <a:lnTo>
                    <a:pt x="83" y="83"/>
                  </a:lnTo>
                  <a:lnTo>
                    <a:pt x="90" y="90"/>
                  </a:lnTo>
                  <a:lnTo>
                    <a:pt x="7" y="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7" name="Freeform 684"/>
            <p:cNvSpPr>
              <a:spLocks/>
            </p:cNvSpPr>
            <p:nvPr/>
          </p:nvSpPr>
          <p:spPr bwMode="auto">
            <a:xfrm>
              <a:off x="870336"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8" name="Freeform 685"/>
            <p:cNvSpPr>
              <a:spLocks/>
            </p:cNvSpPr>
            <p:nvPr/>
          </p:nvSpPr>
          <p:spPr bwMode="auto">
            <a:xfrm>
              <a:off x="870336" y="1915493"/>
              <a:ext cx="139604" cy="228900"/>
            </a:xfrm>
            <a:custGeom>
              <a:avLst/>
              <a:gdLst>
                <a:gd name="T0" fmla="*/ 111 w 111"/>
                <a:gd name="T1" fmla="*/ 182 h 182"/>
                <a:gd name="T2" fmla="*/ 111 w 111"/>
                <a:gd name="T3" fmla="*/ 175 h 182"/>
                <a:gd name="T4" fmla="*/ 111 w 111"/>
                <a:gd name="T5" fmla="*/ 168 h 182"/>
                <a:gd name="T6" fmla="*/ 111 w 111"/>
                <a:gd name="T7" fmla="*/ 161 h 182"/>
                <a:gd name="T8" fmla="*/ 111 w 111"/>
                <a:gd name="T9" fmla="*/ 154 h 182"/>
                <a:gd name="T10" fmla="*/ 109 w 111"/>
                <a:gd name="T11" fmla="*/ 149 h 182"/>
                <a:gd name="T12" fmla="*/ 109 w 111"/>
                <a:gd name="T13" fmla="*/ 142 h 182"/>
                <a:gd name="T14" fmla="*/ 109 w 111"/>
                <a:gd name="T15" fmla="*/ 135 h 182"/>
                <a:gd name="T16" fmla="*/ 107 w 111"/>
                <a:gd name="T17" fmla="*/ 128 h 182"/>
                <a:gd name="T18" fmla="*/ 104 w 111"/>
                <a:gd name="T19" fmla="*/ 123 h 182"/>
                <a:gd name="T20" fmla="*/ 104 w 111"/>
                <a:gd name="T21" fmla="*/ 116 h 182"/>
                <a:gd name="T22" fmla="*/ 102 w 111"/>
                <a:gd name="T23" fmla="*/ 109 h 182"/>
                <a:gd name="T24" fmla="*/ 97 w 111"/>
                <a:gd name="T25" fmla="*/ 104 h 182"/>
                <a:gd name="T26" fmla="*/ 95 w 111"/>
                <a:gd name="T27" fmla="*/ 97 h 182"/>
                <a:gd name="T28" fmla="*/ 93 w 111"/>
                <a:gd name="T29" fmla="*/ 92 h 182"/>
                <a:gd name="T30" fmla="*/ 90 w 111"/>
                <a:gd name="T31" fmla="*/ 85 h 182"/>
                <a:gd name="T32" fmla="*/ 85 w 111"/>
                <a:gd name="T33" fmla="*/ 81 h 182"/>
                <a:gd name="T34" fmla="*/ 3 w 111"/>
                <a:gd name="T35" fmla="*/ 3 h 182"/>
                <a:gd name="T36" fmla="*/ 5 w 111"/>
                <a:gd name="T37" fmla="*/ 10 h 182"/>
                <a:gd name="T38" fmla="*/ 10 w 111"/>
                <a:gd name="T39" fmla="*/ 17 h 182"/>
                <a:gd name="T40" fmla="*/ 12 w 111"/>
                <a:gd name="T41" fmla="*/ 22 h 182"/>
                <a:gd name="T42" fmla="*/ 15 w 111"/>
                <a:gd name="T43" fmla="*/ 29 h 182"/>
                <a:gd name="T44" fmla="*/ 17 w 111"/>
                <a:gd name="T45" fmla="*/ 36 h 182"/>
                <a:gd name="T46" fmla="*/ 19 w 111"/>
                <a:gd name="T47" fmla="*/ 40 h 182"/>
                <a:gd name="T48" fmla="*/ 22 w 111"/>
                <a:gd name="T49" fmla="*/ 48 h 182"/>
                <a:gd name="T50" fmla="*/ 24 w 111"/>
                <a:gd name="T51" fmla="*/ 55 h 182"/>
                <a:gd name="T52" fmla="*/ 24 w 111"/>
                <a:gd name="T53" fmla="*/ 62 h 182"/>
                <a:gd name="T54" fmla="*/ 26 w 111"/>
                <a:gd name="T55" fmla="*/ 69 h 182"/>
                <a:gd name="T56" fmla="*/ 26 w 111"/>
                <a:gd name="T57" fmla="*/ 74 h 182"/>
                <a:gd name="T58" fmla="*/ 26 w 111"/>
                <a:gd name="T59" fmla="*/ 81 h 182"/>
                <a:gd name="T60" fmla="*/ 26 w 111"/>
                <a:gd name="T61" fmla="*/ 88 h 182"/>
                <a:gd name="T62" fmla="*/ 26 w 111"/>
                <a:gd name="T63" fmla="*/ 95 h 182"/>
                <a:gd name="T64" fmla="*/ 26 w 111"/>
                <a:gd name="T6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182">
                  <a:moveTo>
                    <a:pt x="26" y="107"/>
                  </a:moveTo>
                  <a:lnTo>
                    <a:pt x="111" y="182"/>
                  </a:lnTo>
                  <a:lnTo>
                    <a:pt x="111" y="178"/>
                  </a:lnTo>
                  <a:lnTo>
                    <a:pt x="111" y="175"/>
                  </a:lnTo>
                  <a:lnTo>
                    <a:pt x="111" y="173"/>
                  </a:lnTo>
                  <a:lnTo>
                    <a:pt x="111" y="168"/>
                  </a:lnTo>
                  <a:lnTo>
                    <a:pt x="111" y="166"/>
                  </a:lnTo>
                  <a:lnTo>
                    <a:pt x="111" y="161"/>
                  </a:lnTo>
                  <a:lnTo>
                    <a:pt x="111" y="159"/>
                  </a:lnTo>
                  <a:lnTo>
                    <a:pt x="111" y="154"/>
                  </a:lnTo>
                  <a:lnTo>
                    <a:pt x="111" y="152"/>
                  </a:lnTo>
                  <a:lnTo>
                    <a:pt x="109" y="149"/>
                  </a:lnTo>
                  <a:lnTo>
                    <a:pt x="109" y="144"/>
                  </a:lnTo>
                  <a:lnTo>
                    <a:pt x="109" y="142"/>
                  </a:lnTo>
                  <a:lnTo>
                    <a:pt x="109" y="140"/>
                  </a:lnTo>
                  <a:lnTo>
                    <a:pt x="109" y="135"/>
                  </a:lnTo>
                  <a:lnTo>
                    <a:pt x="107" y="133"/>
                  </a:lnTo>
                  <a:lnTo>
                    <a:pt x="107" y="128"/>
                  </a:lnTo>
                  <a:lnTo>
                    <a:pt x="107" y="126"/>
                  </a:lnTo>
                  <a:lnTo>
                    <a:pt x="104" y="123"/>
                  </a:lnTo>
                  <a:lnTo>
                    <a:pt x="104" y="118"/>
                  </a:lnTo>
                  <a:lnTo>
                    <a:pt x="104" y="116"/>
                  </a:lnTo>
                  <a:lnTo>
                    <a:pt x="102" y="114"/>
                  </a:lnTo>
                  <a:lnTo>
                    <a:pt x="102" y="109"/>
                  </a:lnTo>
                  <a:lnTo>
                    <a:pt x="100" y="107"/>
                  </a:lnTo>
                  <a:lnTo>
                    <a:pt x="97" y="104"/>
                  </a:lnTo>
                  <a:lnTo>
                    <a:pt x="97" y="100"/>
                  </a:lnTo>
                  <a:lnTo>
                    <a:pt x="95" y="97"/>
                  </a:lnTo>
                  <a:lnTo>
                    <a:pt x="95" y="95"/>
                  </a:lnTo>
                  <a:lnTo>
                    <a:pt x="93" y="92"/>
                  </a:lnTo>
                  <a:lnTo>
                    <a:pt x="90" y="88"/>
                  </a:lnTo>
                  <a:lnTo>
                    <a:pt x="90" y="85"/>
                  </a:lnTo>
                  <a:lnTo>
                    <a:pt x="88" y="83"/>
                  </a:lnTo>
                  <a:lnTo>
                    <a:pt x="85" y="81"/>
                  </a:lnTo>
                  <a:lnTo>
                    <a:pt x="0" y="0"/>
                  </a:lnTo>
                  <a:lnTo>
                    <a:pt x="3" y="3"/>
                  </a:lnTo>
                  <a:lnTo>
                    <a:pt x="5" y="7"/>
                  </a:lnTo>
                  <a:lnTo>
                    <a:pt x="5" y="10"/>
                  </a:lnTo>
                  <a:lnTo>
                    <a:pt x="8" y="12"/>
                  </a:lnTo>
                  <a:lnTo>
                    <a:pt x="10" y="17"/>
                  </a:lnTo>
                  <a:lnTo>
                    <a:pt x="10" y="19"/>
                  </a:lnTo>
                  <a:lnTo>
                    <a:pt x="12" y="22"/>
                  </a:lnTo>
                  <a:lnTo>
                    <a:pt x="15" y="26"/>
                  </a:lnTo>
                  <a:lnTo>
                    <a:pt x="15" y="29"/>
                  </a:lnTo>
                  <a:lnTo>
                    <a:pt x="17" y="31"/>
                  </a:lnTo>
                  <a:lnTo>
                    <a:pt x="17" y="36"/>
                  </a:lnTo>
                  <a:lnTo>
                    <a:pt x="19" y="38"/>
                  </a:lnTo>
                  <a:lnTo>
                    <a:pt x="19" y="40"/>
                  </a:lnTo>
                  <a:lnTo>
                    <a:pt x="22" y="45"/>
                  </a:lnTo>
                  <a:lnTo>
                    <a:pt x="22" y="48"/>
                  </a:lnTo>
                  <a:lnTo>
                    <a:pt x="22" y="50"/>
                  </a:lnTo>
                  <a:lnTo>
                    <a:pt x="24" y="55"/>
                  </a:lnTo>
                  <a:lnTo>
                    <a:pt x="24" y="57"/>
                  </a:lnTo>
                  <a:lnTo>
                    <a:pt x="24" y="62"/>
                  </a:lnTo>
                  <a:lnTo>
                    <a:pt x="26" y="64"/>
                  </a:lnTo>
                  <a:lnTo>
                    <a:pt x="26" y="69"/>
                  </a:lnTo>
                  <a:lnTo>
                    <a:pt x="26" y="71"/>
                  </a:lnTo>
                  <a:lnTo>
                    <a:pt x="26" y="74"/>
                  </a:lnTo>
                  <a:lnTo>
                    <a:pt x="26" y="78"/>
                  </a:lnTo>
                  <a:lnTo>
                    <a:pt x="26" y="81"/>
                  </a:lnTo>
                  <a:lnTo>
                    <a:pt x="26" y="85"/>
                  </a:lnTo>
                  <a:lnTo>
                    <a:pt x="26" y="88"/>
                  </a:lnTo>
                  <a:lnTo>
                    <a:pt x="26" y="92"/>
                  </a:lnTo>
                  <a:lnTo>
                    <a:pt x="26" y="95"/>
                  </a:lnTo>
                  <a:lnTo>
                    <a:pt x="26" y="100"/>
                  </a:lnTo>
                  <a:lnTo>
                    <a:pt x="26" y="102"/>
                  </a:lnTo>
                  <a:lnTo>
                    <a:pt x="26" y="107"/>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9" name="Freeform 686"/>
            <p:cNvSpPr>
              <a:spLocks/>
            </p:cNvSpPr>
            <p:nvPr/>
          </p:nvSpPr>
          <p:spPr bwMode="auto">
            <a:xfrm>
              <a:off x="870336"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0" name="Freeform 687"/>
            <p:cNvSpPr>
              <a:spLocks/>
            </p:cNvSpPr>
            <p:nvPr/>
          </p:nvSpPr>
          <p:spPr bwMode="auto">
            <a:xfrm>
              <a:off x="870336" y="1751993"/>
              <a:ext cx="208777" cy="265374"/>
            </a:xfrm>
            <a:custGeom>
              <a:avLst/>
              <a:gdLst>
                <a:gd name="T0" fmla="*/ 0 w 166"/>
                <a:gd name="T1" fmla="*/ 130 h 211"/>
                <a:gd name="T2" fmla="*/ 85 w 166"/>
                <a:gd name="T3" fmla="*/ 211 h 211"/>
                <a:gd name="T4" fmla="*/ 166 w 166"/>
                <a:gd name="T5" fmla="*/ 83 h 211"/>
                <a:gd name="T6" fmla="*/ 83 w 166"/>
                <a:gd name="T7" fmla="*/ 0 h 211"/>
                <a:gd name="T8" fmla="*/ 0 w 166"/>
                <a:gd name="T9" fmla="*/ 130 h 211"/>
              </a:gdLst>
              <a:ahLst/>
              <a:cxnLst>
                <a:cxn ang="0">
                  <a:pos x="T0" y="T1"/>
                </a:cxn>
                <a:cxn ang="0">
                  <a:pos x="T2" y="T3"/>
                </a:cxn>
                <a:cxn ang="0">
                  <a:pos x="T4" y="T5"/>
                </a:cxn>
                <a:cxn ang="0">
                  <a:pos x="T6" y="T7"/>
                </a:cxn>
                <a:cxn ang="0">
                  <a:pos x="T8" y="T9"/>
                </a:cxn>
              </a:cxnLst>
              <a:rect l="0" t="0" r="r" b="b"/>
              <a:pathLst>
                <a:path w="166" h="211">
                  <a:moveTo>
                    <a:pt x="0" y="130"/>
                  </a:moveTo>
                  <a:lnTo>
                    <a:pt x="85" y="211"/>
                  </a:lnTo>
                  <a:lnTo>
                    <a:pt x="166" y="83"/>
                  </a:lnTo>
                  <a:lnTo>
                    <a:pt x="83" y="0"/>
                  </a:lnTo>
                  <a:lnTo>
                    <a:pt x="0" y="13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3" name="Freeform 690"/>
            <p:cNvSpPr>
              <a:spLocks/>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4" name="Freeform 691"/>
            <p:cNvSpPr>
              <a:spLocks/>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5" name="Freeform 692"/>
            <p:cNvSpPr>
              <a:spLocks/>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6" name="Freeform 693"/>
            <p:cNvSpPr>
              <a:spLocks/>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7" name="Freeform 694"/>
            <p:cNvSpPr>
              <a:spLocks/>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8" name="Freeform 695"/>
            <p:cNvSpPr>
              <a:spLocks/>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9" name="Freeform 696"/>
            <p:cNvSpPr>
              <a:spLocks/>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0" name="Freeform 697"/>
            <p:cNvSpPr>
              <a:spLocks/>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1" name="Freeform 698"/>
            <p:cNvSpPr>
              <a:spLocks/>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2" name="Freeform 699"/>
            <p:cNvSpPr>
              <a:spLocks/>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3" name="Freeform 700"/>
            <p:cNvSpPr>
              <a:spLocks/>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4" name="Freeform 701"/>
            <p:cNvSpPr>
              <a:spLocks/>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5" name="Freeform 702"/>
            <p:cNvSpPr>
              <a:spLocks/>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6" name="Freeform 703"/>
            <p:cNvSpPr>
              <a:spLocks/>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7" name="Freeform 704"/>
            <p:cNvSpPr>
              <a:spLocks/>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8" name="Freeform 705"/>
            <p:cNvSpPr>
              <a:spLocks/>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9" name="Freeform 706"/>
            <p:cNvSpPr>
              <a:spLocks/>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0" name="Freeform 707"/>
            <p:cNvSpPr>
              <a:spLocks/>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1" name="Freeform 708"/>
            <p:cNvSpPr>
              <a:spLocks/>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2" name="Freeform 709"/>
            <p:cNvSpPr>
              <a:spLocks/>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3" name="Freeform 710"/>
            <p:cNvSpPr>
              <a:spLocks/>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4" name="Freeform 711"/>
            <p:cNvSpPr>
              <a:spLocks/>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5" name="Freeform 712"/>
            <p:cNvSpPr>
              <a:spLocks/>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6" name="Freeform 713"/>
            <p:cNvSpPr>
              <a:spLocks/>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7" name="Freeform 714"/>
            <p:cNvSpPr>
              <a:spLocks/>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8" name="Freeform 715"/>
            <p:cNvSpPr>
              <a:spLocks/>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9" name="Freeform 716"/>
            <p:cNvSpPr>
              <a:spLocks/>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0" name="Freeform 717"/>
            <p:cNvSpPr>
              <a:spLocks/>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1" name="Freeform 718"/>
            <p:cNvSpPr>
              <a:spLocks/>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2" name="Freeform 719"/>
            <p:cNvSpPr>
              <a:spLocks/>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3" name="Freeform 720"/>
            <p:cNvSpPr>
              <a:spLocks/>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4" name="Freeform 721"/>
            <p:cNvSpPr>
              <a:spLocks/>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5" name="Freeform 722"/>
            <p:cNvSpPr>
              <a:spLocks/>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6" name="Freeform 723"/>
            <p:cNvSpPr>
              <a:spLocks/>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7" name="Freeform 724"/>
            <p:cNvSpPr>
              <a:spLocks/>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8" name="Freeform 725"/>
            <p:cNvSpPr>
              <a:spLocks/>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9" name="Freeform 726"/>
            <p:cNvSpPr>
              <a:spLocks/>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0" name="Freeform 727"/>
            <p:cNvSpPr>
              <a:spLocks/>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1" name="Freeform 728"/>
            <p:cNvSpPr>
              <a:spLocks/>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2" name="Freeform 729"/>
            <p:cNvSpPr>
              <a:spLocks/>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3" name="Freeform 730"/>
            <p:cNvSpPr>
              <a:spLocks/>
            </p:cNvSpPr>
            <p:nvPr/>
          </p:nvSpPr>
          <p:spPr bwMode="auto">
            <a:xfrm>
              <a:off x="2095331" y="3511508"/>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4" name="Freeform 731"/>
            <p:cNvSpPr>
              <a:spLocks/>
            </p:cNvSpPr>
            <p:nvPr/>
          </p:nvSpPr>
          <p:spPr bwMode="auto">
            <a:xfrm>
              <a:off x="2095331" y="3511508"/>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5" name="Freeform 732"/>
            <p:cNvSpPr>
              <a:spLocks/>
            </p:cNvSpPr>
            <p:nvPr/>
          </p:nvSpPr>
          <p:spPr bwMode="auto">
            <a:xfrm>
              <a:off x="2294046" y="3573135"/>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6" name="Freeform 733"/>
            <p:cNvSpPr>
              <a:spLocks/>
            </p:cNvSpPr>
            <p:nvPr/>
          </p:nvSpPr>
          <p:spPr bwMode="auto">
            <a:xfrm>
              <a:off x="2294046" y="3573135"/>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7" name="Freeform 734"/>
            <p:cNvSpPr>
              <a:spLocks/>
            </p:cNvSpPr>
            <p:nvPr/>
          </p:nvSpPr>
          <p:spPr bwMode="auto">
            <a:xfrm>
              <a:off x="2169535" y="3629731"/>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8" name="Freeform 735"/>
            <p:cNvSpPr>
              <a:spLocks/>
            </p:cNvSpPr>
            <p:nvPr/>
          </p:nvSpPr>
          <p:spPr bwMode="auto">
            <a:xfrm>
              <a:off x="2169535" y="3629731"/>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9" name="Freeform 736"/>
            <p:cNvSpPr>
              <a:spLocks/>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0" name="Freeform 737"/>
            <p:cNvSpPr>
              <a:spLocks/>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1" name="Freeform 738"/>
            <p:cNvSpPr>
              <a:spLocks/>
            </p:cNvSpPr>
            <p:nvPr/>
          </p:nvSpPr>
          <p:spPr bwMode="auto">
            <a:xfrm>
              <a:off x="2353158" y="3823416"/>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2" name="Freeform 739"/>
            <p:cNvSpPr>
              <a:spLocks/>
            </p:cNvSpPr>
            <p:nvPr/>
          </p:nvSpPr>
          <p:spPr bwMode="auto">
            <a:xfrm>
              <a:off x="2353158" y="3823416"/>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3" name="Freeform 740"/>
            <p:cNvSpPr>
              <a:spLocks/>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4" name="Freeform 741"/>
            <p:cNvSpPr>
              <a:spLocks/>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5" name="Freeform 742"/>
            <p:cNvSpPr>
              <a:spLocks/>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6" name="Freeform 743"/>
            <p:cNvSpPr>
              <a:spLocks/>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7" name="Freeform 744"/>
            <p:cNvSpPr>
              <a:spLocks/>
            </p:cNvSpPr>
            <p:nvPr/>
          </p:nvSpPr>
          <p:spPr bwMode="auto">
            <a:xfrm>
              <a:off x="2365735" y="4078728"/>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8" name="Freeform 745"/>
            <p:cNvSpPr>
              <a:spLocks/>
            </p:cNvSpPr>
            <p:nvPr/>
          </p:nvSpPr>
          <p:spPr bwMode="auto">
            <a:xfrm>
              <a:off x="2365735" y="4078728"/>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9" name="Freeform 746"/>
            <p:cNvSpPr>
              <a:spLocks/>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0" name="Freeform 747"/>
            <p:cNvSpPr>
              <a:spLocks/>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1" name="Freeform 748"/>
            <p:cNvSpPr>
              <a:spLocks/>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2" name="Freeform 749"/>
            <p:cNvSpPr>
              <a:spLocks/>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3" name="Freeform 750"/>
            <p:cNvSpPr>
              <a:spLocks/>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4" name="Freeform 751"/>
            <p:cNvSpPr>
              <a:spLocks/>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5" name="Freeform 752"/>
            <p:cNvSpPr>
              <a:spLocks/>
            </p:cNvSpPr>
            <p:nvPr/>
          </p:nvSpPr>
          <p:spPr bwMode="auto">
            <a:xfrm>
              <a:off x="2326746" y="4334040"/>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6" name="Freeform 753"/>
            <p:cNvSpPr>
              <a:spLocks/>
            </p:cNvSpPr>
            <p:nvPr/>
          </p:nvSpPr>
          <p:spPr bwMode="auto">
            <a:xfrm>
              <a:off x="2326746" y="4334040"/>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7" name="Freeform 754"/>
            <p:cNvSpPr>
              <a:spLocks/>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8" name="Freeform 755"/>
            <p:cNvSpPr>
              <a:spLocks/>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9" name="Freeform 756"/>
            <p:cNvSpPr>
              <a:spLocks/>
            </p:cNvSpPr>
            <p:nvPr/>
          </p:nvSpPr>
          <p:spPr bwMode="auto">
            <a:xfrm>
              <a:off x="2133061"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0" name="Freeform 757"/>
            <p:cNvSpPr>
              <a:spLocks/>
            </p:cNvSpPr>
            <p:nvPr/>
          </p:nvSpPr>
          <p:spPr bwMode="auto">
            <a:xfrm>
              <a:off x="2133061"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1" name="Freeform 758"/>
            <p:cNvSpPr>
              <a:spLocks/>
            </p:cNvSpPr>
            <p:nvPr/>
          </p:nvSpPr>
          <p:spPr bwMode="auto">
            <a:xfrm>
              <a:off x="2133061"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2" name="Freeform 759"/>
            <p:cNvSpPr>
              <a:spLocks/>
            </p:cNvSpPr>
            <p:nvPr/>
          </p:nvSpPr>
          <p:spPr bwMode="auto">
            <a:xfrm>
              <a:off x="2133061"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3" name="Freeform 760"/>
            <p:cNvSpPr>
              <a:spLocks/>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4" name="Freeform 761"/>
            <p:cNvSpPr>
              <a:spLocks/>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5" name="Freeform 762"/>
            <p:cNvSpPr>
              <a:spLocks/>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6" name="Freeform 763"/>
            <p:cNvSpPr>
              <a:spLocks/>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7" name="Freeform 764"/>
            <p:cNvSpPr>
              <a:spLocks/>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8" name="Freeform 765"/>
            <p:cNvSpPr>
              <a:spLocks/>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9" name="Freeform 766"/>
            <p:cNvSpPr>
              <a:spLocks/>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0" name="Freeform 767"/>
            <p:cNvSpPr>
              <a:spLocks/>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1" name="Freeform 768"/>
            <p:cNvSpPr>
              <a:spLocks/>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2" name="Freeform 769"/>
            <p:cNvSpPr>
              <a:spLocks/>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3" name="Freeform 770"/>
            <p:cNvSpPr>
              <a:spLocks/>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4" name="Freeform 771"/>
            <p:cNvSpPr>
              <a:spLocks/>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5" name="Freeform 772"/>
            <p:cNvSpPr>
              <a:spLocks/>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6" name="Freeform 773"/>
            <p:cNvSpPr>
              <a:spLocks/>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7" name="Freeform 774"/>
            <p:cNvSpPr>
              <a:spLocks/>
            </p:cNvSpPr>
            <p:nvPr/>
          </p:nvSpPr>
          <p:spPr bwMode="auto">
            <a:xfrm>
              <a:off x="1214945" y="2935484"/>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8" name="Freeform 775"/>
            <p:cNvSpPr>
              <a:spLocks/>
            </p:cNvSpPr>
            <p:nvPr/>
          </p:nvSpPr>
          <p:spPr bwMode="auto">
            <a:xfrm>
              <a:off x="1214945" y="2935484"/>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9" name="Freeform 776"/>
            <p:cNvSpPr>
              <a:spLocks/>
            </p:cNvSpPr>
            <p:nvPr/>
          </p:nvSpPr>
          <p:spPr bwMode="auto">
            <a:xfrm>
              <a:off x="1025033" y="3885043"/>
              <a:ext cx="176077" cy="158469"/>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0" name="Freeform 777"/>
            <p:cNvSpPr>
              <a:spLocks/>
            </p:cNvSpPr>
            <p:nvPr/>
          </p:nvSpPr>
          <p:spPr bwMode="auto">
            <a:xfrm>
              <a:off x="1025033" y="3885043"/>
              <a:ext cx="176077" cy="158469"/>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1" name="Freeform 778"/>
            <p:cNvSpPr>
              <a:spLocks/>
            </p:cNvSpPr>
            <p:nvPr/>
          </p:nvSpPr>
          <p:spPr bwMode="auto">
            <a:xfrm>
              <a:off x="1025033" y="2935484"/>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2" name="Freeform 779"/>
            <p:cNvSpPr>
              <a:spLocks/>
            </p:cNvSpPr>
            <p:nvPr/>
          </p:nvSpPr>
          <p:spPr bwMode="auto">
            <a:xfrm>
              <a:off x="1025033" y="2935484"/>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3" name="Freeform 780"/>
            <p:cNvSpPr>
              <a:spLocks/>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4" name="Freeform 781"/>
            <p:cNvSpPr>
              <a:spLocks/>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5" name="Freeform 782"/>
            <p:cNvSpPr>
              <a:spLocks/>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6" name="Freeform 783"/>
            <p:cNvSpPr>
              <a:spLocks/>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7" name="Freeform 784"/>
            <p:cNvSpPr>
              <a:spLocks/>
            </p:cNvSpPr>
            <p:nvPr/>
          </p:nvSpPr>
          <p:spPr bwMode="auto">
            <a:xfrm>
              <a:off x="1070310" y="4150416"/>
              <a:ext cx="1009928"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8" name="Freeform 785"/>
            <p:cNvSpPr>
              <a:spLocks/>
            </p:cNvSpPr>
            <p:nvPr/>
          </p:nvSpPr>
          <p:spPr bwMode="auto">
            <a:xfrm>
              <a:off x="1070310" y="4150416"/>
              <a:ext cx="1009928"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9" name="Freeform 786"/>
            <p:cNvSpPr>
              <a:spLocks/>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0" name="Freeform 787"/>
            <p:cNvSpPr>
              <a:spLocks/>
            </p:cNvSpPr>
            <p:nvPr/>
          </p:nvSpPr>
          <p:spPr bwMode="auto">
            <a:xfrm>
              <a:off x="-373523" y="4711348"/>
              <a:ext cx="303104" cy="54081"/>
            </a:xfrm>
            <a:custGeom>
              <a:avLst/>
              <a:gdLst>
                <a:gd name="T0" fmla="*/ 130 w 241"/>
                <a:gd name="T1" fmla="*/ 0 h 43"/>
                <a:gd name="T2" fmla="*/ 241 w 241"/>
                <a:gd name="T3" fmla="*/ 12 h 43"/>
                <a:gd name="T4" fmla="*/ 115 w 241"/>
                <a:gd name="T5" fmla="*/ 43 h 43"/>
                <a:gd name="T6" fmla="*/ 0 w 241"/>
                <a:gd name="T7" fmla="*/ 31 h 43"/>
                <a:gd name="T8" fmla="*/ 130 w 241"/>
                <a:gd name="T9" fmla="*/ 0 h 43"/>
              </a:gdLst>
              <a:ahLst/>
              <a:cxnLst>
                <a:cxn ang="0">
                  <a:pos x="T0" y="T1"/>
                </a:cxn>
                <a:cxn ang="0">
                  <a:pos x="T2" y="T3"/>
                </a:cxn>
                <a:cxn ang="0">
                  <a:pos x="T4" y="T5"/>
                </a:cxn>
                <a:cxn ang="0">
                  <a:pos x="T6" y="T7"/>
                </a:cxn>
                <a:cxn ang="0">
                  <a:pos x="T8" y="T9"/>
                </a:cxn>
              </a:cxnLst>
              <a:rect l="0" t="0" r="r" b="b"/>
              <a:pathLst>
                <a:path w="241" h="43">
                  <a:moveTo>
                    <a:pt x="130" y="0"/>
                  </a:moveTo>
                  <a:lnTo>
                    <a:pt x="241" y="12"/>
                  </a:lnTo>
                  <a:lnTo>
                    <a:pt x="115" y="43"/>
                  </a:lnTo>
                  <a:lnTo>
                    <a:pt x="0" y="31"/>
                  </a:lnTo>
                  <a:lnTo>
                    <a:pt x="13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1" name="Freeform 788"/>
            <p:cNvSpPr>
              <a:spLocks/>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2" name="Freeform 789"/>
            <p:cNvSpPr>
              <a:spLocks/>
            </p:cNvSpPr>
            <p:nvPr/>
          </p:nvSpPr>
          <p:spPr bwMode="auto">
            <a:xfrm>
              <a:off x="-475396" y="4506344"/>
              <a:ext cx="309393" cy="30185"/>
            </a:xfrm>
            <a:custGeom>
              <a:avLst/>
              <a:gdLst>
                <a:gd name="T0" fmla="*/ 133 w 246"/>
                <a:gd name="T1" fmla="*/ 0 h 24"/>
                <a:gd name="T2" fmla="*/ 246 w 246"/>
                <a:gd name="T3" fmla="*/ 17 h 24"/>
                <a:gd name="T4" fmla="*/ 118 w 246"/>
                <a:gd name="T5" fmla="*/ 24 h 24"/>
                <a:gd name="T6" fmla="*/ 0 w 246"/>
                <a:gd name="T7" fmla="*/ 7 h 24"/>
                <a:gd name="T8" fmla="*/ 133 w 246"/>
                <a:gd name="T9" fmla="*/ 0 h 24"/>
              </a:gdLst>
              <a:ahLst/>
              <a:cxnLst>
                <a:cxn ang="0">
                  <a:pos x="T0" y="T1"/>
                </a:cxn>
                <a:cxn ang="0">
                  <a:pos x="T2" y="T3"/>
                </a:cxn>
                <a:cxn ang="0">
                  <a:pos x="T4" y="T5"/>
                </a:cxn>
                <a:cxn ang="0">
                  <a:pos x="T6" y="T7"/>
                </a:cxn>
                <a:cxn ang="0">
                  <a:pos x="T8" y="T9"/>
                </a:cxn>
              </a:cxnLst>
              <a:rect l="0" t="0" r="r" b="b"/>
              <a:pathLst>
                <a:path w="246" h="24">
                  <a:moveTo>
                    <a:pt x="133" y="0"/>
                  </a:moveTo>
                  <a:lnTo>
                    <a:pt x="246" y="17"/>
                  </a:lnTo>
                  <a:lnTo>
                    <a:pt x="118" y="24"/>
                  </a:lnTo>
                  <a:lnTo>
                    <a:pt x="0" y="7"/>
                  </a:lnTo>
                  <a:lnTo>
                    <a:pt x="1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3" name="Freeform 790"/>
            <p:cNvSpPr>
              <a:spLocks/>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4" name="Freeform 791"/>
            <p:cNvSpPr>
              <a:spLocks/>
            </p:cNvSpPr>
            <p:nvPr/>
          </p:nvSpPr>
          <p:spPr bwMode="auto">
            <a:xfrm>
              <a:off x="-534508" y="4266124"/>
              <a:ext cx="309393" cy="47792"/>
            </a:xfrm>
            <a:custGeom>
              <a:avLst/>
              <a:gdLst>
                <a:gd name="T0" fmla="*/ 132 w 246"/>
                <a:gd name="T1" fmla="*/ 16 h 38"/>
                <a:gd name="T2" fmla="*/ 246 w 246"/>
                <a:gd name="T3" fmla="*/ 38 h 38"/>
                <a:gd name="T4" fmla="*/ 118 w 246"/>
                <a:gd name="T5" fmla="*/ 23 h 38"/>
                <a:gd name="T6" fmla="*/ 0 w 246"/>
                <a:gd name="T7" fmla="*/ 0 h 38"/>
                <a:gd name="T8" fmla="*/ 132 w 246"/>
                <a:gd name="T9" fmla="*/ 16 h 38"/>
              </a:gdLst>
              <a:ahLst/>
              <a:cxnLst>
                <a:cxn ang="0">
                  <a:pos x="T0" y="T1"/>
                </a:cxn>
                <a:cxn ang="0">
                  <a:pos x="T2" y="T3"/>
                </a:cxn>
                <a:cxn ang="0">
                  <a:pos x="T4" y="T5"/>
                </a:cxn>
                <a:cxn ang="0">
                  <a:pos x="T6" y="T7"/>
                </a:cxn>
                <a:cxn ang="0">
                  <a:pos x="T8" y="T9"/>
                </a:cxn>
              </a:cxnLst>
              <a:rect l="0" t="0" r="r" b="b"/>
              <a:pathLst>
                <a:path w="246" h="38">
                  <a:moveTo>
                    <a:pt x="132" y="16"/>
                  </a:moveTo>
                  <a:lnTo>
                    <a:pt x="246" y="38"/>
                  </a:lnTo>
                  <a:lnTo>
                    <a:pt x="118" y="23"/>
                  </a:lnTo>
                  <a:lnTo>
                    <a:pt x="0" y="0"/>
                  </a:lnTo>
                  <a:lnTo>
                    <a:pt x="132" y="16"/>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5" name="Freeform 792"/>
            <p:cNvSpPr>
              <a:spLocks/>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6" name="Freeform 793"/>
            <p:cNvSpPr>
              <a:spLocks/>
            </p:cNvSpPr>
            <p:nvPr/>
          </p:nvSpPr>
          <p:spPr bwMode="auto">
            <a:xfrm>
              <a:off x="-142107" y="3029811"/>
              <a:ext cx="288012" cy="137089"/>
            </a:xfrm>
            <a:custGeom>
              <a:avLst/>
              <a:gdLst>
                <a:gd name="T0" fmla="*/ 0 w 229"/>
                <a:gd name="T1" fmla="*/ 0 h 109"/>
                <a:gd name="T2" fmla="*/ 109 w 229"/>
                <a:gd name="T3" fmla="*/ 52 h 109"/>
                <a:gd name="T4" fmla="*/ 229 w 229"/>
                <a:gd name="T5" fmla="*/ 109 h 109"/>
                <a:gd name="T6" fmla="*/ 123 w 229"/>
                <a:gd name="T7" fmla="*/ 59 h 109"/>
                <a:gd name="T8" fmla="*/ 0 w 229"/>
                <a:gd name="T9" fmla="*/ 0 h 109"/>
              </a:gdLst>
              <a:ahLst/>
              <a:cxnLst>
                <a:cxn ang="0">
                  <a:pos x="T0" y="T1"/>
                </a:cxn>
                <a:cxn ang="0">
                  <a:pos x="T2" y="T3"/>
                </a:cxn>
                <a:cxn ang="0">
                  <a:pos x="T4" y="T5"/>
                </a:cxn>
                <a:cxn ang="0">
                  <a:pos x="T6" y="T7"/>
                </a:cxn>
                <a:cxn ang="0">
                  <a:pos x="T8" y="T9"/>
                </a:cxn>
              </a:cxnLst>
              <a:rect l="0" t="0" r="r" b="b"/>
              <a:pathLst>
                <a:path w="229" h="109">
                  <a:moveTo>
                    <a:pt x="0" y="0"/>
                  </a:moveTo>
                  <a:lnTo>
                    <a:pt x="109" y="52"/>
                  </a:lnTo>
                  <a:lnTo>
                    <a:pt x="229" y="109"/>
                  </a:lnTo>
                  <a:lnTo>
                    <a:pt x="123"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7" name="Freeform 794"/>
            <p:cNvSpPr>
              <a:spLocks/>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8" name="Freeform 795"/>
            <p:cNvSpPr>
              <a:spLocks/>
            </p:cNvSpPr>
            <p:nvPr/>
          </p:nvSpPr>
          <p:spPr bwMode="auto">
            <a:xfrm>
              <a:off x="50320" y="2860022"/>
              <a:ext cx="265373" cy="167273"/>
            </a:xfrm>
            <a:custGeom>
              <a:avLst/>
              <a:gdLst>
                <a:gd name="T0" fmla="*/ 0 w 211"/>
                <a:gd name="T1" fmla="*/ 0 h 133"/>
                <a:gd name="T2" fmla="*/ 104 w 211"/>
                <a:gd name="T3" fmla="*/ 57 h 133"/>
                <a:gd name="T4" fmla="*/ 211 w 211"/>
                <a:gd name="T5" fmla="*/ 133 h 133"/>
                <a:gd name="T6" fmla="*/ 111 w 211"/>
                <a:gd name="T7" fmla="*/ 81 h 133"/>
                <a:gd name="T8" fmla="*/ 0 w 211"/>
                <a:gd name="T9" fmla="*/ 0 h 133"/>
              </a:gdLst>
              <a:ahLst/>
              <a:cxnLst>
                <a:cxn ang="0">
                  <a:pos x="T0" y="T1"/>
                </a:cxn>
                <a:cxn ang="0">
                  <a:pos x="T2" y="T3"/>
                </a:cxn>
                <a:cxn ang="0">
                  <a:pos x="T4" y="T5"/>
                </a:cxn>
                <a:cxn ang="0">
                  <a:pos x="T6" y="T7"/>
                </a:cxn>
                <a:cxn ang="0">
                  <a:pos x="T8" y="T9"/>
                </a:cxn>
              </a:cxnLst>
              <a:rect l="0" t="0" r="r" b="b"/>
              <a:pathLst>
                <a:path w="211" h="133">
                  <a:moveTo>
                    <a:pt x="0" y="0"/>
                  </a:moveTo>
                  <a:lnTo>
                    <a:pt x="104" y="57"/>
                  </a:lnTo>
                  <a:lnTo>
                    <a:pt x="211" y="133"/>
                  </a:lnTo>
                  <a:lnTo>
                    <a:pt x="111" y="8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9" name="Freeform 796"/>
            <p:cNvSpPr>
              <a:spLocks/>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0" name="Freeform 797"/>
            <p:cNvSpPr>
              <a:spLocks/>
            </p:cNvSpPr>
            <p:nvPr/>
          </p:nvSpPr>
          <p:spPr bwMode="auto">
            <a:xfrm>
              <a:off x="267901" y="2726706"/>
              <a:ext cx="240220" cy="193685"/>
            </a:xfrm>
            <a:custGeom>
              <a:avLst/>
              <a:gdLst>
                <a:gd name="T0" fmla="*/ 0 w 191"/>
                <a:gd name="T1" fmla="*/ 0 h 154"/>
                <a:gd name="T2" fmla="*/ 99 w 191"/>
                <a:gd name="T3" fmla="*/ 59 h 154"/>
                <a:gd name="T4" fmla="*/ 191 w 191"/>
                <a:gd name="T5" fmla="*/ 154 h 154"/>
                <a:gd name="T6" fmla="*/ 94 w 191"/>
                <a:gd name="T7" fmla="*/ 99 h 154"/>
                <a:gd name="T8" fmla="*/ 0 w 191"/>
                <a:gd name="T9" fmla="*/ 0 h 154"/>
              </a:gdLst>
              <a:ahLst/>
              <a:cxnLst>
                <a:cxn ang="0">
                  <a:pos x="T0" y="T1"/>
                </a:cxn>
                <a:cxn ang="0">
                  <a:pos x="T2" y="T3"/>
                </a:cxn>
                <a:cxn ang="0">
                  <a:pos x="T4" y="T5"/>
                </a:cxn>
                <a:cxn ang="0">
                  <a:pos x="T6" y="T7"/>
                </a:cxn>
                <a:cxn ang="0">
                  <a:pos x="T8" y="T9"/>
                </a:cxn>
              </a:cxnLst>
              <a:rect l="0" t="0" r="r" b="b"/>
              <a:pathLst>
                <a:path w="191" h="154">
                  <a:moveTo>
                    <a:pt x="0" y="0"/>
                  </a:moveTo>
                  <a:lnTo>
                    <a:pt x="99" y="59"/>
                  </a:lnTo>
                  <a:lnTo>
                    <a:pt x="191" y="154"/>
                  </a:lnTo>
                  <a:lnTo>
                    <a:pt x="94" y="9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1" name="Freeform 798"/>
            <p:cNvSpPr>
              <a:spLocks/>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2" name="Freeform 799"/>
            <p:cNvSpPr>
              <a:spLocks/>
            </p:cNvSpPr>
            <p:nvPr/>
          </p:nvSpPr>
          <p:spPr bwMode="auto">
            <a:xfrm>
              <a:off x="505605" y="2632379"/>
              <a:ext cx="211293" cy="216323"/>
            </a:xfrm>
            <a:custGeom>
              <a:avLst/>
              <a:gdLst>
                <a:gd name="T0" fmla="*/ 0 w 168"/>
                <a:gd name="T1" fmla="*/ 0 h 172"/>
                <a:gd name="T2" fmla="*/ 92 w 168"/>
                <a:gd name="T3" fmla="*/ 63 h 172"/>
                <a:gd name="T4" fmla="*/ 168 w 168"/>
                <a:gd name="T5" fmla="*/ 172 h 172"/>
                <a:gd name="T6" fmla="*/ 75 w 168"/>
                <a:gd name="T7" fmla="*/ 113 h 172"/>
                <a:gd name="T8" fmla="*/ 0 w 168"/>
                <a:gd name="T9" fmla="*/ 0 h 172"/>
              </a:gdLst>
              <a:ahLst/>
              <a:cxnLst>
                <a:cxn ang="0">
                  <a:pos x="T0" y="T1"/>
                </a:cxn>
                <a:cxn ang="0">
                  <a:pos x="T2" y="T3"/>
                </a:cxn>
                <a:cxn ang="0">
                  <a:pos x="T4" y="T5"/>
                </a:cxn>
                <a:cxn ang="0">
                  <a:pos x="T6" y="T7"/>
                </a:cxn>
                <a:cxn ang="0">
                  <a:pos x="T8" y="T9"/>
                </a:cxn>
              </a:cxnLst>
              <a:rect l="0" t="0" r="r" b="b"/>
              <a:pathLst>
                <a:path w="168" h="172">
                  <a:moveTo>
                    <a:pt x="0" y="0"/>
                  </a:moveTo>
                  <a:lnTo>
                    <a:pt x="92" y="63"/>
                  </a:lnTo>
                  <a:lnTo>
                    <a:pt x="168" y="172"/>
                  </a:lnTo>
                  <a:lnTo>
                    <a:pt x="75" y="11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3" name="Freeform 800"/>
            <p:cNvSpPr>
              <a:spLocks/>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4" name="Freeform 801"/>
            <p:cNvSpPr>
              <a:spLocks/>
            </p:cNvSpPr>
            <p:nvPr/>
          </p:nvSpPr>
          <p:spPr bwMode="auto">
            <a:xfrm>
              <a:off x="754629" y="2580814"/>
              <a:ext cx="178593" cy="235189"/>
            </a:xfrm>
            <a:custGeom>
              <a:avLst/>
              <a:gdLst>
                <a:gd name="T0" fmla="*/ 0 w 142"/>
                <a:gd name="T1" fmla="*/ 0 h 187"/>
                <a:gd name="T2" fmla="*/ 88 w 142"/>
                <a:gd name="T3" fmla="*/ 64 h 187"/>
                <a:gd name="T4" fmla="*/ 142 w 142"/>
                <a:gd name="T5" fmla="*/ 187 h 187"/>
                <a:gd name="T6" fmla="*/ 55 w 142"/>
                <a:gd name="T7" fmla="*/ 128 h 187"/>
                <a:gd name="T8" fmla="*/ 0 w 142"/>
                <a:gd name="T9" fmla="*/ 0 h 187"/>
              </a:gdLst>
              <a:ahLst/>
              <a:cxnLst>
                <a:cxn ang="0">
                  <a:pos x="T0" y="T1"/>
                </a:cxn>
                <a:cxn ang="0">
                  <a:pos x="T2" y="T3"/>
                </a:cxn>
                <a:cxn ang="0">
                  <a:pos x="T4" y="T5"/>
                </a:cxn>
                <a:cxn ang="0">
                  <a:pos x="T6" y="T7"/>
                </a:cxn>
                <a:cxn ang="0">
                  <a:pos x="T8" y="T9"/>
                </a:cxn>
              </a:cxnLst>
              <a:rect l="0" t="0" r="r" b="b"/>
              <a:pathLst>
                <a:path w="142" h="187">
                  <a:moveTo>
                    <a:pt x="0" y="0"/>
                  </a:moveTo>
                  <a:lnTo>
                    <a:pt x="88" y="64"/>
                  </a:lnTo>
                  <a:lnTo>
                    <a:pt x="142" y="187"/>
                  </a:lnTo>
                  <a:lnTo>
                    <a:pt x="55" y="12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5" name="Freeform 802"/>
            <p:cNvSpPr>
              <a:spLocks/>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6" name="Freeform 803"/>
            <p:cNvSpPr>
              <a:spLocks/>
            </p:cNvSpPr>
            <p:nvPr/>
          </p:nvSpPr>
          <p:spPr bwMode="auto">
            <a:xfrm>
              <a:off x="1007425" y="2575783"/>
              <a:ext cx="142119" cy="242735"/>
            </a:xfrm>
            <a:custGeom>
              <a:avLst/>
              <a:gdLst>
                <a:gd name="T0" fmla="*/ 0 w 113"/>
                <a:gd name="T1" fmla="*/ 0 h 193"/>
                <a:gd name="T2" fmla="*/ 83 w 113"/>
                <a:gd name="T3" fmla="*/ 64 h 193"/>
                <a:gd name="T4" fmla="*/ 113 w 113"/>
                <a:gd name="T5" fmla="*/ 193 h 193"/>
                <a:gd name="T6" fmla="*/ 33 w 113"/>
                <a:gd name="T7" fmla="*/ 134 h 193"/>
                <a:gd name="T8" fmla="*/ 0 w 113"/>
                <a:gd name="T9" fmla="*/ 0 h 193"/>
              </a:gdLst>
              <a:ahLst/>
              <a:cxnLst>
                <a:cxn ang="0">
                  <a:pos x="T0" y="T1"/>
                </a:cxn>
                <a:cxn ang="0">
                  <a:pos x="T2" y="T3"/>
                </a:cxn>
                <a:cxn ang="0">
                  <a:pos x="T4" y="T5"/>
                </a:cxn>
                <a:cxn ang="0">
                  <a:pos x="T6" y="T7"/>
                </a:cxn>
                <a:cxn ang="0">
                  <a:pos x="T8" y="T9"/>
                </a:cxn>
              </a:cxnLst>
              <a:rect l="0" t="0" r="r" b="b"/>
              <a:pathLst>
                <a:path w="113" h="193">
                  <a:moveTo>
                    <a:pt x="0" y="0"/>
                  </a:moveTo>
                  <a:lnTo>
                    <a:pt x="83" y="64"/>
                  </a:lnTo>
                  <a:lnTo>
                    <a:pt x="113" y="193"/>
                  </a:lnTo>
                  <a:lnTo>
                    <a:pt x="33" y="134"/>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7" name="Freeform 804"/>
            <p:cNvSpPr>
              <a:spLocks/>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8" name="Freeform 805"/>
            <p:cNvSpPr>
              <a:spLocks/>
            </p:cNvSpPr>
            <p:nvPr/>
          </p:nvSpPr>
          <p:spPr bwMode="auto">
            <a:xfrm>
              <a:off x="1260222" y="2613514"/>
              <a:ext cx="106904" cy="246508"/>
            </a:xfrm>
            <a:custGeom>
              <a:avLst/>
              <a:gdLst>
                <a:gd name="T0" fmla="*/ 0 w 85"/>
                <a:gd name="T1" fmla="*/ 0 h 196"/>
                <a:gd name="T2" fmla="*/ 75 w 85"/>
                <a:gd name="T3" fmla="*/ 64 h 196"/>
                <a:gd name="T4" fmla="*/ 85 w 85"/>
                <a:gd name="T5" fmla="*/ 196 h 196"/>
                <a:gd name="T6" fmla="*/ 9 w 85"/>
                <a:gd name="T7" fmla="*/ 137 h 196"/>
                <a:gd name="T8" fmla="*/ 0 w 85"/>
                <a:gd name="T9" fmla="*/ 0 h 196"/>
              </a:gdLst>
              <a:ahLst/>
              <a:cxnLst>
                <a:cxn ang="0">
                  <a:pos x="T0" y="T1"/>
                </a:cxn>
                <a:cxn ang="0">
                  <a:pos x="T2" y="T3"/>
                </a:cxn>
                <a:cxn ang="0">
                  <a:pos x="T4" y="T5"/>
                </a:cxn>
                <a:cxn ang="0">
                  <a:pos x="T6" y="T7"/>
                </a:cxn>
                <a:cxn ang="0">
                  <a:pos x="T8" y="T9"/>
                </a:cxn>
              </a:cxnLst>
              <a:rect l="0" t="0" r="r" b="b"/>
              <a:pathLst>
                <a:path w="85" h="196">
                  <a:moveTo>
                    <a:pt x="0" y="0"/>
                  </a:moveTo>
                  <a:lnTo>
                    <a:pt x="75" y="64"/>
                  </a:lnTo>
                  <a:lnTo>
                    <a:pt x="85" y="196"/>
                  </a:lnTo>
                  <a:lnTo>
                    <a:pt x="9" y="13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9" name="Freeform 806"/>
            <p:cNvSpPr>
              <a:spLocks/>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0" name="Freeform 807"/>
            <p:cNvSpPr>
              <a:spLocks/>
            </p:cNvSpPr>
            <p:nvPr/>
          </p:nvSpPr>
          <p:spPr bwMode="auto">
            <a:xfrm>
              <a:off x="1482834" y="2697779"/>
              <a:ext cx="104389" cy="242735"/>
            </a:xfrm>
            <a:custGeom>
              <a:avLst/>
              <a:gdLst>
                <a:gd name="T0" fmla="*/ 14 w 83"/>
                <a:gd name="T1" fmla="*/ 0 h 193"/>
                <a:gd name="T2" fmla="*/ 83 w 83"/>
                <a:gd name="T3" fmla="*/ 61 h 193"/>
                <a:gd name="T4" fmla="*/ 71 w 83"/>
                <a:gd name="T5" fmla="*/ 193 h 193"/>
                <a:gd name="T6" fmla="*/ 0 w 83"/>
                <a:gd name="T7" fmla="*/ 137 h 193"/>
                <a:gd name="T8" fmla="*/ 14 w 83"/>
                <a:gd name="T9" fmla="*/ 0 h 193"/>
              </a:gdLst>
              <a:ahLst/>
              <a:cxnLst>
                <a:cxn ang="0">
                  <a:pos x="T0" y="T1"/>
                </a:cxn>
                <a:cxn ang="0">
                  <a:pos x="T2" y="T3"/>
                </a:cxn>
                <a:cxn ang="0">
                  <a:pos x="T4" y="T5"/>
                </a:cxn>
                <a:cxn ang="0">
                  <a:pos x="T6" y="T7"/>
                </a:cxn>
                <a:cxn ang="0">
                  <a:pos x="T8" y="T9"/>
                </a:cxn>
              </a:cxnLst>
              <a:rect l="0" t="0" r="r" b="b"/>
              <a:pathLst>
                <a:path w="83" h="193">
                  <a:moveTo>
                    <a:pt x="14" y="0"/>
                  </a:moveTo>
                  <a:lnTo>
                    <a:pt x="83" y="61"/>
                  </a:lnTo>
                  <a:lnTo>
                    <a:pt x="71" y="193"/>
                  </a:lnTo>
                  <a:lnTo>
                    <a:pt x="0" y="137"/>
                  </a:lnTo>
                  <a:lnTo>
                    <a:pt x="1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1" name="Freeform 808"/>
            <p:cNvSpPr>
              <a:spLocks/>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2" name="Freeform 809"/>
            <p:cNvSpPr>
              <a:spLocks/>
            </p:cNvSpPr>
            <p:nvPr/>
          </p:nvSpPr>
          <p:spPr bwMode="auto">
            <a:xfrm>
              <a:off x="1676518" y="2818518"/>
              <a:ext cx="127027" cy="235189"/>
            </a:xfrm>
            <a:custGeom>
              <a:avLst/>
              <a:gdLst>
                <a:gd name="T0" fmla="*/ 37 w 101"/>
                <a:gd name="T1" fmla="*/ 0 h 187"/>
                <a:gd name="T2" fmla="*/ 101 w 101"/>
                <a:gd name="T3" fmla="*/ 59 h 187"/>
                <a:gd name="T4" fmla="*/ 66 w 101"/>
                <a:gd name="T5" fmla="*/ 187 h 187"/>
                <a:gd name="T6" fmla="*/ 0 w 101"/>
                <a:gd name="T7" fmla="*/ 135 h 187"/>
                <a:gd name="T8" fmla="*/ 37 w 101"/>
                <a:gd name="T9" fmla="*/ 0 h 187"/>
              </a:gdLst>
              <a:ahLst/>
              <a:cxnLst>
                <a:cxn ang="0">
                  <a:pos x="T0" y="T1"/>
                </a:cxn>
                <a:cxn ang="0">
                  <a:pos x="T2" y="T3"/>
                </a:cxn>
                <a:cxn ang="0">
                  <a:pos x="T4" y="T5"/>
                </a:cxn>
                <a:cxn ang="0">
                  <a:pos x="T6" y="T7"/>
                </a:cxn>
                <a:cxn ang="0">
                  <a:pos x="T8" y="T9"/>
                </a:cxn>
              </a:cxnLst>
              <a:rect l="0" t="0" r="r" b="b"/>
              <a:pathLst>
                <a:path w="101" h="187">
                  <a:moveTo>
                    <a:pt x="37" y="0"/>
                  </a:moveTo>
                  <a:lnTo>
                    <a:pt x="101" y="59"/>
                  </a:lnTo>
                  <a:lnTo>
                    <a:pt x="66" y="187"/>
                  </a:lnTo>
                  <a:lnTo>
                    <a:pt x="0" y="135"/>
                  </a:lnTo>
                  <a:lnTo>
                    <a:pt x="3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3" name="Freeform 810"/>
            <p:cNvSpPr>
              <a:spLocks/>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4" name="Freeform 811"/>
            <p:cNvSpPr>
              <a:spLocks/>
            </p:cNvSpPr>
            <p:nvPr/>
          </p:nvSpPr>
          <p:spPr bwMode="auto">
            <a:xfrm>
              <a:off x="1877750" y="2940514"/>
              <a:ext cx="115708" cy="106904"/>
            </a:xfrm>
            <a:custGeom>
              <a:avLst/>
              <a:gdLst>
                <a:gd name="T0" fmla="*/ 0 w 92"/>
                <a:gd name="T1" fmla="*/ 0 h 85"/>
                <a:gd name="T2" fmla="*/ 62 w 92"/>
                <a:gd name="T3" fmla="*/ 55 h 85"/>
                <a:gd name="T4" fmla="*/ 92 w 92"/>
                <a:gd name="T5" fmla="*/ 85 h 85"/>
                <a:gd name="T6" fmla="*/ 33 w 92"/>
                <a:gd name="T7" fmla="*/ 31 h 85"/>
                <a:gd name="T8" fmla="*/ 0 w 92"/>
                <a:gd name="T9" fmla="*/ 0 h 85"/>
              </a:gdLst>
              <a:ahLst/>
              <a:cxnLst>
                <a:cxn ang="0">
                  <a:pos x="T0" y="T1"/>
                </a:cxn>
                <a:cxn ang="0">
                  <a:pos x="T2" y="T3"/>
                </a:cxn>
                <a:cxn ang="0">
                  <a:pos x="T4" y="T5"/>
                </a:cxn>
                <a:cxn ang="0">
                  <a:pos x="T6" y="T7"/>
                </a:cxn>
                <a:cxn ang="0">
                  <a:pos x="T8" y="T9"/>
                </a:cxn>
              </a:cxnLst>
              <a:rect l="0" t="0" r="r" b="b"/>
              <a:pathLst>
                <a:path w="92" h="85">
                  <a:moveTo>
                    <a:pt x="0" y="0"/>
                  </a:moveTo>
                  <a:lnTo>
                    <a:pt x="62" y="55"/>
                  </a:lnTo>
                  <a:lnTo>
                    <a:pt x="92" y="85"/>
                  </a:lnTo>
                  <a:lnTo>
                    <a:pt x="33" y="3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5" name="Freeform 812"/>
            <p:cNvSpPr>
              <a:spLocks/>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6" name="Freeform 813"/>
            <p:cNvSpPr>
              <a:spLocks/>
            </p:cNvSpPr>
            <p:nvPr/>
          </p:nvSpPr>
          <p:spPr bwMode="auto">
            <a:xfrm>
              <a:off x="1845049" y="2979503"/>
              <a:ext cx="148408" cy="220097"/>
            </a:xfrm>
            <a:custGeom>
              <a:avLst/>
              <a:gdLst>
                <a:gd name="T0" fmla="*/ 59 w 118"/>
                <a:gd name="T1" fmla="*/ 0 h 175"/>
                <a:gd name="T2" fmla="*/ 118 w 118"/>
                <a:gd name="T3" fmla="*/ 54 h 175"/>
                <a:gd name="T4" fmla="*/ 62 w 118"/>
                <a:gd name="T5" fmla="*/ 175 h 175"/>
                <a:gd name="T6" fmla="*/ 0 w 118"/>
                <a:gd name="T7" fmla="*/ 125 h 175"/>
                <a:gd name="T8" fmla="*/ 59 w 118"/>
                <a:gd name="T9" fmla="*/ 0 h 175"/>
              </a:gdLst>
              <a:ahLst/>
              <a:cxnLst>
                <a:cxn ang="0">
                  <a:pos x="T0" y="T1"/>
                </a:cxn>
                <a:cxn ang="0">
                  <a:pos x="T2" y="T3"/>
                </a:cxn>
                <a:cxn ang="0">
                  <a:pos x="T4" y="T5"/>
                </a:cxn>
                <a:cxn ang="0">
                  <a:pos x="T6" y="T7"/>
                </a:cxn>
                <a:cxn ang="0">
                  <a:pos x="T8" y="T9"/>
                </a:cxn>
              </a:cxnLst>
              <a:rect l="0" t="0" r="r" b="b"/>
              <a:pathLst>
                <a:path w="118" h="175">
                  <a:moveTo>
                    <a:pt x="59" y="0"/>
                  </a:moveTo>
                  <a:lnTo>
                    <a:pt x="118" y="54"/>
                  </a:lnTo>
                  <a:lnTo>
                    <a:pt x="62" y="175"/>
                  </a:lnTo>
                  <a:lnTo>
                    <a:pt x="0" y="125"/>
                  </a:lnTo>
                  <a:lnTo>
                    <a:pt x="5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7" name="Freeform 814"/>
            <p:cNvSpPr>
              <a:spLocks/>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8" name="Freeform 815"/>
            <p:cNvSpPr>
              <a:spLocks/>
            </p:cNvSpPr>
            <p:nvPr/>
          </p:nvSpPr>
          <p:spPr bwMode="auto">
            <a:xfrm>
              <a:off x="1845049" y="3136715"/>
              <a:ext cx="130800" cy="115708"/>
            </a:xfrm>
            <a:custGeom>
              <a:avLst/>
              <a:gdLst>
                <a:gd name="T0" fmla="*/ 0 w 104"/>
                <a:gd name="T1" fmla="*/ 0 h 92"/>
                <a:gd name="T2" fmla="*/ 62 w 104"/>
                <a:gd name="T3" fmla="*/ 50 h 92"/>
                <a:gd name="T4" fmla="*/ 104 w 104"/>
                <a:gd name="T5" fmla="*/ 92 h 92"/>
                <a:gd name="T6" fmla="*/ 43 w 104"/>
                <a:gd name="T7" fmla="*/ 43 h 92"/>
                <a:gd name="T8" fmla="*/ 0 w 104"/>
                <a:gd name="T9" fmla="*/ 0 h 92"/>
              </a:gdLst>
              <a:ahLst/>
              <a:cxnLst>
                <a:cxn ang="0">
                  <a:pos x="T0" y="T1"/>
                </a:cxn>
                <a:cxn ang="0">
                  <a:pos x="T2" y="T3"/>
                </a:cxn>
                <a:cxn ang="0">
                  <a:pos x="T4" y="T5"/>
                </a:cxn>
                <a:cxn ang="0">
                  <a:pos x="T6" y="T7"/>
                </a:cxn>
                <a:cxn ang="0">
                  <a:pos x="T8" y="T9"/>
                </a:cxn>
              </a:cxnLst>
              <a:rect l="0" t="0" r="r" b="b"/>
              <a:pathLst>
                <a:path w="104" h="92">
                  <a:moveTo>
                    <a:pt x="0" y="0"/>
                  </a:moveTo>
                  <a:lnTo>
                    <a:pt x="62" y="50"/>
                  </a:lnTo>
                  <a:lnTo>
                    <a:pt x="104" y="92"/>
                  </a:lnTo>
                  <a:lnTo>
                    <a:pt x="43" y="43"/>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9" name="Freeform 816"/>
            <p:cNvSpPr>
              <a:spLocks/>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0" name="Freeform 817"/>
            <p:cNvSpPr>
              <a:spLocks/>
            </p:cNvSpPr>
            <p:nvPr/>
          </p:nvSpPr>
          <p:spPr bwMode="auto">
            <a:xfrm>
              <a:off x="2053827" y="3125395"/>
              <a:ext cx="103131" cy="109419"/>
            </a:xfrm>
            <a:custGeom>
              <a:avLst/>
              <a:gdLst>
                <a:gd name="T0" fmla="*/ 0 w 82"/>
                <a:gd name="T1" fmla="*/ 0 h 87"/>
                <a:gd name="T2" fmla="*/ 56 w 82"/>
                <a:gd name="T3" fmla="*/ 49 h 87"/>
                <a:gd name="T4" fmla="*/ 82 w 82"/>
                <a:gd name="T5" fmla="*/ 87 h 87"/>
                <a:gd name="T6" fmla="*/ 28 w 82"/>
                <a:gd name="T7" fmla="*/ 38 h 87"/>
                <a:gd name="T8" fmla="*/ 0 w 82"/>
                <a:gd name="T9" fmla="*/ 0 h 87"/>
              </a:gdLst>
              <a:ahLst/>
              <a:cxnLst>
                <a:cxn ang="0">
                  <a:pos x="T0" y="T1"/>
                </a:cxn>
                <a:cxn ang="0">
                  <a:pos x="T2" y="T3"/>
                </a:cxn>
                <a:cxn ang="0">
                  <a:pos x="T4" y="T5"/>
                </a:cxn>
                <a:cxn ang="0">
                  <a:pos x="T6" y="T7"/>
                </a:cxn>
                <a:cxn ang="0">
                  <a:pos x="T8" y="T9"/>
                </a:cxn>
              </a:cxnLst>
              <a:rect l="0" t="0" r="r" b="b"/>
              <a:pathLst>
                <a:path w="82" h="87">
                  <a:moveTo>
                    <a:pt x="0" y="0"/>
                  </a:moveTo>
                  <a:lnTo>
                    <a:pt x="56" y="49"/>
                  </a:lnTo>
                  <a:lnTo>
                    <a:pt x="82" y="87"/>
                  </a:lnTo>
                  <a:lnTo>
                    <a:pt x="28" y="3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1" name="Freeform 818"/>
            <p:cNvSpPr>
              <a:spLocks/>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2" name="Freeform 819"/>
            <p:cNvSpPr>
              <a:spLocks/>
            </p:cNvSpPr>
            <p:nvPr/>
          </p:nvSpPr>
          <p:spPr bwMode="auto">
            <a:xfrm>
              <a:off x="1988427" y="3173188"/>
              <a:ext cx="168531" cy="198716"/>
            </a:xfrm>
            <a:custGeom>
              <a:avLst/>
              <a:gdLst>
                <a:gd name="T0" fmla="*/ 80 w 134"/>
                <a:gd name="T1" fmla="*/ 0 h 158"/>
                <a:gd name="T2" fmla="*/ 134 w 134"/>
                <a:gd name="T3" fmla="*/ 49 h 158"/>
                <a:gd name="T4" fmla="*/ 56 w 134"/>
                <a:gd name="T5" fmla="*/ 158 h 158"/>
                <a:gd name="T6" fmla="*/ 0 w 134"/>
                <a:gd name="T7" fmla="*/ 111 h 158"/>
                <a:gd name="T8" fmla="*/ 80 w 134"/>
                <a:gd name="T9" fmla="*/ 0 h 158"/>
              </a:gdLst>
              <a:ahLst/>
              <a:cxnLst>
                <a:cxn ang="0">
                  <a:pos x="T0" y="T1"/>
                </a:cxn>
                <a:cxn ang="0">
                  <a:pos x="T2" y="T3"/>
                </a:cxn>
                <a:cxn ang="0">
                  <a:pos x="T4" y="T5"/>
                </a:cxn>
                <a:cxn ang="0">
                  <a:pos x="T6" y="T7"/>
                </a:cxn>
                <a:cxn ang="0">
                  <a:pos x="T8" y="T9"/>
                </a:cxn>
              </a:cxnLst>
              <a:rect l="0" t="0" r="r" b="b"/>
              <a:pathLst>
                <a:path w="134" h="158">
                  <a:moveTo>
                    <a:pt x="80" y="0"/>
                  </a:moveTo>
                  <a:lnTo>
                    <a:pt x="134" y="49"/>
                  </a:lnTo>
                  <a:lnTo>
                    <a:pt x="56" y="158"/>
                  </a:lnTo>
                  <a:lnTo>
                    <a:pt x="0" y="111"/>
                  </a:lnTo>
                  <a:lnTo>
                    <a:pt x="8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3" name="Freeform 820"/>
            <p:cNvSpPr>
              <a:spLocks/>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4" name="Freeform 821"/>
            <p:cNvSpPr>
              <a:spLocks/>
            </p:cNvSpPr>
            <p:nvPr/>
          </p:nvSpPr>
          <p:spPr bwMode="auto">
            <a:xfrm>
              <a:off x="1988427" y="3312792"/>
              <a:ext cx="111935" cy="118223"/>
            </a:xfrm>
            <a:custGeom>
              <a:avLst/>
              <a:gdLst>
                <a:gd name="T0" fmla="*/ 0 w 89"/>
                <a:gd name="T1" fmla="*/ 0 h 94"/>
                <a:gd name="T2" fmla="*/ 56 w 89"/>
                <a:gd name="T3" fmla="*/ 47 h 94"/>
                <a:gd name="T4" fmla="*/ 89 w 89"/>
                <a:gd name="T5" fmla="*/ 94 h 94"/>
                <a:gd name="T6" fmla="*/ 33 w 89"/>
                <a:gd name="T7" fmla="*/ 49 h 94"/>
                <a:gd name="T8" fmla="*/ 0 w 89"/>
                <a:gd name="T9" fmla="*/ 0 h 94"/>
              </a:gdLst>
              <a:ahLst/>
              <a:cxnLst>
                <a:cxn ang="0">
                  <a:pos x="T0" y="T1"/>
                </a:cxn>
                <a:cxn ang="0">
                  <a:pos x="T2" y="T3"/>
                </a:cxn>
                <a:cxn ang="0">
                  <a:pos x="T4" y="T5"/>
                </a:cxn>
                <a:cxn ang="0">
                  <a:pos x="T6" y="T7"/>
                </a:cxn>
                <a:cxn ang="0">
                  <a:pos x="T8" y="T9"/>
                </a:cxn>
              </a:cxnLst>
              <a:rect l="0" t="0" r="r" b="b"/>
              <a:pathLst>
                <a:path w="89" h="94">
                  <a:moveTo>
                    <a:pt x="0" y="0"/>
                  </a:moveTo>
                  <a:lnTo>
                    <a:pt x="56" y="47"/>
                  </a:lnTo>
                  <a:lnTo>
                    <a:pt x="89" y="94"/>
                  </a:lnTo>
                  <a:lnTo>
                    <a:pt x="33" y="4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5" name="Freeform 822"/>
            <p:cNvSpPr>
              <a:spLocks/>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6" name="Freeform 823"/>
            <p:cNvSpPr>
              <a:spLocks/>
            </p:cNvSpPr>
            <p:nvPr/>
          </p:nvSpPr>
          <p:spPr bwMode="auto">
            <a:xfrm>
              <a:off x="2193431" y="3339203"/>
              <a:ext cx="91812" cy="106904"/>
            </a:xfrm>
            <a:custGeom>
              <a:avLst/>
              <a:gdLst>
                <a:gd name="T0" fmla="*/ 0 w 73"/>
                <a:gd name="T1" fmla="*/ 0 h 85"/>
                <a:gd name="T2" fmla="*/ 52 w 73"/>
                <a:gd name="T3" fmla="*/ 45 h 85"/>
                <a:gd name="T4" fmla="*/ 73 w 73"/>
                <a:gd name="T5" fmla="*/ 85 h 85"/>
                <a:gd name="T6" fmla="*/ 21 w 73"/>
                <a:gd name="T7" fmla="*/ 42 h 85"/>
                <a:gd name="T8" fmla="*/ 0 w 73"/>
                <a:gd name="T9" fmla="*/ 0 h 85"/>
              </a:gdLst>
              <a:ahLst/>
              <a:cxnLst>
                <a:cxn ang="0">
                  <a:pos x="T0" y="T1"/>
                </a:cxn>
                <a:cxn ang="0">
                  <a:pos x="T2" y="T3"/>
                </a:cxn>
                <a:cxn ang="0">
                  <a:pos x="T4" y="T5"/>
                </a:cxn>
                <a:cxn ang="0">
                  <a:pos x="T6" y="T7"/>
                </a:cxn>
                <a:cxn ang="0">
                  <a:pos x="T8" y="T9"/>
                </a:cxn>
              </a:cxnLst>
              <a:rect l="0" t="0" r="r" b="b"/>
              <a:pathLst>
                <a:path w="73" h="85">
                  <a:moveTo>
                    <a:pt x="0" y="0"/>
                  </a:moveTo>
                  <a:lnTo>
                    <a:pt x="52" y="45"/>
                  </a:lnTo>
                  <a:lnTo>
                    <a:pt x="73" y="85"/>
                  </a:lnTo>
                  <a:lnTo>
                    <a:pt x="21" y="42"/>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7" name="Freeform 824"/>
            <p:cNvSpPr>
              <a:spLocks/>
            </p:cNvSpPr>
            <p:nvPr/>
          </p:nvSpPr>
          <p:spPr bwMode="auto">
            <a:xfrm>
              <a:off x="2095331" y="3392027"/>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26"/>
            <p:cNvSpPr>
              <a:spLocks/>
            </p:cNvSpPr>
            <p:nvPr/>
          </p:nvSpPr>
          <p:spPr bwMode="auto">
            <a:xfrm>
              <a:off x="2095331" y="3392026"/>
              <a:ext cx="189912" cy="172304"/>
            </a:xfrm>
            <a:custGeom>
              <a:avLst/>
              <a:gdLst>
                <a:gd name="T0" fmla="*/ 99 w 151"/>
                <a:gd name="T1" fmla="*/ 0 h 137"/>
                <a:gd name="T2" fmla="*/ 151 w 151"/>
                <a:gd name="T3" fmla="*/ 43 h 137"/>
                <a:gd name="T4" fmla="*/ 56 w 151"/>
                <a:gd name="T5" fmla="*/ 137 h 137"/>
                <a:gd name="T6" fmla="*/ 0 w 151"/>
                <a:gd name="T7" fmla="*/ 95 h 137"/>
                <a:gd name="T8" fmla="*/ 99 w 151"/>
                <a:gd name="T9" fmla="*/ 0 h 137"/>
              </a:gdLst>
              <a:ahLst/>
              <a:cxnLst>
                <a:cxn ang="0">
                  <a:pos x="T0" y="T1"/>
                </a:cxn>
                <a:cxn ang="0">
                  <a:pos x="T2" y="T3"/>
                </a:cxn>
                <a:cxn ang="0">
                  <a:pos x="T4" y="T5"/>
                </a:cxn>
                <a:cxn ang="0">
                  <a:pos x="T6" y="T7"/>
                </a:cxn>
                <a:cxn ang="0">
                  <a:pos x="T8" y="T9"/>
                </a:cxn>
              </a:cxnLst>
              <a:rect l="0" t="0" r="r" b="b"/>
              <a:pathLst>
                <a:path w="151" h="137">
                  <a:moveTo>
                    <a:pt x="99" y="0"/>
                  </a:moveTo>
                  <a:lnTo>
                    <a:pt x="151" y="43"/>
                  </a:lnTo>
                  <a:lnTo>
                    <a:pt x="56" y="137"/>
                  </a:lnTo>
                  <a:lnTo>
                    <a:pt x="0" y="95"/>
                  </a:lnTo>
                  <a:lnTo>
                    <a:pt x="9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827"/>
            <p:cNvSpPr>
              <a:spLocks/>
            </p:cNvSpPr>
            <p:nvPr/>
          </p:nvSpPr>
          <p:spPr bwMode="auto">
            <a:xfrm>
              <a:off x="2095331" y="3511507"/>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28"/>
            <p:cNvSpPr>
              <a:spLocks/>
            </p:cNvSpPr>
            <p:nvPr/>
          </p:nvSpPr>
          <p:spPr bwMode="auto">
            <a:xfrm>
              <a:off x="2095331" y="3511507"/>
              <a:ext cx="100616" cy="118223"/>
            </a:xfrm>
            <a:custGeom>
              <a:avLst/>
              <a:gdLst>
                <a:gd name="T0" fmla="*/ 0 w 80"/>
                <a:gd name="T1" fmla="*/ 0 h 94"/>
                <a:gd name="T2" fmla="*/ 56 w 80"/>
                <a:gd name="T3" fmla="*/ 42 h 94"/>
                <a:gd name="T4" fmla="*/ 80 w 80"/>
                <a:gd name="T5" fmla="*/ 94 h 94"/>
                <a:gd name="T6" fmla="*/ 26 w 80"/>
                <a:gd name="T7" fmla="*/ 56 h 94"/>
                <a:gd name="T8" fmla="*/ 0 w 80"/>
                <a:gd name="T9" fmla="*/ 0 h 94"/>
              </a:gdLst>
              <a:ahLst/>
              <a:cxnLst>
                <a:cxn ang="0">
                  <a:pos x="T0" y="T1"/>
                </a:cxn>
                <a:cxn ang="0">
                  <a:pos x="T2" y="T3"/>
                </a:cxn>
                <a:cxn ang="0">
                  <a:pos x="T4" y="T5"/>
                </a:cxn>
                <a:cxn ang="0">
                  <a:pos x="T6" y="T7"/>
                </a:cxn>
                <a:cxn ang="0">
                  <a:pos x="T8" y="T9"/>
                </a:cxn>
              </a:cxnLst>
              <a:rect l="0" t="0" r="r" b="b"/>
              <a:pathLst>
                <a:path w="80" h="94">
                  <a:moveTo>
                    <a:pt x="0" y="0"/>
                  </a:moveTo>
                  <a:lnTo>
                    <a:pt x="56" y="42"/>
                  </a:lnTo>
                  <a:lnTo>
                    <a:pt x="80" y="94"/>
                  </a:lnTo>
                  <a:lnTo>
                    <a:pt x="26" y="56"/>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29"/>
            <p:cNvSpPr>
              <a:spLocks/>
            </p:cNvSpPr>
            <p:nvPr/>
          </p:nvSpPr>
          <p:spPr bwMode="auto">
            <a:xfrm>
              <a:off x="2294047" y="3573134"/>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830"/>
            <p:cNvSpPr>
              <a:spLocks/>
            </p:cNvSpPr>
            <p:nvPr/>
          </p:nvSpPr>
          <p:spPr bwMode="auto">
            <a:xfrm>
              <a:off x="2294047" y="3573134"/>
              <a:ext cx="80492" cy="104389"/>
            </a:xfrm>
            <a:custGeom>
              <a:avLst/>
              <a:gdLst>
                <a:gd name="T0" fmla="*/ 0 w 64"/>
                <a:gd name="T1" fmla="*/ 0 h 83"/>
                <a:gd name="T2" fmla="*/ 49 w 64"/>
                <a:gd name="T3" fmla="*/ 38 h 83"/>
                <a:gd name="T4" fmla="*/ 64 w 64"/>
                <a:gd name="T5" fmla="*/ 83 h 83"/>
                <a:gd name="T6" fmla="*/ 14 w 64"/>
                <a:gd name="T7" fmla="*/ 45 h 83"/>
                <a:gd name="T8" fmla="*/ 0 w 64"/>
                <a:gd name="T9" fmla="*/ 0 h 83"/>
              </a:gdLst>
              <a:ahLst/>
              <a:cxnLst>
                <a:cxn ang="0">
                  <a:pos x="T0" y="T1"/>
                </a:cxn>
                <a:cxn ang="0">
                  <a:pos x="T2" y="T3"/>
                </a:cxn>
                <a:cxn ang="0">
                  <a:pos x="T4" y="T5"/>
                </a:cxn>
                <a:cxn ang="0">
                  <a:pos x="T6" y="T7"/>
                </a:cxn>
                <a:cxn ang="0">
                  <a:pos x="T8" y="T9"/>
                </a:cxn>
              </a:cxnLst>
              <a:rect l="0" t="0" r="r" b="b"/>
              <a:pathLst>
                <a:path w="64" h="83">
                  <a:moveTo>
                    <a:pt x="0" y="0"/>
                  </a:moveTo>
                  <a:lnTo>
                    <a:pt x="49" y="38"/>
                  </a:lnTo>
                  <a:lnTo>
                    <a:pt x="64" y="83"/>
                  </a:lnTo>
                  <a:lnTo>
                    <a:pt x="14" y="45"/>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831"/>
            <p:cNvSpPr>
              <a:spLocks/>
            </p:cNvSpPr>
            <p:nvPr/>
          </p:nvSpPr>
          <p:spPr bwMode="auto">
            <a:xfrm>
              <a:off x="2169535" y="3629730"/>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832"/>
            <p:cNvSpPr>
              <a:spLocks/>
            </p:cNvSpPr>
            <p:nvPr/>
          </p:nvSpPr>
          <p:spPr bwMode="auto">
            <a:xfrm>
              <a:off x="2169535" y="3629730"/>
              <a:ext cx="205004" cy="143377"/>
            </a:xfrm>
            <a:custGeom>
              <a:avLst/>
              <a:gdLst>
                <a:gd name="T0" fmla="*/ 113 w 163"/>
                <a:gd name="T1" fmla="*/ 0 h 114"/>
                <a:gd name="T2" fmla="*/ 163 w 163"/>
                <a:gd name="T3" fmla="*/ 38 h 114"/>
                <a:gd name="T4" fmla="*/ 54 w 163"/>
                <a:gd name="T5" fmla="*/ 114 h 114"/>
                <a:gd name="T6" fmla="*/ 0 w 163"/>
                <a:gd name="T7" fmla="*/ 78 h 114"/>
                <a:gd name="T8" fmla="*/ 113 w 163"/>
                <a:gd name="T9" fmla="*/ 0 h 114"/>
              </a:gdLst>
              <a:ahLst/>
              <a:cxnLst>
                <a:cxn ang="0">
                  <a:pos x="T0" y="T1"/>
                </a:cxn>
                <a:cxn ang="0">
                  <a:pos x="T2" y="T3"/>
                </a:cxn>
                <a:cxn ang="0">
                  <a:pos x="T4" y="T5"/>
                </a:cxn>
                <a:cxn ang="0">
                  <a:pos x="T6" y="T7"/>
                </a:cxn>
                <a:cxn ang="0">
                  <a:pos x="T8" y="T9"/>
                </a:cxn>
              </a:cxnLst>
              <a:rect l="0" t="0" r="r" b="b"/>
              <a:pathLst>
                <a:path w="163" h="114">
                  <a:moveTo>
                    <a:pt x="113" y="0"/>
                  </a:moveTo>
                  <a:lnTo>
                    <a:pt x="163" y="38"/>
                  </a:lnTo>
                  <a:lnTo>
                    <a:pt x="54" y="114"/>
                  </a:lnTo>
                  <a:lnTo>
                    <a:pt x="0" y="78"/>
                  </a:lnTo>
                  <a:lnTo>
                    <a:pt x="11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833"/>
            <p:cNvSpPr>
              <a:spLocks/>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34"/>
            <p:cNvSpPr>
              <a:spLocks/>
            </p:cNvSpPr>
            <p:nvPr/>
          </p:nvSpPr>
          <p:spPr bwMode="auto">
            <a:xfrm>
              <a:off x="2169535" y="3727831"/>
              <a:ext cx="85523" cy="115708"/>
            </a:xfrm>
            <a:custGeom>
              <a:avLst/>
              <a:gdLst>
                <a:gd name="T0" fmla="*/ 0 w 68"/>
                <a:gd name="T1" fmla="*/ 0 h 92"/>
                <a:gd name="T2" fmla="*/ 54 w 68"/>
                <a:gd name="T3" fmla="*/ 36 h 92"/>
                <a:gd name="T4" fmla="*/ 68 w 68"/>
                <a:gd name="T5" fmla="*/ 92 h 92"/>
                <a:gd name="T6" fmla="*/ 14 w 68"/>
                <a:gd name="T7" fmla="*/ 59 h 92"/>
                <a:gd name="T8" fmla="*/ 0 w 68"/>
                <a:gd name="T9" fmla="*/ 0 h 92"/>
              </a:gdLst>
              <a:ahLst/>
              <a:cxnLst>
                <a:cxn ang="0">
                  <a:pos x="T0" y="T1"/>
                </a:cxn>
                <a:cxn ang="0">
                  <a:pos x="T2" y="T3"/>
                </a:cxn>
                <a:cxn ang="0">
                  <a:pos x="T4" y="T5"/>
                </a:cxn>
                <a:cxn ang="0">
                  <a:pos x="T6" y="T7"/>
                </a:cxn>
                <a:cxn ang="0">
                  <a:pos x="T8" y="T9"/>
                </a:cxn>
              </a:cxnLst>
              <a:rect l="0" t="0" r="r" b="b"/>
              <a:pathLst>
                <a:path w="68" h="92">
                  <a:moveTo>
                    <a:pt x="0" y="0"/>
                  </a:moveTo>
                  <a:lnTo>
                    <a:pt x="54" y="36"/>
                  </a:lnTo>
                  <a:lnTo>
                    <a:pt x="68" y="92"/>
                  </a:lnTo>
                  <a:lnTo>
                    <a:pt x="14"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835"/>
            <p:cNvSpPr>
              <a:spLocks/>
            </p:cNvSpPr>
            <p:nvPr/>
          </p:nvSpPr>
          <p:spPr bwMode="auto">
            <a:xfrm>
              <a:off x="2353158" y="3823415"/>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36"/>
            <p:cNvSpPr>
              <a:spLocks/>
            </p:cNvSpPr>
            <p:nvPr/>
          </p:nvSpPr>
          <p:spPr bwMode="auto">
            <a:xfrm>
              <a:off x="2353158" y="3823415"/>
              <a:ext cx="67915" cy="98100"/>
            </a:xfrm>
            <a:custGeom>
              <a:avLst/>
              <a:gdLst>
                <a:gd name="T0" fmla="*/ 0 w 54"/>
                <a:gd name="T1" fmla="*/ 0 h 78"/>
                <a:gd name="T2" fmla="*/ 50 w 54"/>
                <a:gd name="T3" fmla="*/ 33 h 78"/>
                <a:gd name="T4" fmla="*/ 54 w 54"/>
                <a:gd name="T5" fmla="*/ 78 h 78"/>
                <a:gd name="T6" fmla="*/ 5 w 54"/>
                <a:gd name="T7" fmla="*/ 47 h 78"/>
                <a:gd name="T8" fmla="*/ 0 w 54"/>
                <a:gd name="T9" fmla="*/ 0 h 78"/>
              </a:gdLst>
              <a:ahLst/>
              <a:cxnLst>
                <a:cxn ang="0">
                  <a:pos x="T0" y="T1"/>
                </a:cxn>
                <a:cxn ang="0">
                  <a:pos x="T2" y="T3"/>
                </a:cxn>
                <a:cxn ang="0">
                  <a:pos x="T4" y="T5"/>
                </a:cxn>
                <a:cxn ang="0">
                  <a:pos x="T6" y="T7"/>
                </a:cxn>
                <a:cxn ang="0">
                  <a:pos x="T8" y="T9"/>
                </a:cxn>
              </a:cxnLst>
              <a:rect l="0" t="0" r="r" b="b"/>
              <a:pathLst>
                <a:path w="54" h="78">
                  <a:moveTo>
                    <a:pt x="0" y="0"/>
                  </a:moveTo>
                  <a:lnTo>
                    <a:pt x="50" y="33"/>
                  </a:lnTo>
                  <a:lnTo>
                    <a:pt x="54" y="78"/>
                  </a:lnTo>
                  <a:lnTo>
                    <a:pt x="5" y="4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Freeform 837"/>
            <p:cNvSpPr>
              <a:spLocks/>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Freeform 838"/>
            <p:cNvSpPr>
              <a:spLocks/>
            </p:cNvSpPr>
            <p:nvPr/>
          </p:nvSpPr>
          <p:spPr bwMode="auto">
            <a:xfrm>
              <a:off x="2202235" y="3882527"/>
              <a:ext cx="218839" cy="106904"/>
            </a:xfrm>
            <a:custGeom>
              <a:avLst/>
              <a:gdLst>
                <a:gd name="T0" fmla="*/ 125 w 174"/>
                <a:gd name="T1" fmla="*/ 0 h 85"/>
                <a:gd name="T2" fmla="*/ 174 w 174"/>
                <a:gd name="T3" fmla="*/ 31 h 85"/>
                <a:gd name="T4" fmla="*/ 54 w 174"/>
                <a:gd name="T5" fmla="*/ 85 h 85"/>
                <a:gd name="T6" fmla="*/ 0 w 174"/>
                <a:gd name="T7" fmla="*/ 57 h 85"/>
                <a:gd name="T8" fmla="*/ 125 w 174"/>
                <a:gd name="T9" fmla="*/ 0 h 85"/>
              </a:gdLst>
              <a:ahLst/>
              <a:cxnLst>
                <a:cxn ang="0">
                  <a:pos x="T0" y="T1"/>
                </a:cxn>
                <a:cxn ang="0">
                  <a:pos x="T2" y="T3"/>
                </a:cxn>
                <a:cxn ang="0">
                  <a:pos x="T4" y="T5"/>
                </a:cxn>
                <a:cxn ang="0">
                  <a:pos x="T6" y="T7"/>
                </a:cxn>
                <a:cxn ang="0">
                  <a:pos x="T8" y="T9"/>
                </a:cxn>
              </a:cxnLst>
              <a:rect l="0" t="0" r="r" b="b"/>
              <a:pathLst>
                <a:path w="174" h="85">
                  <a:moveTo>
                    <a:pt x="125" y="0"/>
                  </a:moveTo>
                  <a:lnTo>
                    <a:pt x="174" y="31"/>
                  </a:lnTo>
                  <a:lnTo>
                    <a:pt x="54" y="85"/>
                  </a:lnTo>
                  <a:lnTo>
                    <a:pt x="0" y="57"/>
                  </a:lnTo>
                  <a:lnTo>
                    <a:pt x="125"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Freeform 839"/>
            <p:cNvSpPr>
              <a:spLocks/>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Freeform 840"/>
            <p:cNvSpPr>
              <a:spLocks/>
            </p:cNvSpPr>
            <p:nvPr/>
          </p:nvSpPr>
          <p:spPr bwMode="auto">
            <a:xfrm>
              <a:off x="2202235" y="3954216"/>
              <a:ext cx="74204" cy="109419"/>
            </a:xfrm>
            <a:custGeom>
              <a:avLst/>
              <a:gdLst>
                <a:gd name="T0" fmla="*/ 0 w 59"/>
                <a:gd name="T1" fmla="*/ 0 h 87"/>
                <a:gd name="T2" fmla="*/ 54 w 59"/>
                <a:gd name="T3" fmla="*/ 28 h 87"/>
                <a:gd name="T4" fmla="*/ 59 w 59"/>
                <a:gd name="T5" fmla="*/ 87 h 87"/>
                <a:gd name="T6" fmla="*/ 7 w 59"/>
                <a:gd name="T7" fmla="*/ 59 h 87"/>
                <a:gd name="T8" fmla="*/ 0 w 59"/>
                <a:gd name="T9" fmla="*/ 0 h 87"/>
              </a:gdLst>
              <a:ahLst/>
              <a:cxnLst>
                <a:cxn ang="0">
                  <a:pos x="T0" y="T1"/>
                </a:cxn>
                <a:cxn ang="0">
                  <a:pos x="T2" y="T3"/>
                </a:cxn>
                <a:cxn ang="0">
                  <a:pos x="T4" y="T5"/>
                </a:cxn>
                <a:cxn ang="0">
                  <a:pos x="T6" y="T7"/>
                </a:cxn>
                <a:cxn ang="0">
                  <a:pos x="T8" y="T9"/>
                </a:cxn>
              </a:cxnLst>
              <a:rect l="0" t="0" r="r" b="b"/>
              <a:pathLst>
                <a:path w="59" h="87">
                  <a:moveTo>
                    <a:pt x="0" y="0"/>
                  </a:moveTo>
                  <a:lnTo>
                    <a:pt x="54" y="28"/>
                  </a:lnTo>
                  <a:lnTo>
                    <a:pt x="59" y="87"/>
                  </a:lnTo>
                  <a:lnTo>
                    <a:pt x="7" y="59"/>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Freeform 841"/>
            <p:cNvSpPr>
              <a:spLocks/>
            </p:cNvSpPr>
            <p:nvPr/>
          </p:nvSpPr>
          <p:spPr bwMode="auto">
            <a:xfrm>
              <a:off x="2365735" y="4078727"/>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Freeform 842"/>
            <p:cNvSpPr>
              <a:spLocks/>
            </p:cNvSpPr>
            <p:nvPr/>
          </p:nvSpPr>
          <p:spPr bwMode="auto">
            <a:xfrm>
              <a:off x="2365735" y="4078727"/>
              <a:ext cx="65400" cy="91812"/>
            </a:xfrm>
            <a:custGeom>
              <a:avLst/>
              <a:gdLst>
                <a:gd name="T0" fmla="*/ 2 w 52"/>
                <a:gd name="T1" fmla="*/ 0 h 73"/>
                <a:gd name="T2" fmla="*/ 52 w 52"/>
                <a:gd name="T3" fmla="*/ 26 h 73"/>
                <a:gd name="T4" fmla="*/ 49 w 52"/>
                <a:gd name="T5" fmla="*/ 73 h 73"/>
                <a:gd name="T6" fmla="*/ 0 w 52"/>
                <a:gd name="T7" fmla="*/ 47 h 73"/>
                <a:gd name="T8" fmla="*/ 2 w 52"/>
                <a:gd name="T9" fmla="*/ 0 h 73"/>
              </a:gdLst>
              <a:ahLst/>
              <a:cxnLst>
                <a:cxn ang="0">
                  <a:pos x="T0" y="T1"/>
                </a:cxn>
                <a:cxn ang="0">
                  <a:pos x="T2" y="T3"/>
                </a:cxn>
                <a:cxn ang="0">
                  <a:pos x="T4" y="T5"/>
                </a:cxn>
                <a:cxn ang="0">
                  <a:pos x="T6" y="T7"/>
                </a:cxn>
                <a:cxn ang="0">
                  <a:pos x="T8" y="T9"/>
                </a:cxn>
              </a:cxnLst>
              <a:rect l="0" t="0" r="r" b="b"/>
              <a:pathLst>
                <a:path w="52" h="73">
                  <a:moveTo>
                    <a:pt x="2" y="0"/>
                  </a:moveTo>
                  <a:lnTo>
                    <a:pt x="52" y="26"/>
                  </a:lnTo>
                  <a:lnTo>
                    <a:pt x="49" y="73"/>
                  </a:lnTo>
                  <a:lnTo>
                    <a:pt x="0" y="47"/>
                  </a:lnTo>
                  <a:lnTo>
                    <a:pt x="2"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Freeform 843"/>
            <p:cNvSpPr>
              <a:spLocks/>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8" name="Freeform 844"/>
            <p:cNvSpPr>
              <a:spLocks/>
            </p:cNvSpPr>
            <p:nvPr/>
          </p:nvSpPr>
          <p:spPr bwMode="auto">
            <a:xfrm>
              <a:off x="2198462" y="4137839"/>
              <a:ext cx="228900" cy="74204"/>
            </a:xfrm>
            <a:custGeom>
              <a:avLst/>
              <a:gdLst>
                <a:gd name="T0" fmla="*/ 133 w 182"/>
                <a:gd name="T1" fmla="*/ 0 h 59"/>
                <a:gd name="T2" fmla="*/ 182 w 182"/>
                <a:gd name="T3" fmla="*/ 26 h 59"/>
                <a:gd name="T4" fmla="*/ 52 w 182"/>
                <a:gd name="T5" fmla="*/ 59 h 59"/>
                <a:gd name="T6" fmla="*/ 0 w 182"/>
                <a:gd name="T7" fmla="*/ 33 h 59"/>
                <a:gd name="T8" fmla="*/ 133 w 182"/>
                <a:gd name="T9" fmla="*/ 0 h 59"/>
              </a:gdLst>
              <a:ahLst/>
              <a:cxnLst>
                <a:cxn ang="0">
                  <a:pos x="T0" y="T1"/>
                </a:cxn>
                <a:cxn ang="0">
                  <a:pos x="T2" y="T3"/>
                </a:cxn>
                <a:cxn ang="0">
                  <a:pos x="T4" y="T5"/>
                </a:cxn>
                <a:cxn ang="0">
                  <a:pos x="T6" y="T7"/>
                </a:cxn>
                <a:cxn ang="0">
                  <a:pos x="T8" y="T9"/>
                </a:cxn>
              </a:cxnLst>
              <a:rect l="0" t="0" r="r" b="b"/>
              <a:pathLst>
                <a:path w="182" h="59">
                  <a:moveTo>
                    <a:pt x="133" y="0"/>
                  </a:moveTo>
                  <a:lnTo>
                    <a:pt x="182" y="26"/>
                  </a:lnTo>
                  <a:lnTo>
                    <a:pt x="52" y="59"/>
                  </a:lnTo>
                  <a:lnTo>
                    <a:pt x="0" y="33"/>
                  </a:lnTo>
                  <a:lnTo>
                    <a:pt x="133"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 name="Freeform 845"/>
            <p:cNvSpPr>
              <a:spLocks/>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0" name="Freeform 846"/>
            <p:cNvSpPr>
              <a:spLocks/>
            </p:cNvSpPr>
            <p:nvPr/>
          </p:nvSpPr>
          <p:spPr bwMode="auto">
            <a:xfrm>
              <a:off x="2193431" y="4179343"/>
              <a:ext cx="70431" cy="106904"/>
            </a:xfrm>
            <a:custGeom>
              <a:avLst/>
              <a:gdLst>
                <a:gd name="T0" fmla="*/ 4 w 56"/>
                <a:gd name="T1" fmla="*/ 0 h 85"/>
                <a:gd name="T2" fmla="*/ 56 w 56"/>
                <a:gd name="T3" fmla="*/ 26 h 85"/>
                <a:gd name="T4" fmla="*/ 52 w 56"/>
                <a:gd name="T5" fmla="*/ 85 h 85"/>
                <a:gd name="T6" fmla="*/ 0 w 56"/>
                <a:gd name="T7" fmla="*/ 62 h 85"/>
                <a:gd name="T8" fmla="*/ 4 w 56"/>
                <a:gd name="T9" fmla="*/ 0 h 85"/>
              </a:gdLst>
              <a:ahLst/>
              <a:cxnLst>
                <a:cxn ang="0">
                  <a:pos x="T0" y="T1"/>
                </a:cxn>
                <a:cxn ang="0">
                  <a:pos x="T2" y="T3"/>
                </a:cxn>
                <a:cxn ang="0">
                  <a:pos x="T4" y="T5"/>
                </a:cxn>
                <a:cxn ang="0">
                  <a:pos x="T6" y="T7"/>
                </a:cxn>
                <a:cxn ang="0">
                  <a:pos x="T8" y="T9"/>
                </a:cxn>
              </a:cxnLst>
              <a:rect l="0" t="0" r="r" b="b"/>
              <a:pathLst>
                <a:path w="56" h="85">
                  <a:moveTo>
                    <a:pt x="4" y="0"/>
                  </a:moveTo>
                  <a:lnTo>
                    <a:pt x="56" y="26"/>
                  </a:lnTo>
                  <a:lnTo>
                    <a:pt x="52" y="85"/>
                  </a:lnTo>
                  <a:lnTo>
                    <a:pt x="0" y="62"/>
                  </a:lnTo>
                  <a:lnTo>
                    <a:pt x="4"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 name="Freeform 847"/>
            <p:cNvSpPr>
              <a:spLocks/>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2" name="Freeform 848"/>
            <p:cNvSpPr>
              <a:spLocks/>
            </p:cNvSpPr>
            <p:nvPr/>
          </p:nvSpPr>
          <p:spPr bwMode="auto">
            <a:xfrm>
              <a:off x="2193431" y="4257320"/>
              <a:ext cx="207520" cy="103131"/>
            </a:xfrm>
            <a:custGeom>
              <a:avLst/>
              <a:gdLst>
                <a:gd name="T0" fmla="*/ 0 w 165"/>
                <a:gd name="T1" fmla="*/ 0 h 82"/>
                <a:gd name="T2" fmla="*/ 52 w 165"/>
                <a:gd name="T3" fmla="*/ 23 h 82"/>
                <a:gd name="T4" fmla="*/ 165 w 165"/>
                <a:gd name="T5" fmla="*/ 82 h 82"/>
                <a:gd name="T6" fmla="*/ 115 w 165"/>
                <a:gd name="T7" fmla="*/ 61 h 82"/>
                <a:gd name="T8" fmla="*/ 0 w 165"/>
                <a:gd name="T9" fmla="*/ 0 h 82"/>
              </a:gdLst>
              <a:ahLst/>
              <a:cxnLst>
                <a:cxn ang="0">
                  <a:pos x="T0" y="T1"/>
                </a:cxn>
                <a:cxn ang="0">
                  <a:pos x="T2" y="T3"/>
                </a:cxn>
                <a:cxn ang="0">
                  <a:pos x="T4" y="T5"/>
                </a:cxn>
                <a:cxn ang="0">
                  <a:pos x="T6" y="T7"/>
                </a:cxn>
                <a:cxn ang="0">
                  <a:pos x="T8" y="T9"/>
                </a:cxn>
              </a:cxnLst>
              <a:rect l="0" t="0" r="r" b="b"/>
              <a:pathLst>
                <a:path w="165" h="82">
                  <a:moveTo>
                    <a:pt x="0" y="0"/>
                  </a:moveTo>
                  <a:lnTo>
                    <a:pt x="52" y="23"/>
                  </a:lnTo>
                  <a:lnTo>
                    <a:pt x="165" y="82"/>
                  </a:lnTo>
                  <a:lnTo>
                    <a:pt x="115" y="6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Freeform 849"/>
            <p:cNvSpPr>
              <a:spLocks/>
            </p:cNvSpPr>
            <p:nvPr/>
          </p:nvSpPr>
          <p:spPr bwMode="auto">
            <a:xfrm>
              <a:off x="2326747" y="4334039"/>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Freeform 850"/>
            <p:cNvSpPr>
              <a:spLocks/>
            </p:cNvSpPr>
            <p:nvPr/>
          </p:nvSpPr>
          <p:spPr bwMode="auto">
            <a:xfrm>
              <a:off x="2326747" y="4334039"/>
              <a:ext cx="74204" cy="83008"/>
            </a:xfrm>
            <a:custGeom>
              <a:avLst/>
              <a:gdLst>
                <a:gd name="T0" fmla="*/ 9 w 59"/>
                <a:gd name="T1" fmla="*/ 0 h 66"/>
                <a:gd name="T2" fmla="*/ 59 w 59"/>
                <a:gd name="T3" fmla="*/ 21 h 66"/>
                <a:gd name="T4" fmla="*/ 49 w 59"/>
                <a:gd name="T5" fmla="*/ 66 h 66"/>
                <a:gd name="T6" fmla="*/ 0 w 59"/>
                <a:gd name="T7" fmla="*/ 45 h 66"/>
                <a:gd name="T8" fmla="*/ 9 w 59"/>
                <a:gd name="T9" fmla="*/ 0 h 66"/>
              </a:gdLst>
              <a:ahLst/>
              <a:cxnLst>
                <a:cxn ang="0">
                  <a:pos x="T0" y="T1"/>
                </a:cxn>
                <a:cxn ang="0">
                  <a:pos x="T2" y="T3"/>
                </a:cxn>
                <a:cxn ang="0">
                  <a:pos x="T4" y="T5"/>
                </a:cxn>
                <a:cxn ang="0">
                  <a:pos x="T6" y="T7"/>
                </a:cxn>
                <a:cxn ang="0">
                  <a:pos x="T8" y="T9"/>
                </a:cxn>
              </a:cxnLst>
              <a:rect l="0" t="0" r="r" b="b"/>
              <a:pathLst>
                <a:path w="59" h="66">
                  <a:moveTo>
                    <a:pt x="9" y="0"/>
                  </a:moveTo>
                  <a:lnTo>
                    <a:pt x="59" y="21"/>
                  </a:lnTo>
                  <a:lnTo>
                    <a:pt x="49" y="66"/>
                  </a:lnTo>
                  <a:lnTo>
                    <a:pt x="0" y="45"/>
                  </a:lnTo>
                  <a:lnTo>
                    <a:pt x="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Freeform 851"/>
            <p:cNvSpPr>
              <a:spLocks/>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Freeform 852"/>
            <p:cNvSpPr>
              <a:spLocks/>
            </p:cNvSpPr>
            <p:nvPr/>
          </p:nvSpPr>
          <p:spPr bwMode="auto">
            <a:xfrm>
              <a:off x="2154442" y="4390636"/>
              <a:ext cx="233931" cy="38989"/>
            </a:xfrm>
            <a:custGeom>
              <a:avLst/>
              <a:gdLst>
                <a:gd name="T0" fmla="*/ 137 w 186"/>
                <a:gd name="T1" fmla="*/ 0 h 31"/>
                <a:gd name="T2" fmla="*/ 186 w 186"/>
                <a:gd name="T3" fmla="*/ 21 h 31"/>
                <a:gd name="T4" fmla="*/ 54 w 186"/>
                <a:gd name="T5" fmla="*/ 31 h 31"/>
                <a:gd name="T6" fmla="*/ 0 w 186"/>
                <a:gd name="T7" fmla="*/ 12 h 31"/>
                <a:gd name="T8" fmla="*/ 137 w 186"/>
                <a:gd name="T9" fmla="*/ 0 h 31"/>
              </a:gdLst>
              <a:ahLst/>
              <a:cxnLst>
                <a:cxn ang="0">
                  <a:pos x="T0" y="T1"/>
                </a:cxn>
                <a:cxn ang="0">
                  <a:pos x="T2" y="T3"/>
                </a:cxn>
                <a:cxn ang="0">
                  <a:pos x="T4" y="T5"/>
                </a:cxn>
                <a:cxn ang="0">
                  <a:pos x="T6" y="T7"/>
                </a:cxn>
                <a:cxn ang="0">
                  <a:pos x="T8" y="T9"/>
                </a:cxn>
              </a:cxnLst>
              <a:rect l="0" t="0" r="r" b="b"/>
              <a:pathLst>
                <a:path w="186" h="31">
                  <a:moveTo>
                    <a:pt x="137" y="0"/>
                  </a:moveTo>
                  <a:lnTo>
                    <a:pt x="186" y="21"/>
                  </a:lnTo>
                  <a:lnTo>
                    <a:pt x="54" y="31"/>
                  </a:lnTo>
                  <a:lnTo>
                    <a:pt x="0" y="12"/>
                  </a:lnTo>
                  <a:lnTo>
                    <a:pt x="13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Freeform 853"/>
            <p:cNvSpPr>
              <a:spLocks/>
            </p:cNvSpPr>
            <p:nvPr/>
          </p:nvSpPr>
          <p:spPr bwMode="auto">
            <a:xfrm>
              <a:off x="2133062"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Freeform 854"/>
            <p:cNvSpPr>
              <a:spLocks/>
            </p:cNvSpPr>
            <p:nvPr/>
          </p:nvSpPr>
          <p:spPr bwMode="auto">
            <a:xfrm>
              <a:off x="2133062" y="4405728"/>
              <a:ext cx="89296" cy="94327"/>
            </a:xfrm>
            <a:custGeom>
              <a:avLst/>
              <a:gdLst>
                <a:gd name="T0" fmla="*/ 17 w 71"/>
                <a:gd name="T1" fmla="*/ 0 h 75"/>
                <a:gd name="T2" fmla="*/ 71 w 71"/>
                <a:gd name="T3" fmla="*/ 19 h 75"/>
                <a:gd name="T4" fmla="*/ 57 w 71"/>
                <a:gd name="T5" fmla="*/ 75 h 75"/>
                <a:gd name="T6" fmla="*/ 0 w 71"/>
                <a:gd name="T7" fmla="*/ 59 h 75"/>
                <a:gd name="T8" fmla="*/ 17 w 71"/>
                <a:gd name="T9" fmla="*/ 0 h 75"/>
              </a:gdLst>
              <a:ahLst/>
              <a:cxnLst>
                <a:cxn ang="0">
                  <a:pos x="T0" y="T1"/>
                </a:cxn>
                <a:cxn ang="0">
                  <a:pos x="T2" y="T3"/>
                </a:cxn>
                <a:cxn ang="0">
                  <a:pos x="T4" y="T5"/>
                </a:cxn>
                <a:cxn ang="0">
                  <a:pos x="T6" y="T7"/>
                </a:cxn>
                <a:cxn ang="0">
                  <a:pos x="T8" y="T9"/>
                </a:cxn>
              </a:cxnLst>
              <a:rect l="0" t="0" r="r" b="b"/>
              <a:pathLst>
                <a:path w="71" h="75">
                  <a:moveTo>
                    <a:pt x="17" y="0"/>
                  </a:moveTo>
                  <a:lnTo>
                    <a:pt x="71" y="19"/>
                  </a:lnTo>
                  <a:lnTo>
                    <a:pt x="57" y="75"/>
                  </a:lnTo>
                  <a:lnTo>
                    <a:pt x="0" y="59"/>
                  </a:lnTo>
                  <a:lnTo>
                    <a:pt x="17"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Freeform 855"/>
            <p:cNvSpPr>
              <a:spLocks/>
            </p:cNvSpPr>
            <p:nvPr/>
          </p:nvSpPr>
          <p:spPr bwMode="auto">
            <a:xfrm>
              <a:off x="2133062"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Freeform 856"/>
            <p:cNvSpPr>
              <a:spLocks/>
            </p:cNvSpPr>
            <p:nvPr/>
          </p:nvSpPr>
          <p:spPr bwMode="auto">
            <a:xfrm>
              <a:off x="2133062" y="4479932"/>
              <a:ext cx="199973" cy="118223"/>
            </a:xfrm>
            <a:custGeom>
              <a:avLst/>
              <a:gdLst>
                <a:gd name="T0" fmla="*/ 0 w 159"/>
                <a:gd name="T1" fmla="*/ 0 h 94"/>
                <a:gd name="T2" fmla="*/ 57 w 159"/>
                <a:gd name="T3" fmla="*/ 16 h 94"/>
                <a:gd name="T4" fmla="*/ 159 w 159"/>
                <a:gd name="T5" fmla="*/ 94 h 94"/>
                <a:gd name="T6" fmla="*/ 107 w 159"/>
                <a:gd name="T7" fmla="*/ 78 h 94"/>
                <a:gd name="T8" fmla="*/ 0 w 159"/>
                <a:gd name="T9" fmla="*/ 0 h 94"/>
              </a:gdLst>
              <a:ahLst/>
              <a:cxnLst>
                <a:cxn ang="0">
                  <a:pos x="T0" y="T1"/>
                </a:cxn>
                <a:cxn ang="0">
                  <a:pos x="T2" y="T3"/>
                </a:cxn>
                <a:cxn ang="0">
                  <a:pos x="T4" y="T5"/>
                </a:cxn>
                <a:cxn ang="0">
                  <a:pos x="T6" y="T7"/>
                </a:cxn>
                <a:cxn ang="0">
                  <a:pos x="T8" y="T9"/>
                </a:cxn>
              </a:cxnLst>
              <a:rect l="0" t="0" r="r" b="b"/>
              <a:pathLst>
                <a:path w="159" h="94">
                  <a:moveTo>
                    <a:pt x="0" y="0"/>
                  </a:moveTo>
                  <a:lnTo>
                    <a:pt x="57" y="16"/>
                  </a:lnTo>
                  <a:lnTo>
                    <a:pt x="159" y="94"/>
                  </a:lnTo>
                  <a:lnTo>
                    <a:pt x="107" y="7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Freeform 857"/>
            <p:cNvSpPr>
              <a:spLocks/>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Freeform 858"/>
            <p:cNvSpPr>
              <a:spLocks/>
            </p:cNvSpPr>
            <p:nvPr/>
          </p:nvSpPr>
          <p:spPr bwMode="auto">
            <a:xfrm>
              <a:off x="2243739" y="4578032"/>
              <a:ext cx="89296" cy="74204"/>
            </a:xfrm>
            <a:custGeom>
              <a:avLst/>
              <a:gdLst>
                <a:gd name="T0" fmla="*/ 19 w 71"/>
                <a:gd name="T1" fmla="*/ 0 h 59"/>
                <a:gd name="T2" fmla="*/ 71 w 71"/>
                <a:gd name="T3" fmla="*/ 16 h 59"/>
                <a:gd name="T4" fmla="*/ 52 w 71"/>
                <a:gd name="T5" fmla="*/ 59 h 59"/>
                <a:gd name="T6" fmla="*/ 0 w 71"/>
                <a:gd name="T7" fmla="*/ 45 h 59"/>
                <a:gd name="T8" fmla="*/ 19 w 71"/>
                <a:gd name="T9" fmla="*/ 0 h 59"/>
              </a:gdLst>
              <a:ahLst/>
              <a:cxnLst>
                <a:cxn ang="0">
                  <a:pos x="T0" y="T1"/>
                </a:cxn>
                <a:cxn ang="0">
                  <a:pos x="T2" y="T3"/>
                </a:cxn>
                <a:cxn ang="0">
                  <a:pos x="T4" y="T5"/>
                </a:cxn>
                <a:cxn ang="0">
                  <a:pos x="T6" y="T7"/>
                </a:cxn>
                <a:cxn ang="0">
                  <a:pos x="T8" y="T9"/>
                </a:cxn>
              </a:cxnLst>
              <a:rect l="0" t="0" r="r" b="b"/>
              <a:pathLst>
                <a:path w="71" h="59">
                  <a:moveTo>
                    <a:pt x="19" y="0"/>
                  </a:moveTo>
                  <a:lnTo>
                    <a:pt x="71" y="16"/>
                  </a:lnTo>
                  <a:lnTo>
                    <a:pt x="52" y="59"/>
                  </a:lnTo>
                  <a:lnTo>
                    <a:pt x="0" y="45"/>
                  </a:lnTo>
                  <a:lnTo>
                    <a:pt x="19"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Freeform 859"/>
            <p:cNvSpPr>
              <a:spLocks/>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Freeform 860"/>
            <p:cNvSpPr>
              <a:spLocks/>
            </p:cNvSpPr>
            <p:nvPr/>
          </p:nvSpPr>
          <p:spPr bwMode="auto">
            <a:xfrm>
              <a:off x="2073950" y="4617021"/>
              <a:ext cx="235189" cy="35215"/>
            </a:xfrm>
            <a:custGeom>
              <a:avLst/>
              <a:gdLst>
                <a:gd name="T0" fmla="*/ 135 w 187"/>
                <a:gd name="T1" fmla="*/ 14 h 28"/>
                <a:gd name="T2" fmla="*/ 187 w 187"/>
                <a:gd name="T3" fmla="*/ 28 h 28"/>
                <a:gd name="T4" fmla="*/ 54 w 187"/>
                <a:gd name="T5" fmla="*/ 14 h 28"/>
                <a:gd name="T6" fmla="*/ 0 w 187"/>
                <a:gd name="T7" fmla="*/ 0 h 28"/>
                <a:gd name="T8" fmla="*/ 135 w 187"/>
                <a:gd name="T9" fmla="*/ 14 h 28"/>
              </a:gdLst>
              <a:ahLst/>
              <a:cxnLst>
                <a:cxn ang="0">
                  <a:pos x="T0" y="T1"/>
                </a:cxn>
                <a:cxn ang="0">
                  <a:pos x="T2" y="T3"/>
                </a:cxn>
                <a:cxn ang="0">
                  <a:pos x="T4" y="T5"/>
                </a:cxn>
                <a:cxn ang="0">
                  <a:pos x="T6" y="T7"/>
                </a:cxn>
                <a:cxn ang="0">
                  <a:pos x="T8" y="T9"/>
                </a:cxn>
              </a:cxnLst>
              <a:rect l="0" t="0" r="r" b="b"/>
              <a:pathLst>
                <a:path w="187" h="28">
                  <a:moveTo>
                    <a:pt x="135" y="14"/>
                  </a:moveTo>
                  <a:lnTo>
                    <a:pt x="187" y="28"/>
                  </a:lnTo>
                  <a:lnTo>
                    <a:pt x="54" y="14"/>
                  </a:lnTo>
                  <a:lnTo>
                    <a:pt x="0" y="0"/>
                  </a:lnTo>
                  <a:lnTo>
                    <a:pt x="135" y="14"/>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Freeform 861"/>
            <p:cNvSpPr>
              <a:spLocks/>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Freeform 862"/>
            <p:cNvSpPr>
              <a:spLocks/>
            </p:cNvSpPr>
            <p:nvPr/>
          </p:nvSpPr>
          <p:spPr bwMode="auto">
            <a:xfrm>
              <a:off x="2041250" y="4617021"/>
              <a:ext cx="100616" cy="85523"/>
            </a:xfrm>
            <a:custGeom>
              <a:avLst/>
              <a:gdLst>
                <a:gd name="T0" fmla="*/ 26 w 80"/>
                <a:gd name="T1" fmla="*/ 0 h 68"/>
                <a:gd name="T2" fmla="*/ 80 w 80"/>
                <a:gd name="T3" fmla="*/ 14 h 68"/>
                <a:gd name="T4" fmla="*/ 57 w 80"/>
                <a:gd name="T5" fmla="*/ 68 h 68"/>
                <a:gd name="T6" fmla="*/ 0 w 80"/>
                <a:gd name="T7" fmla="*/ 56 h 68"/>
                <a:gd name="T8" fmla="*/ 26 w 80"/>
                <a:gd name="T9" fmla="*/ 0 h 68"/>
              </a:gdLst>
              <a:ahLst/>
              <a:cxnLst>
                <a:cxn ang="0">
                  <a:pos x="T0" y="T1"/>
                </a:cxn>
                <a:cxn ang="0">
                  <a:pos x="T2" y="T3"/>
                </a:cxn>
                <a:cxn ang="0">
                  <a:pos x="T4" y="T5"/>
                </a:cxn>
                <a:cxn ang="0">
                  <a:pos x="T6" y="T7"/>
                </a:cxn>
                <a:cxn ang="0">
                  <a:pos x="T8" y="T9"/>
                </a:cxn>
              </a:cxnLst>
              <a:rect l="0" t="0" r="r" b="b"/>
              <a:pathLst>
                <a:path w="80" h="68">
                  <a:moveTo>
                    <a:pt x="26" y="0"/>
                  </a:moveTo>
                  <a:lnTo>
                    <a:pt x="80" y="14"/>
                  </a:lnTo>
                  <a:lnTo>
                    <a:pt x="57" y="68"/>
                  </a:lnTo>
                  <a:lnTo>
                    <a:pt x="0" y="56"/>
                  </a:lnTo>
                  <a:lnTo>
                    <a:pt x="26"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Freeform 863"/>
            <p:cNvSpPr>
              <a:spLocks/>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9" name="Freeform 864"/>
            <p:cNvSpPr>
              <a:spLocks/>
            </p:cNvSpPr>
            <p:nvPr/>
          </p:nvSpPr>
          <p:spPr bwMode="auto">
            <a:xfrm>
              <a:off x="2041250" y="4687452"/>
              <a:ext cx="181108" cy="133316"/>
            </a:xfrm>
            <a:custGeom>
              <a:avLst/>
              <a:gdLst>
                <a:gd name="T0" fmla="*/ 0 w 144"/>
                <a:gd name="T1" fmla="*/ 0 h 106"/>
                <a:gd name="T2" fmla="*/ 57 w 144"/>
                <a:gd name="T3" fmla="*/ 12 h 106"/>
                <a:gd name="T4" fmla="*/ 144 w 144"/>
                <a:gd name="T5" fmla="*/ 106 h 106"/>
                <a:gd name="T6" fmla="*/ 90 w 144"/>
                <a:gd name="T7" fmla="*/ 97 h 106"/>
                <a:gd name="T8" fmla="*/ 0 w 144"/>
                <a:gd name="T9" fmla="*/ 0 h 106"/>
              </a:gdLst>
              <a:ahLst/>
              <a:cxnLst>
                <a:cxn ang="0">
                  <a:pos x="T0" y="T1"/>
                </a:cxn>
                <a:cxn ang="0">
                  <a:pos x="T2" y="T3"/>
                </a:cxn>
                <a:cxn ang="0">
                  <a:pos x="T4" y="T5"/>
                </a:cxn>
                <a:cxn ang="0">
                  <a:pos x="T6" y="T7"/>
                </a:cxn>
                <a:cxn ang="0">
                  <a:pos x="T8" y="T9"/>
                </a:cxn>
              </a:cxnLst>
              <a:rect l="0" t="0" r="r" b="b"/>
              <a:pathLst>
                <a:path w="144" h="106">
                  <a:moveTo>
                    <a:pt x="0" y="0"/>
                  </a:moveTo>
                  <a:lnTo>
                    <a:pt x="57" y="12"/>
                  </a:lnTo>
                  <a:lnTo>
                    <a:pt x="144" y="106"/>
                  </a:lnTo>
                  <a:lnTo>
                    <a:pt x="90" y="97"/>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65"/>
            <p:cNvSpPr>
              <a:spLocks/>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66"/>
            <p:cNvSpPr>
              <a:spLocks/>
            </p:cNvSpPr>
            <p:nvPr/>
          </p:nvSpPr>
          <p:spPr bwMode="auto">
            <a:xfrm>
              <a:off x="-218827" y="3895104"/>
              <a:ext cx="1051432" cy="222612"/>
            </a:xfrm>
            <a:custGeom>
              <a:avLst/>
              <a:gdLst>
                <a:gd name="T0" fmla="*/ 0 w 836"/>
                <a:gd name="T1" fmla="*/ 0 h 177"/>
                <a:gd name="T2" fmla="*/ 111 w 836"/>
                <a:gd name="T3" fmla="*/ 33 h 177"/>
                <a:gd name="T4" fmla="*/ 836 w 836"/>
                <a:gd name="T5" fmla="*/ 177 h 177"/>
                <a:gd name="T6" fmla="*/ 746 w 836"/>
                <a:gd name="T7" fmla="*/ 148 h 177"/>
                <a:gd name="T8" fmla="*/ 0 w 836"/>
                <a:gd name="T9" fmla="*/ 0 h 177"/>
              </a:gdLst>
              <a:ahLst/>
              <a:cxnLst>
                <a:cxn ang="0">
                  <a:pos x="T0" y="T1"/>
                </a:cxn>
                <a:cxn ang="0">
                  <a:pos x="T2" y="T3"/>
                </a:cxn>
                <a:cxn ang="0">
                  <a:pos x="T4" y="T5"/>
                </a:cxn>
                <a:cxn ang="0">
                  <a:pos x="T6" y="T7"/>
                </a:cxn>
                <a:cxn ang="0">
                  <a:pos x="T8" y="T9"/>
                </a:cxn>
              </a:cxnLst>
              <a:rect l="0" t="0" r="r" b="b"/>
              <a:pathLst>
                <a:path w="836" h="177">
                  <a:moveTo>
                    <a:pt x="0" y="0"/>
                  </a:moveTo>
                  <a:lnTo>
                    <a:pt x="111" y="33"/>
                  </a:lnTo>
                  <a:lnTo>
                    <a:pt x="836" y="177"/>
                  </a:lnTo>
                  <a:lnTo>
                    <a:pt x="746" y="14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67"/>
            <p:cNvSpPr>
              <a:spLocks/>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868"/>
            <p:cNvSpPr>
              <a:spLocks/>
            </p:cNvSpPr>
            <p:nvPr/>
          </p:nvSpPr>
          <p:spPr bwMode="auto">
            <a:xfrm>
              <a:off x="-228888" y="3895104"/>
              <a:ext cx="965909" cy="1258952"/>
            </a:xfrm>
            <a:custGeom>
              <a:avLst/>
              <a:gdLst>
                <a:gd name="T0" fmla="*/ 768 w 768"/>
                <a:gd name="T1" fmla="*/ 1001 h 1001"/>
                <a:gd name="T2" fmla="*/ 690 w 768"/>
                <a:gd name="T3" fmla="*/ 977 h 1001"/>
                <a:gd name="T4" fmla="*/ 617 w 768"/>
                <a:gd name="T5" fmla="*/ 947 h 1001"/>
                <a:gd name="T6" fmla="*/ 546 w 768"/>
                <a:gd name="T7" fmla="*/ 909 h 1001"/>
                <a:gd name="T8" fmla="*/ 480 w 768"/>
                <a:gd name="T9" fmla="*/ 866 h 1001"/>
                <a:gd name="T10" fmla="*/ 416 w 768"/>
                <a:gd name="T11" fmla="*/ 817 h 1001"/>
                <a:gd name="T12" fmla="*/ 359 w 768"/>
                <a:gd name="T13" fmla="*/ 762 h 1001"/>
                <a:gd name="T14" fmla="*/ 308 w 768"/>
                <a:gd name="T15" fmla="*/ 703 h 1001"/>
                <a:gd name="T16" fmla="*/ 263 w 768"/>
                <a:gd name="T17" fmla="*/ 640 h 1001"/>
                <a:gd name="T18" fmla="*/ 220 w 768"/>
                <a:gd name="T19" fmla="*/ 574 h 1001"/>
                <a:gd name="T20" fmla="*/ 187 w 768"/>
                <a:gd name="T21" fmla="*/ 503 h 1001"/>
                <a:gd name="T22" fmla="*/ 159 w 768"/>
                <a:gd name="T23" fmla="*/ 429 h 1001"/>
                <a:gd name="T24" fmla="*/ 135 w 768"/>
                <a:gd name="T25" fmla="*/ 354 h 1001"/>
                <a:gd name="T26" fmla="*/ 121 w 768"/>
                <a:gd name="T27" fmla="*/ 276 h 1001"/>
                <a:gd name="T28" fmla="*/ 111 w 768"/>
                <a:gd name="T29" fmla="*/ 196 h 1001"/>
                <a:gd name="T30" fmla="*/ 111 w 768"/>
                <a:gd name="T31" fmla="*/ 115 h 1001"/>
                <a:gd name="T32" fmla="*/ 119 w 768"/>
                <a:gd name="T33" fmla="*/ 33 h 1001"/>
                <a:gd name="T34" fmla="*/ 3 w 768"/>
                <a:gd name="T35" fmla="*/ 42 h 1001"/>
                <a:gd name="T36" fmla="*/ 0 w 768"/>
                <a:gd name="T37" fmla="*/ 127 h 1001"/>
                <a:gd name="T38" fmla="*/ 5 w 768"/>
                <a:gd name="T39" fmla="*/ 210 h 1001"/>
                <a:gd name="T40" fmla="*/ 17 w 768"/>
                <a:gd name="T41" fmla="*/ 292 h 1001"/>
                <a:gd name="T42" fmla="*/ 36 w 768"/>
                <a:gd name="T43" fmla="*/ 373 h 1001"/>
                <a:gd name="T44" fmla="*/ 62 w 768"/>
                <a:gd name="T45" fmla="*/ 448 h 1001"/>
                <a:gd name="T46" fmla="*/ 95 w 768"/>
                <a:gd name="T47" fmla="*/ 524 h 1001"/>
                <a:gd name="T48" fmla="*/ 133 w 768"/>
                <a:gd name="T49" fmla="*/ 595 h 1001"/>
                <a:gd name="T50" fmla="*/ 178 w 768"/>
                <a:gd name="T51" fmla="*/ 661 h 1001"/>
                <a:gd name="T52" fmla="*/ 230 w 768"/>
                <a:gd name="T53" fmla="*/ 722 h 1001"/>
                <a:gd name="T54" fmla="*/ 286 w 768"/>
                <a:gd name="T55" fmla="*/ 781 h 1001"/>
                <a:gd name="T56" fmla="*/ 348 w 768"/>
                <a:gd name="T57" fmla="*/ 836 h 1001"/>
                <a:gd name="T58" fmla="*/ 414 w 768"/>
                <a:gd name="T59" fmla="*/ 883 h 1001"/>
                <a:gd name="T60" fmla="*/ 485 w 768"/>
                <a:gd name="T61" fmla="*/ 923 h 1001"/>
                <a:gd name="T62" fmla="*/ 558 w 768"/>
                <a:gd name="T63" fmla="*/ 958 h 1001"/>
                <a:gd name="T64" fmla="*/ 638 w 768"/>
                <a:gd name="T65" fmla="*/ 987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8" h="1001">
                  <a:moveTo>
                    <a:pt x="678" y="999"/>
                  </a:moveTo>
                  <a:lnTo>
                    <a:pt x="768" y="1001"/>
                  </a:lnTo>
                  <a:lnTo>
                    <a:pt x="730" y="989"/>
                  </a:lnTo>
                  <a:lnTo>
                    <a:pt x="690" y="977"/>
                  </a:lnTo>
                  <a:lnTo>
                    <a:pt x="652" y="963"/>
                  </a:lnTo>
                  <a:lnTo>
                    <a:pt x="617" y="947"/>
                  </a:lnTo>
                  <a:lnTo>
                    <a:pt x="579" y="928"/>
                  </a:lnTo>
                  <a:lnTo>
                    <a:pt x="546" y="909"/>
                  </a:lnTo>
                  <a:lnTo>
                    <a:pt x="511" y="888"/>
                  </a:lnTo>
                  <a:lnTo>
                    <a:pt x="480" y="866"/>
                  </a:lnTo>
                  <a:lnTo>
                    <a:pt x="447" y="840"/>
                  </a:lnTo>
                  <a:lnTo>
                    <a:pt x="416" y="817"/>
                  </a:lnTo>
                  <a:lnTo>
                    <a:pt x="388" y="791"/>
                  </a:lnTo>
                  <a:lnTo>
                    <a:pt x="359" y="762"/>
                  </a:lnTo>
                  <a:lnTo>
                    <a:pt x="333" y="734"/>
                  </a:lnTo>
                  <a:lnTo>
                    <a:pt x="308" y="703"/>
                  </a:lnTo>
                  <a:lnTo>
                    <a:pt x="284" y="673"/>
                  </a:lnTo>
                  <a:lnTo>
                    <a:pt x="263" y="640"/>
                  </a:lnTo>
                  <a:lnTo>
                    <a:pt x="241" y="607"/>
                  </a:lnTo>
                  <a:lnTo>
                    <a:pt x="220" y="574"/>
                  </a:lnTo>
                  <a:lnTo>
                    <a:pt x="204" y="538"/>
                  </a:lnTo>
                  <a:lnTo>
                    <a:pt x="187" y="503"/>
                  </a:lnTo>
                  <a:lnTo>
                    <a:pt x="171" y="467"/>
                  </a:lnTo>
                  <a:lnTo>
                    <a:pt x="159" y="429"/>
                  </a:lnTo>
                  <a:lnTo>
                    <a:pt x="147" y="392"/>
                  </a:lnTo>
                  <a:lnTo>
                    <a:pt x="135" y="354"/>
                  </a:lnTo>
                  <a:lnTo>
                    <a:pt x="128" y="316"/>
                  </a:lnTo>
                  <a:lnTo>
                    <a:pt x="121" y="276"/>
                  </a:lnTo>
                  <a:lnTo>
                    <a:pt x="116" y="236"/>
                  </a:lnTo>
                  <a:lnTo>
                    <a:pt x="111" y="196"/>
                  </a:lnTo>
                  <a:lnTo>
                    <a:pt x="111" y="155"/>
                  </a:lnTo>
                  <a:lnTo>
                    <a:pt x="111" y="115"/>
                  </a:lnTo>
                  <a:lnTo>
                    <a:pt x="114" y="73"/>
                  </a:lnTo>
                  <a:lnTo>
                    <a:pt x="119" y="33"/>
                  </a:lnTo>
                  <a:lnTo>
                    <a:pt x="8" y="0"/>
                  </a:lnTo>
                  <a:lnTo>
                    <a:pt x="3" y="42"/>
                  </a:lnTo>
                  <a:lnTo>
                    <a:pt x="0" y="85"/>
                  </a:lnTo>
                  <a:lnTo>
                    <a:pt x="0" y="127"/>
                  </a:lnTo>
                  <a:lnTo>
                    <a:pt x="0" y="170"/>
                  </a:lnTo>
                  <a:lnTo>
                    <a:pt x="5" y="210"/>
                  </a:lnTo>
                  <a:lnTo>
                    <a:pt x="10" y="252"/>
                  </a:lnTo>
                  <a:lnTo>
                    <a:pt x="17" y="292"/>
                  </a:lnTo>
                  <a:lnTo>
                    <a:pt x="26" y="333"/>
                  </a:lnTo>
                  <a:lnTo>
                    <a:pt x="36" y="373"/>
                  </a:lnTo>
                  <a:lnTo>
                    <a:pt x="48" y="411"/>
                  </a:lnTo>
                  <a:lnTo>
                    <a:pt x="62" y="448"/>
                  </a:lnTo>
                  <a:lnTo>
                    <a:pt x="78" y="486"/>
                  </a:lnTo>
                  <a:lnTo>
                    <a:pt x="95" y="524"/>
                  </a:lnTo>
                  <a:lnTo>
                    <a:pt x="114" y="559"/>
                  </a:lnTo>
                  <a:lnTo>
                    <a:pt x="133" y="595"/>
                  </a:lnTo>
                  <a:lnTo>
                    <a:pt x="156" y="628"/>
                  </a:lnTo>
                  <a:lnTo>
                    <a:pt x="178" y="661"/>
                  </a:lnTo>
                  <a:lnTo>
                    <a:pt x="204" y="692"/>
                  </a:lnTo>
                  <a:lnTo>
                    <a:pt x="230" y="722"/>
                  </a:lnTo>
                  <a:lnTo>
                    <a:pt x="258" y="753"/>
                  </a:lnTo>
                  <a:lnTo>
                    <a:pt x="286" y="781"/>
                  </a:lnTo>
                  <a:lnTo>
                    <a:pt x="315" y="810"/>
                  </a:lnTo>
                  <a:lnTo>
                    <a:pt x="348" y="836"/>
                  </a:lnTo>
                  <a:lnTo>
                    <a:pt x="381" y="859"/>
                  </a:lnTo>
                  <a:lnTo>
                    <a:pt x="414" y="883"/>
                  </a:lnTo>
                  <a:lnTo>
                    <a:pt x="449" y="904"/>
                  </a:lnTo>
                  <a:lnTo>
                    <a:pt x="485" y="923"/>
                  </a:lnTo>
                  <a:lnTo>
                    <a:pt x="520" y="942"/>
                  </a:lnTo>
                  <a:lnTo>
                    <a:pt x="558" y="958"/>
                  </a:lnTo>
                  <a:lnTo>
                    <a:pt x="598" y="975"/>
                  </a:lnTo>
                  <a:lnTo>
                    <a:pt x="638" y="987"/>
                  </a:lnTo>
                  <a:lnTo>
                    <a:pt x="678" y="999"/>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869"/>
            <p:cNvSpPr>
              <a:spLocks/>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870"/>
            <p:cNvSpPr>
              <a:spLocks/>
            </p:cNvSpPr>
            <p:nvPr/>
          </p:nvSpPr>
          <p:spPr bwMode="auto">
            <a:xfrm>
              <a:off x="-189900" y="2892722"/>
              <a:ext cx="1360825" cy="904282"/>
            </a:xfrm>
            <a:custGeom>
              <a:avLst/>
              <a:gdLst>
                <a:gd name="T0" fmla="*/ 109 w 1082"/>
                <a:gd name="T1" fmla="*/ 719 h 719"/>
                <a:gd name="T2" fmla="*/ 135 w 1082"/>
                <a:gd name="T3" fmla="*/ 638 h 719"/>
                <a:gd name="T4" fmla="*/ 165 w 1082"/>
                <a:gd name="T5" fmla="*/ 563 h 719"/>
                <a:gd name="T6" fmla="*/ 203 w 1082"/>
                <a:gd name="T7" fmla="*/ 492 h 719"/>
                <a:gd name="T8" fmla="*/ 248 w 1082"/>
                <a:gd name="T9" fmla="*/ 426 h 719"/>
                <a:gd name="T10" fmla="*/ 295 w 1082"/>
                <a:gd name="T11" fmla="*/ 362 h 719"/>
                <a:gd name="T12" fmla="*/ 350 w 1082"/>
                <a:gd name="T13" fmla="*/ 305 h 719"/>
                <a:gd name="T14" fmla="*/ 411 w 1082"/>
                <a:gd name="T15" fmla="*/ 253 h 719"/>
                <a:gd name="T16" fmla="*/ 473 w 1082"/>
                <a:gd name="T17" fmla="*/ 206 h 719"/>
                <a:gd name="T18" fmla="*/ 541 w 1082"/>
                <a:gd name="T19" fmla="*/ 163 h 719"/>
                <a:gd name="T20" fmla="*/ 612 w 1082"/>
                <a:gd name="T21" fmla="*/ 130 h 719"/>
                <a:gd name="T22" fmla="*/ 685 w 1082"/>
                <a:gd name="T23" fmla="*/ 102 h 719"/>
                <a:gd name="T24" fmla="*/ 761 w 1082"/>
                <a:gd name="T25" fmla="*/ 78 h 719"/>
                <a:gd name="T26" fmla="*/ 839 w 1082"/>
                <a:gd name="T27" fmla="*/ 64 h 719"/>
                <a:gd name="T28" fmla="*/ 919 w 1082"/>
                <a:gd name="T29" fmla="*/ 57 h 719"/>
                <a:gd name="T30" fmla="*/ 999 w 1082"/>
                <a:gd name="T31" fmla="*/ 57 h 719"/>
                <a:gd name="T32" fmla="*/ 1082 w 1082"/>
                <a:gd name="T33" fmla="*/ 64 h 719"/>
                <a:gd name="T34" fmla="*/ 959 w 1082"/>
                <a:gd name="T35" fmla="*/ 5 h 719"/>
                <a:gd name="T36" fmla="*/ 876 w 1082"/>
                <a:gd name="T37" fmla="*/ 0 h 719"/>
                <a:gd name="T38" fmla="*/ 794 w 1082"/>
                <a:gd name="T39" fmla="*/ 5 h 719"/>
                <a:gd name="T40" fmla="*/ 711 w 1082"/>
                <a:gd name="T41" fmla="*/ 17 h 719"/>
                <a:gd name="T42" fmla="*/ 631 w 1082"/>
                <a:gd name="T43" fmla="*/ 36 h 719"/>
                <a:gd name="T44" fmla="*/ 553 w 1082"/>
                <a:gd name="T45" fmla="*/ 62 h 719"/>
                <a:gd name="T46" fmla="*/ 480 w 1082"/>
                <a:gd name="T47" fmla="*/ 93 h 719"/>
                <a:gd name="T48" fmla="*/ 409 w 1082"/>
                <a:gd name="T49" fmla="*/ 133 h 719"/>
                <a:gd name="T50" fmla="*/ 340 w 1082"/>
                <a:gd name="T51" fmla="*/ 178 h 719"/>
                <a:gd name="T52" fmla="*/ 279 w 1082"/>
                <a:gd name="T53" fmla="*/ 230 h 719"/>
                <a:gd name="T54" fmla="*/ 220 w 1082"/>
                <a:gd name="T55" fmla="*/ 286 h 719"/>
                <a:gd name="T56" fmla="*/ 165 w 1082"/>
                <a:gd name="T57" fmla="*/ 348 h 719"/>
                <a:gd name="T58" fmla="*/ 118 w 1082"/>
                <a:gd name="T59" fmla="*/ 414 h 719"/>
                <a:gd name="T60" fmla="*/ 76 w 1082"/>
                <a:gd name="T61" fmla="*/ 485 h 719"/>
                <a:gd name="T62" fmla="*/ 40 w 1082"/>
                <a:gd name="T63" fmla="*/ 563 h 719"/>
                <a:gd name="T64" fmla="*/ 12 w 1082"/>
                <a:gd name="T65" fmla="*/ 6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2" h="719">
                  <a:moveTo>
                    <a:pt x="0" y="683"/>
                  </a:moveTo>
                  <a:lnTo>
                    <a:pt x="109" y="719"/>
                  </a:lnTo>
                  <a:lnTo>
                    <a:pt x="121" y="678"/>
                  </a:lnTo>
                  <a:lnTo>
                    <a:pt x="135" y="638"/>
                  </a:lnTo>
                  <a:lnTo>
                    <a:pt x="149" y="600"/>
                  </a:lnTo>
                  <a:lnTo>
                    <a:pt x="165" y="563"/>
                  </a:lnTo>
                  <a:lnTo>
                    <a:pt x="184" y="527"/>
                  </a:lnTo>
                  <a:lnTo>
                    <a:pt x="203" y="492"/>
                  </a:lnTo>
                  <a:lnTo>
                    <a:pt x="225" y="459"/>
                  </a:lnTo>
                  <a:lnTo>
                    <a:pt x="248" y="426"/>
                  </a:lnTo>
                  <a:lnTo>
                    <a:pt x="272" y="393"/>
                  </a:lnTo>
                  <a:lnTo>
                    <a:pt x="295" y="362"/>
                  </a:lnTo>
                  <a:lnTo>
                    <a:pt x="324" y="334"/>
                  </a:lnTo>
                  <a:lnTo>
                    <a:pt x="350" y="305"/>
                  </a:lnTo>
                  <a:lnTo>
                    <a:pt x="380" y="277"/>
                  </a:lnTo>
                  <a:lnTo>
                    <a:pt x="411" y="253"/>
                  </a:lnTo>
                  <a:lnTo>
                    <a:pt x="442" y="227"/>
                  </a:lnTo>
                  <a:lnTo>
                    <a:pt x="473" y="206"/>
                  </a:lnTo>
                  <a:lnTo>
                    <a:pt x="506" y="185"/>
                  </a:lnTo>
                  <a:lnTo>
                    <a:pt x="541" y="163"/>
                  </a:lnTo>
                  <a:lnTo>
                    <a:pt x="577" y="147"/>
                  </a:lnTo>
                  <a:lnTo>
                    <a:pt x="612" y="130"/>
                  </a:lnTo>
                  <a:lnTo>
                    <a:pt x="647" y="116"/>
                  </a:lnTo>
                  <a:lnTo>
                    <a:pt x="685" y="102"/>
                  </a:lnTo>
                  <a:lnTo>
                    <a:pt x="723" y="90"/>
                  </a:lnTo>
                  <a:lnTo>
                    <a:pt x="761" y="78"/>
                  </a:lnTo>
                  <a:lnTo>
                    <a:pt x="799" y="71"/>
                  </a:lnTo>
                  <a:lnTo>
                    <a:pt x="839" y="64"/>
                  </a:lnTo>
                  <a:lnTo>
                    <a:pt x="879" y="60"/>
                  </a:lnTo>
                  <a:lnTo>
                    <a:pt x="919" y="57"/>
                  </a:lnTo>
                  <a:lnTo>
                    <a:pt x="959" y="55"/>
                  </a:lnTo>
                  <a:lnTo>
                    <a:pt x="999" y="57"/>
                  </a:lnTo>
                  <a:lnTo>
                    <a:pt x="1042" y="60"/>
                  </a:lnTo>
                  <a:lnTo>
                    <a:pt x="1082" y="64"/>
                  </a:lnTo>
                  <a:lnTo>
                    <a:pt x="1002" y="10"/>
                  </a:lnTo>
                  <a:lnTo>
                    <a:pt x="959" y="5"/>
                  </a:lnTo>
                  <a:lnTo>
                    <a:pt x="919" y="0"/>
                  </a:lnTo>
                  <a:lnTo>
                    <a:pt x="876" y="0"/>
                  </a:lnTo>
                  <a:lnTo>
                    <a:pt x="834" y="0"/>
                  </a:lnTo>
                  <a:lnTo>
                    <a:pt x="794" y="5"/>
                  </a:lnTo>
                  <a:lnTo>
                    <a:pt x="751" y="10"/>
                  </a:lnTo>
                  <a:lnTo>
                    <a:pt x="711" y="17"/>
                  </a:lnTo>
                  <a:lnTo>
                    <a:pt x="671" y="24"/>
                  </a:lnTo>
                  <a:lnTo>
                    <a:pt x="631" y="36"/>
                  </a:lnTo>
                  <a:lnTo>
                    <a:pt x="593" y="48"/>
                  </a:lnTo>
                  <a:lnTo>
                    <a:pt x="553" y="62"/>
                  </a:lnTo>
                  <a:lnTo>
                    <a:pt x="517" y="76"/>
                  </a:lnTo>
                  <a:lnTo>
                    <a:pt x="480" y="93"/>
                  </a:lnTo>
                  <a:lnTo>
                    <a:pt x="444" y="114"/>
                  </a:lnTo>
                  <a:lnTo>
                    <a:pt x="409" y="133"/>
                  </a:lnTo>
                  <a:lnTo>
                    <a:pt x="373" y="154"/>
                  </a:lnTo>
                  <a:lnTo>
                    <a:pt x="340" y="178"/>
                  </a:lnTo>
                  <a:lnTo>
                    <a:pt x="310" y="204"/>
                  </a:lnTo>
                  <a:lnTo>
                    <a:pt x="279" y="230"/>
                  </a:lnTo>
                  <a:lnTo>
                    <a:pt x="248" y="256"/>
                  </a:lnTo>
                  <a:lnTo>
                    <a:pt x="220" y="286"/>
                  </a:lnTo>
                  <a:lnTo>
                    <a:pt x="191" y="317"/>
                  </a:lnTo>
                  <a:lnTo>
                    <a:pt x="165" y="348"/>
                  </a:lnTo>
                  <a:lnTo>
                    <a:pt x="142" y="381"/>
                  </a:lnTo>
                  <a:lnTo>
                    <a:pt x="118" y="414"/>
                  </a:lnTo>
                  <a:lnTo>
                    <a:pt x="97" y="449"/>
                  </a:lnTo>
                  <a:lnTo>
                    <a:pt x="76" y="485"/>
                  </a:lnTo>
                  <a:lnTo>
                    <a:pt x="57" y="523"/>
                  </a:lnTo>
                  <a:lnTo>
                    <a:pt x="40" y="563"/>
                  </a:lnTo>
                  <a:lnTo>
                    <a:pt x="24" y="600"/>
                  </a:lnTo>
                  <a:lnTo>
                    <a:pt x="12" y="641"/>
                  </a:lnTo>
                  <a:lnTo>
                    <a:pt x="0" y="683"/>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871"/>
            <p:cNvSpPr>
              <a:spLocks/>
            </p:cNvSpPr>
            <p:nvPr/>
          </p:nvSpPr>
          <p:spPr bwMode="auto">
            <a:xfrm>
              <a:off x="1214945" y="2935483"/>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872"/>
            <p:cNvSpPr>
              <a:spLocks/>
            </p:cNvSpPr>
            <p:nvPr/>
          </p:nvSpPr>
          <p:spPr bwMode="auto">
            <a:xfrm>
              <a:off x="1214945" y="2935483"/>
              <a:ext cx="455285" cy="242735"/>
            </a:xfrm>
            <a:custGeom>
              <a:avLst/>
              <a:gdLst>
                <a:gd name="T0" fmla="*/ 0 w 362"/>
                <a:gd name="T1" fmla="*/ 0 h 193"/>
                <a:gd name="T2" fmla="*/ 76 w 362"/>
                <a:gd name="T3" fmla="*/ 54 h 193"/>
                <a:gd name="T4" fmla="*/ 114 w 362"/>
                <a:gd name="T5" fmla="*/ 66 h 193"/>
                <a:gd name="T6" fmla="*/ 154 w 362"/>
                <a:gd name="T7" fmla="*/ 80 h 193"/>
                <a:gd name="T8" fmla="*/ 189 w 362"/>
                <a:gd name="T9" fmla="*/ 94 h 193"/>
                <a:gd name="T10" fmla="*/ 227 w 362"/>
                <a:gd name="T11" fmla="*/ 111 h 193"/>
                <a:gd name="T12" fmla="*/ 263 w 362"/>
                <a:gd name="T13" fmla="*/ 129 h 193"/>
                <a:gd name="T14" fmla="*/ 296 w 362"/>
                <a:gd name="T15" fmla="*/ 148 h 193"/>
                <a:gd name="T16" fmla="*/ 329 w 362"/>
                <a:gd name="T17" fmla="*/ 170 h 193"/>
                <a:gd name="T18" fmla="*/ 362 w 362"/>
                <a:gd name="T19" fmla="*/ 193 h 193"/>
                <a:gd name="T20" fmla="*/ 293 w 362"/>
                <a:gd name="T21" fmla="*/ 144 h 193"/>
                <a:gd name="T22" fmla="*/ 260 w 362"/>
                <a:gd name="T23" fmla="*/ 120 h 193"/>
                <a:gd name="T24" fmla="*/ 225 w 362"/>
                <a:gd name="T25" fmla="*/ 96 h 193"/>
                <a:gd name="T26" fmla="*/ 192 w 362"/>
                <a:gd name="T27" fmla="*/ 77 h 193"/>
                <a:gd name="T28" fmla="*/ 154 w 362"/>
                <a:gd name="T29" fmla="*/ 59 h 193"/>
                <a:gd name="T30" fmla="*/ 116 w 362"/>
                <a:gd name="T31" fmla="*/ 40 h 193"/>
                <a:gd name="T32" fmla="*/ 81 w 362"/>
                <a:gd name="T33" fmla="*/ 26 h 193"/>
                <a:gd name="T34" fmla="*/ 41 w 362"/>
                <a:gd name="T35" fmla="*/ 11 h 193"/>
                <a:gd name="T36" fmla="*/ 0 w 362"/>
                <a:gd name="T3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193">
                  <a:moveTo>
                    <a:pt x="0" y="0"/>
                  </a:moveTo>
                  <a:lnTo>
                    <a:pt x="76" y="54"/>
                  </a:lnTo>
                  <a:lnTo>
                    <a:pt x="114" y="66"/>
                  </a:lnTo>
                  <a:lnTo>
                    <a:pt x="154" y="80"/>
                  </a:lnTo>
                  <a:lnTo>
                    <a:pt x="189" y="94"/>
                  </a:lnTo>
                  <a:lnTo>
                    <a:pt x="227" y="111"/>
                  </a:lnTo>
                  <a:lnTo>
                    <a:pt x="263" y="129"/>
                  </a:lnTo>
                  <a:lnTo>
                    <a:pt x="296" y="148"/>
                  </a:lnTo>
                  <a:lnTo>
                    <a:pt x="329" y="170"/>
                  </a:lnTo>
                  <a:lnTo>
                    <a:pt x="362" y="193"/>
                  </a:lnTo>
                  <a:lnTo>
                    <a:pt x="293" y="144"/>
                  </a:lnTo>
                  <a:lnTo>
                    <a:pt x="260" y="120"/>
                  </a:lnTo>
                  <a:lnTo>
                    <a:pt x="225" y="96"/>
                  </a:lnTo>
                  <a:lnTo>
                    <a:pt x="192" y="77"/>
                  </a:lnTo>
                  <a:lnTo>
                    <a:pt x="154" y="59"/>
                  </a:lnTo>
                  <a:lnTo>
                    <a:pt x="116" y="40"/>
                  </a:lnTo>
                  <a:lnTo>
                    <a:pt x="81" y="26"/>
                  </a:lnTo>
                  <a:lnTo>
                    <a:pt x="41" y="11"/>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873"/>
            <p:cNvSpPr>
              <a:spLocks/>
            </p:cNvSpPr>
            <p:nvPr/>
          </p:nvSpPr>
          <p:spPr bwMode="auto">
            <a:xfrm>
              <a:off x="1025033" y="3885042"/>
              <a:ext cx="176077" cy="158470"/>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874"/>
            <p:cNvSpPr>
              <a:spLocks/>
            </p:cNvSpPr>
            <p:nvPr/>
          </p:nvSpPr>
          <p:spPr bwMode="auto">
            <a:xfrm>
              <a:off x="1025033" y="3885042"/>
              <a:ext cx="176077" cy="158470"/>
            </a:xfrm>
            <a:custGeom>
              <a:avLst/>
              <a:gdLst>
                <a:gd name="T0" fmla="*/ 140 w 140"/>
                <a:gd name="T1" fmla="*/ 126 h 126"/>
                <a:gd name="T2" fmla="*/ 137 w 140"/>
                <a:gd name="T3" fmla="*/ 119 h 126"/>
                <a:gd name="T4" fmla="*/ 135 w 140"/>
                <a:gd name="T5" fmla="*/ 111 h 126"/>
                <a:gd name="T6" fmla="*/ 135 w 140"/>
                <a:gd name="T7" fmla="*/ 104 h 126"/>
                <a:gd name="T8" fmla="*/ 133 w 140"/>
                <a:gd name="T9" fmla="*/ 100 h 126"/>
                <a:gd name="T10" fmla="*/ 128 w 140"/>
                <a:gd name="T11" fmla="*/ 93 h 126"/>
                <a:gd name="T12" fmla="*/ 125 w 140"/>
                <a:gd name="T13" fmla="*/ 85 h 126"/>
                <a:gd name="T14" fmla="*/ 123 w 140"/>
                <a:gd name="T15" fmla="*/ 81 h 126"/>
                <a:gd name="T16" fmla="*/ 118 w 140"/>
                <a:gd name="T17" fmla="*/ 74 h 126"/>
                <a:gd name="T18" fmla="*/ 116 w 140"/>
                <a:gd name="T19" fmla="*/ 69 h 126"/>
                <a:gd name="T20" fmla="*/ 111 w 140"/>
                <a:gd name="T21" fmla="*/ 62 h 126"/>
                <a:gd name="T22" fmla="*/ 107 w 140"/>
                <a:gd name="T23" fmla="*/ 57 h 126"/>
                <a:gd name="T24" fmla="*/ 102 w 140"/>
                <a:gd name="T25" fmla="*/ 52 h 126"/>
                <a:gd name="T26" fmla="*/ 97 w 140"/>
                <a:gd name="T27" fmla="*/ 48 h 126"/>
                <a:gd name="T28" fmla="*/ 92 w 140"/>
                <a:gd name="T29" fmla="*/ 43 h 126"/>
                <a:gd name="T30" fmla="*/ 88 w 140"/>
                <a:gd name="T31" fmla="*/ 38 h 126"/>
                <a:gd name="T32" fmla="*/ 81 w 140"/>
                <a:gd name="T33" fmla="*/ 33 h 126"/>
                <a:gd name="T34" fmla="*/ 3 w 140"/>
                <a:gd name="T35" fmla="*/ 3 h 126"/>
                <a:gd name="T36" fmla="*/ 10 w 140"/>
                <a:gd name="T37" fmla="*/ 8 h 126"/>
                <a:gd name="T38" fmla="*/ 14 w 140"/>
                <a:gd name="T39" fmla="*/ 12 h 126"/>
                <a:gd name="T40" fmla="*/ 19 w 140"/>
                <a:gd name="T41" fmla="*/ 17 h 126"/>
                <a:gd name="T42" fmla="*/ 24 w 140"/>
                <a:gd name="T43" fmla="*/ 22 h 126"/>
                <a:gd name="T44" fmla="*/ 29 w 140"/>
                <a:gd name="T45" fmla="*/ 29 h 126"/>
                <a:gd name="T46" fmla="*/ 33 w 140"/>
                <a:gd name="T47" fmla="*/ 33 h 126"/>
                <a:gd name="T48" fmla="*/ 38 w 140"/>
                <a:gd name="T49" fmla="*/ 41 h 126"/>
                <a:gd name="T50" fmla="*/ 40 w 140"/>
                <a:gd name="T51" fmla="*/ 48 h 126"/>
                <a:gd name="T52" fmla="*/ 45 w 140"/>
                <a:gd name="T53" fmla="*/ 52 h 126"/>
                <a:gd name="T54" fmla="*/ 47 w 140"/>
                <a:gd name="T55" fmla="*/ 59 h 126"/>
                <a:gd name="T56" fmla="*/ 50 w 140"/>
                <a:gd name="T57" fmla="*/ 67 h 126"/>
                <a:gd name="T58" fmla="*/ 52 w 140"/>
                <a:gd name="T59" fmla="*/ 74 h 126"/>
                <a:gd name="T60" fmla="*/ 55 w 140"/>
                <a:gd name="T61" fmla="*/ 78 h 126"/>
                <a:gd name="T62" fmla="*/ 57 w 140"/>
                <a:gd name="T63" fmla="*/ 85 h 126"/>
                <a:gd name="T64" fmla="*/ 59 w 140"/>
                <a:gd name="T65" fmla="*/ 9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126">
                  <a:moveTo>
                    <a:pt x="59" y="97"/>
                  </a:moveTo>
                  <a:lnTo>
                    <a:pt x="140" y="126"/>
                  </a:lnTo>
                  <a:lnTo>
                    <a:pt x="140" y="123"/>
                  </a:lnTo>
                  <a:lnTo>
                    <a:pt x="137" y="119"/>
                  </a:lnTo>
                  <a:lnTo>
                    <a:pt x="137" y="116"/>
                  </a:lnTo>
                  <a:lnTo>
                    <a:pt x="135" y="111"/>
                  </a:lnTo>
                  <a:lnTo>
                    <a:pt x="135" y="109"/>
                  </a:lnTo>
                  <a:lnTo>
                    <a:pt x="135" y="104"/>
                  </a:lnTo>
                  <a:lnTo>
                    <a:pt x="133" y="102"/>
                  </a:lnTo>
                  <a:lnTo>
                    <a:pt x="133" y="100"/>
                  </a:lnTo>
                  <a:lnTo>
                    <a:pt x="130" y="95"/>
                  </a:lnTo>
                  <a:lnTo>
                    <a:pt x="128" y="93"/>
                  </a:lnTo>
                  <a:lnTo>
                    <a:pt x="128" y="90"/>
                  </a:lnTo>
                  <a:lnTo>
                    <a:pt x="125" y="85"/>
                  </a:lnTo>
                  <a:lnTo>
                    <a:pt x="125" y="83"/>
                  </a:lnTo>
                  <a:lnTo>
                    <a:pt x="123" y="81"/>
                  </a:lnTo>
                  <a:lnTo>
                    <a:pt x="121" y="76"/>
                  </a:lnTo>
                  <a:lnTo>
                    <a:pt x="118" y="74"/>
                  </a:lnTo>
                  <a:lnTo>
                    <a:pt x="118" y="71"/>
                  </a:lnTo>
                  <a:lnTo>
                    <a:pt x="116" y="69"/>
                  </a:lnTo>
                  <a:lnTo>
                    <a:pt x="114" y="67"/>
                  </a:lnTo>
                  <a:lnTo>
                    <a:pt x="111" y="62"/>
                  </a:lnTo>
                  <a:lnTo>
                    <a:pt x="109" y="59"/>
                  </a:lnTo>
                  <a:lnTo>
                    <a:pt x="107" y="57"/>
                  </a:lnTo>
                  <a:lnTo>
                    <a:pt x="104" y="55"/>
                  </a:lnTo>
                  <a:lnTo>
                    <a:pt x="102" y="52"/>
                  </a:lnTo>
                  <a:lnTo>
                    <a:pt x="99" y="50"/>
                  </a:lnTo>
                  <a:lnTo>
                    <a:pt x="97" y="48"/>
                  </a:lnTo>
                  <a:lnTo>
                    <a:pt x="95" y="43"/>
                  </a:lnTo>
                  <a:lnTo>
                    <a:pt x="92" y="43"/>
                  </a:lnTo>
                  <a:lnTo>
                    <a:pt x="90" y="41"/>
                  </a:lnTo>
                  <a:lnTo>
                    <a:pt x="88" y="38"/>
                  </a:lnTo>
                  <a:lnTo>
                    <a:pt x="85" y="36"/>
                  </a:lnTo>
                  <a:lnTo>
                    <a:pt x="81" y="33"/>
                  </a:lnTo>
                  <a:lnTo>
                    <a:pt x="0" y="0"/>
                  </a:lnTo>
                  <a:lnTo>
                    <a:pt x="3" y="3"/>
                  </a:lnTo>
                  <a:lnTo>
                    <a:pt x="7" y="5"/>
                  </a:lnTo>
                  <a:lnTo>
                    <a:pt x="10" y="8"/>
                  </a:lnTo>
                  <a:lnTo>
                    <a:pt x="12" y="10"/>
                  </a:lnTo>
                  <a:lnTo>
                    <a:pt x="14" y="12"/>
                  </a:lnTo>
                  <a:lnTo>
                    <a:pt x="17" y="15"/>
                  </a:lnTo>
                  <a:lnTo>
                    <a:pt x="19" y="17"/>
                  </a:lnTo>
                  <a:lnTo>
                    <a:pt x="22" y="19"/>
                  </a:lnTo>
                  <a:lnTo>
                    <a:pt x="24" y="22"/>
                  </a:lnTo>
                  <a:lnTo>
                    <a:pt x="26" y="26"/>
                  </a:lnTo>
                  <a:lnTo>
                    <a:pt x="29" y="29"/>
                  </a:lnTo>
                  <a:lnTo>
                    <a:pt x="31" y="31"/>
                  </a:lnTo>
                  <a:lnTo>
                    <a:pt x="33" y="33"/>
                  </a:lnTo>
                  <a:lnTo>
                    <a:pt x="36" y="38"/>
                  </a:lnTo>
                  <a:lnTo>
                    <a:pt x="38" y="41"/>
                  </a:lnTo>
                  <a:lnTo>
                    <a:pt x="40" y="43"/>
                  </a:lnTo>
                  <a:lnTo>
                    <a:pt x="40" y="48"/>
                  </a:lnTo>
                  <a:lnTo>
                    <a:pt x="43" y="50"/>
                  </a:lnTo>
                  <a:lnTo>
                    <a:pt x="45" y="52"/>
                  </a:lnTo>
                  <a:lnTo>
                    <a:pt x="47" y="55"/>
                  </a:lnTo>
                  <a:lnTo>
                    <a:pt x="47" y="59"/>
                  </a:lnTo>
                  <a:lnTo>
                    <a:pt x="50" y="62"/>
                  </a:lnTo>
                  <a:lnTo>
                    <a:pt x="50" y="67"/>
                  </a:lnTo>
                  <a:lnTo>
                    <a:pt x="52" y="69"/>
                  </a:lnTo>
                  <a:lnTo>
                    <a:pt x="52" y="74"/>
                  </a:lnTo>
                  <a:lnTo>
                    <a:pt x="55" y="76"/>
                  </a:lnTo>
                  <a:lnTo>
                    <a:pt x="55" y="78"/>
                  </a:lnTo>
                  <a:lnTo>
                    <a:pt x="57" y="83"/>
                  </a:lnTo>
                  <a:lnTo>
                    <a:pt x="57" y="85"/>
                  </a:lnTo>
                  <a:lnTo>
                    <a:pt x="59" y="90"/>
                  </a:lnTo>
                  <a:lnTo>
                    <a:pt x="59" y="93"/>
                  </a:lnTo>
                  <a:lnTo>
                    <a:pt x="59" y="97"/>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75"/>
            <p:cNvSpPr>
              <a:spLocks/>
            </p:cNvSpPr>
            <p:nvPr/>
          </p:nvSpPr>
          <p:spPr bwMode="auto">
            <a:xfrm>
              <a:off x="1025033" y="2935483"/>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876"/>
            <p:cNvSpPr>
              <a:spLocks/>
            </p:cNvSpPr>
            <p:nvPr/>
          </p:nvSpPr>
          <p:spPr bwMode="auto">
            <a:xfrm>
              <a:off x="1025033" y="2935483"/>
              <a:ext cx="285497" cy="991063"/>
            </a:xfrm>
            <a:custGeom>
              <a:avLst/>
              <a:gdLst>
                <a:gd name="T0" fmla="*/ 0 w 227"/>
                <a:gd name="T1" fmla="*/ 755 h 788"/>
                <a:gd name="T2" fmla="*/ 81 w 227"/>
                <a:gd name="T3" fmla="*/ 788 h 788"/>
                <a:gd name="T4" fmla="*/ 227 w 227"/>
                <a:gd name="T5" fmla="*/ 54 h 788"/>
                <a:gd name="T6" fmla="*/ 151 w 227"/>
                <a:gd name="T7" fmla="*/ 0 h 788"/>
                <a:gd name="T8" fmla="*/ 0 w 227"/>
                <a:gd name="T9" fmla="*/ 755 h 788"/>
              </a:gdLst>
              <a:ahLst/>
              <a:cxnLst>
                <a:cxn ang="0">
                  <a:pos x="T0" y="T1"/>
                </a:cxn>
                <a:cxn ang="0">
                  <a:pos x="T2" y="T3"/>
                </a:cxn>
                <a:cxn ang="0">
                  <a:pos x="T4" y="T5"/>
                </a:cxn>
                <a:cxn ang="0">
                  <a:pos x="T6" y="T7"/>
                </a:cxn>
                <a:cxn ang="0">
                  <a:pos x="T8" y="T9"/>
                </a:cxn>
              </a:cxnLst>
              <a:rect l="0" t="0" r="r" b="b"/>
              <a:pathLst>
                <a:path w="227" h="788">
                  <a:moveTo>
                    <a:pt x="0" y="755"/>
                  </a:moveTo>
                  <a:lnTo>
                    <a:pt x="81" y="788"/>
                  </a:lnTo>
                  <a:lnTo>
                    <a:pt x="227" y="54"/>
                  </a:lnTo>
                  <a:lnTo>
                    <a:pt x="151" y="0"/>
                  </a:lnTo>
                  <a:lnTo>
                    <a:pt x="0" y="755"/>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877"/>
            <p:cNvSpPr>
              <a:spLocks/>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878"/>
            <p:cNvSpPr>
              <a:spLocks/>
            </p:cNvSpPr>
            <p:nvPr/>
          </p:nvSpPr>
          <p:spPr bwMode="auto">
            <a:xfrm>
              <a:off x="769721" y="4229651"/>
              <a:ext cx="291785" cy="950817"/>
            </a:xfrm>
            <a:custGeom>
              <a:avLst/>
              <a:gdLst>
                <a:gd name="T0" fmla="*/ 0 w 232"/>
                <a:gd name="T1" fmla="*/ 754 h 756"/>
                <a:gd name="T2" fmla="*/ 88 w 232"/>
                <a:gd name="T3" fmla="*/ 756 h 756"/>
                <a:gd name="T4" fmla="*/ 232 w 232"/>
                <a:gd name="T5" fmla="*/ 24 h 756"/>
                <a:gd name="T6" fmla="*/ 149 w 232"/>
                <a:gd name="T7" fmla="*/ 0 h 756"/>
                <a:gd name="T8" fmla="*/ 0 w 232"/>
                <a:gd name="T9" fmla="*/ 754 h 756"/>
              </a:gdLst>
              <a:ahLst/>
              <a:cxnLst>
                <a:cxn ang="0">
                  <a:pos x="T0" y="T1"/>
                </a:cxn>
                <a:cxn ang="0">
                  <a:pos x="T2" y="T3"/>
                </a:cxn>
                <a:cxn ang="0">
                  <a:pos x="T4" y="T5"/>
                </a:cxn>
                <a:cxn ang="0">
                  <a:pos x="T6" y="T7"/>
                </a:cxn>
                <a:cxn ang="0">
                  <a:pos x="T8" y="T9"/>
                </a:cxn>
              </a:cxnLst>
              <a:rect l="0" t="0" r="r" b="b"/>
              <a:pathLst>
                <a:path w="232" h="756">
                  <a:moveTo>
                    <a:pt x="0" y="754"/>
                  </a:moveTo>
                  <a:lnTo>
                    <a:pt x="88" y="756"/>
                  </a:lnTo>
                  <a:lnTo>
                    <a:pt x="232" y="24"/>
                  </a:lnTo>
                  <a:lnTo>
                    <a:pt x="149" y="0"/>
                  </a:lnTo>
                  <a:lnTo>
                    <a:pt x="0" y="754"/>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879"/>
            <p:cNvSpPr>
              <a:spLocks/>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80"/>
            <p:cNvSpPr>
              <a:spLocks/>
            </p:cNvSpPr>
            <p:nvPr/>
          </p:nvSpPr>
          <p:spPr bwMode="auto">
            <a:xfrm>
              <a:off x="957117" y="4150416"/>
              <a:ext cx="213808" cy="109419"/>
            </a:xfrm>
            <a:custGeom>
              <a:avLst/>
              <a:gdLst>
                <a:gd name="T0" fmla="*/ 83 w 170"/>
                <a:gd name="T1" fmla="*/ 87 h 87"/>
                <a:gd name="T2" fmla="*/ 90 w 170"/>
                <a:gd name="T3" fmla="*/ 85 h 87"/>
                <a:gd name="T4" fmla="*/ 97 w 170"/>
                <a:gd name="T5" fmla="*/ 82 h 87"/>
                <a:gd name="T6" fmla="*/ 101 w 170"/>
                <a:gd name="T7" fmla="*/ 80 h 87"/>
                <a:gd name="T8" fmla="*/ 109 w 170"/>
                <a:gd name="T9" fmla="*/ 78 h 87"/>
                <a:gd name="T10" fmla="*/ 113 w 170"/>
                <a:gd name="T11" fmla="*/ 75 h 87"/>
                <a:gd name="T12" fmla="*/ 120 w 170"/>
                <a:gd name="T13" fmla="*/ 71 h 87"/>
                <a:gd name="T14" fmla="*/ 125 w 170"/>
                <a:gd name="T15" fmla="*/ 68 h 87"/>
                <a:gd name="T16" fmla="*/ 132 w 170"/>
                <a:gd name="T17" fmla="*/ 63 h 87"/>
                <a:gd name="T18" fmla="*/ 137 w 170"/>
                <a:gd name="T19" fmla="*/ 61 h 87"/>
                <a:gd name="T20" fmla="*/ 142 w 170"/>
                <a:gd name="T21" fmla="*/ 56 h 87"/>
                <a:gd name="T22" fmla="*/ 146 w 170"/>
                <a:gd name="T23" fmla="*/ 52 h 87"/>
                <a:gd name="T24" fmla="*/ 151 w 170"/>
                <a:gd name="T25" fmla="*/ 47 h 87"/>
                <a:gd name="T26" fmla="*/ 156 w 170"/>
                <a:gd name="T27" fmla="*/ 42 h 87"/>
                <a:gd name="T28" fmla="*/ 161 w 170"/>
                <a:gd name="T29" fmla="*/ 37 h 87"/>
                <a:gd name="T30" fmla="*/ 165 w 170"/>
                <a:gd name="T31" fmla="*/ 33 h 87"/>
                <a:gd name="T32" fmla="*/ 170 w 170"/>
                <a:gd name="T33" fmla="*/ 26 h 87"/>
                <a:gd name="T34" fmla="*/ 87 w 170"/>
                <a:gd name="T35" fmla="*/ 2 h 87"/>
                <a:gd name="T36" fmla="*/ 83 w 170"/>
                <a:gd name="T37" fmla="*/ 9 h 87"/>
                <a:gd name="T38" fmla="*/ 78 w 170"/>
                <a:gd name="T39" fmla="*/ 14 h 87"/>
                <a:gd name="T40" fmla="*/ 73 w 170"/>
                <a:gd name="T41" fmla="*/ 19 h 87"/>
                <a:gd name="T42" fmla="*/ 68 w 170"/>
                <a:gd name="T43" fmla="*/ 26 h 87"/>
                <a:gd name="T44" fmla="*/ 64 w 170"/>
                <a:gd name="T45" fmla="*/ 28 h 87"/>
                <a:gd name="T46" fmla="*/ 59 w 170"/>
                <a:gd name="T47" fmla="*/ 33 h 87"/>
                <a:gd name="T48" fmla="*/ 52 w 170"/>
                <a:gd name="T49" fmla="*/ 37 h 87"/>
                <a:gd name="T50" fmla="*/ 47 w 170"/>
                <a:gd name="T51" fmla="*/ 42 h 87"/>
                <a:gd name="T52" fmla="*/ 42 w 170"/>
                <a:gd name="T53" fmla="*/ 45 h 87"/>
                <a:gd name="T54" fmla="*/ 35 w 170"/>
                <a:gd name="T55" fmla="*/ 49 h 87"/>
                <a:gd name="T56" fmla="*/ 31 w 170"/>
                <a:gd name="T57" fmla="*/ 52 h 87"/>
                <a:gd name="T58" fmla="*/ 24 w 170"/>
                <a:gd name="T59" fmla="*/ 54 h 87"/>
                <a:gd name="T60" fmla="*/ 16 w 170"/>
                <a:gd name="T61" fmla="*/ 56 h 87"/>
                <a:gd name="T62" fmla="*/ 9 w 170"/>
                <a:gd name="T63" fmla="*/ 59 h 87"/>
                <a:gd name="T64" fmla="*/ 5 w 170"/>
                <a:gd name="T65"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0" y="63"/>
                  </a:moveTo>
                  <a:lnTo>
                    <a:pt x="83" y="87"/>
                  </a:lnTo>
                  <a:lnTo>
                    <a:pt x="87" y="85"/>
                  </a:lnTo>
                  <a:lnTo>
                    <a:pt x="90" y="85"/>
                  </a:lnTo>
                  <a:lnTo>
                    <a:pt x="92" y="85"/>
                  </a:lnTo>
                  <a:lnTo>
                    <a:pt x="97" y="82"/>
                  </a:lnTo>
                  <a:lnTo>
                    <a:pt x="99" y="82"/>
                  </a:lnTo>
                  <a:lnTo>
                    <a:pt x="101" y="80"/>
                  </a:lnTo>
                  <a:lnTo>
                    <a:pt x="106" y="78"/>
                  </a:lnTo>
                  <a:lnTo>
                    <a:pt x="109" y="78"/>
                  </a:lnTo>
                  <a:lnTo>
                    <a:pt x="111" y="75"/>
                  </a:lnTo>
                  <a:lnTo>
                    <a:pt x="113" y="75"/>
                  </a:lnTo>
                  <a:lnTo>
                    <a:pt x="118" y="73"/>
                  </a:lnTo>
                  <a:lnTo>
                    <a:pt x="120" y="71"/>
                  </a:lnTo>
                  <a:lnTo>
                    <a:pt x="123" y="71"/>
                  </a:lnTo>
                  <a:lnTo>
                    <a:pt x="125" y="68"/>
                  </a:lnTo>
                  <a:lnTo>
                    <a:pt x="130" y="66"/>
                  </a:lnTo>
                  <a:lnTo>
                    <a:pt x="132" y="63"/>
                  </a:lnTo>
                  <a:lnTo>
                    <a:pt x="135" y="61"/>
                  </a:lnTo>
                  <a:lnTo>
                    <a:pt x="137" y="61"/>
                  </a:lnTo>
                  <a:lnTo>
                    <a:pt x="139" y="59"/>
                  </a:lnTo>
                  <a:lnTo>
                    <a:pt x="142" y="56"/>
                  </a:lnTo>
                  <a:lnTo>
                    <a:pt x="144" y="54"/>
                  </a:lnTo>
                  <a:lnTo>
                    <a:pt x="146" y="52"/>
                  </a:lnTo>
                  <a:lnTo>
                    <a:pt x="149" y="49"/>
                  </a:lnTo>
                  <a:lnTo>
                    <a:pt x="151" y="47"/>
                  </a:lnTo>
                  <a:lnTo>
                    <a:pt x="153" y="45"/>
                  </a:lnTo>
                  <a:lnTo>
                    <a:pt x="156" y="42"/>
                  </a:lnTo>
                  <a:lnTo>
                    <a:pt x="158" y="40"/>
                  </a:lnTo>
                  <a:lnTo>
                    <a:pt x="161" y="37"/>
                  </a:lnTo>
                  <a:lnTo>
                    <a:pt x="163" y="35"/>
                  </a:lnTo>
                  <a:lnTo>
                    <a:pt x="165" y="33"/>
                  </a:lnTo>
                  <a:lnTo>
                    <a:pt x="168" y="28"/>
                  </a:lnTo>
                  <a:lnTo>
                    <a:pt x="170" y="26"/>
                  </a:lnTo>
                  <a:lnTo>
                    <a:pt x="90" y="0"/>
                  </a:lnTo>
                  <a:lnTo>
                    <a:pt x="87" y="2"/>
                  </a:lnTo>
                  <a:lnTo>
                    <a:pt x="85" y="7"/>
                  </a:lnTo>
                  <a:lnTo>
                    <a:pt x="83" y="9"/>
                  </a:lnTo>
                  <a:lnTo>
                    <a:pt x="80" y="11"/>
                  </a:lnTo>
                  <a:lnTo>
                    <a:pt x="78" y="14"/>
                  </a:lnTo>
                  <a:lnTo>
                    <a:pt x="76" y="16"/>
                  </a:lnTo>
                  <a:lnTo>
                    <a:pt x="73" y="19"/>
                  </a:lnTo>
                  <a:lnTo>
                    <a:pt x="71" y="21"/>
                  </a:lnTo>
                  <a:lnTo>
                    <a:pt x="68" y="26"/>
                  </a:lnTo>
                  <a:lnTo>
                    <a:pt x="66" y="26"/>
                  </a:lnTo>
                  <a:lnTo>
                    <a:pt x="64" y="28"/>
                  </a:lnTo>
                  <a:lnTo>
                    <a:pt x="61" y="30"/>
                  </a:lnTo>
                  <a:lnTo>
                    <a:pt x="59" y="33"/>
                  </a:lnTo>
                  <a:lnTo>
                    <a:pt x="57" y="35"/>
                  </a:lnTo>
                  <a:lnTo>
                    <a:pt x="52" y="37"/>
                  </a:lnTo>
                  <a:lnTo>
                    <a:pt x="50" y="40"/>
                  </a:lnTo>
                  <a:lnTo>
                    <a:pt x="47" y="42"/>
                  </a:lnTo>
                  <a:lnTo>
                    <a:pt x="45" y="42"/>
                  </a:lnTo>
                  <a:lnTo>
                    <a:pt x="42" y="45"/>
                  </a:lnTo>
                  <a:lnTo>
                    <a:pt x="38" y="47"/>
                  </a:lnTo>
                  <a:lnTo>
                    <a:pt x="35" y="49"/>
                  </a:lnTo>
                  <a:lnTo>
                    <a:pt x="33" y="49"/>
                  </a:lnTo>
                  <a:lnTo>
                    <a:pt x="31" y="52"/>
                  </a:lnTo>
                  <a:lnTo>
                    <a:pt x="26" y="54"/>
                  </a:lnTo>
                  <a:lnTo>
                    <a:pt x="24" y="54"/>
                  </a:lnTo>
                  <a:lnTo>
                    <a:pt x="21" y="56"/>
                  </a:lnTo>
                  <a:lnTo>
                    <a:pt x="16" y="56"/>
                  </a:lnTo>
                  <a:lnTo>
                    <a:pt x="14" y="59"/>
                  </a:lnTo>
                  <a:lnTo>
                    <a:pt x="9" y="59"/>
                  </a:lnTo>
                  <a:lnTo>
                    <a:pt x="7" y="61"/>
                  </a:lnTo>
                  <a:lnTo>
                    <a:pt x="5" y="61"/>
                  </a:lnTo>
                  <a:lnTo>
                    <a:pt x="0" y="63"/>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81"/>
            <p:cNvSpPr>
              <a:spLocks/>
            </p:cNvSpPr>
            <p:nvPr/>
          </p:nvSpPr>
          <p:spPr bwMode="auto">
            <a:xfrm>
              <a:off x="1070310" y="4150416"/>
              <a:ext cx="1009929"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82"/>
            <p:cNvSpPr>
              <a:spLocks/>
            </p:cNvSpPr>
            <p:nvPr/>
          </p:nvSpPr>
          <p:spPr bwMode="auto">
            <a:xfrm>
              <a:off x="1070310" y="4150416"/>
              <a:ext cx="1009929" cy="213808"/>
            </a:xfrm>
            <a:custGeom>
              <a:avLst/>
              <a:gdLst>
                <a:gd name="T0" fmla="*/ 0 w 803"/>
                <a:gd name="T1" fmla="*/ 0 h 170"/>
                <a:gd name="T2" fmla="*/ 80 w 803"/>
                <a:gd name="T3" fmla="*/ 26 h 170"/>
                <a:gd name="T4" fmla="*/ 803 w 803"/>
                <a:gd name="T5" fmla="*/ 170 h 170"/>
                <a:gd name="T6" fmla="*/ 744 w 803"/>
                <a:gd name="T7" fmla="*/ 148 h 170"/>
                <a:gd name="T8" fmla="*/ 0 w 803"/>
                <a:gd name="T9" fmla="*/ 0 h 170"/>
              </a:gdLst>
              <a:ahLst/>
              <a:cxnLst>
                <a:cxn ang="0">
                  <a:pos x="T0" y="T1"/>
                </a:cxn>
                <a:cxn ang="0">
                  <a:pos x="T2" y="T3"/>
                </a:cxn>
                <a:cxn ang="0">
                  <a:pos x="T4" y="T5"/>
                </a:cxn>
                <a:cxn ang="0">
                  <a:pos x="T6" y="T7"/>
                </a:cxn>
                <a:cxn ang="0">
                  <a:pos x="T8" y="T9"/>
                </a:cxn>
              </a:cxnLst>
              <a:rect l="0" t="0" r="r" b="b"/>
              <a:pathLst>
                <a:path w="803" h="170">
                  <a:moveTo>
                    <a:pt x="0" y="0"/>
                  </a:moveTo>
                  <a:lnTo>
                    <a:pt x="80" y="26"/>
                  </a:lnTo>
                  <a:lnTo>
                    <a:pt x="803" y="170"/>
                  </a:lnTo>
                  <a:lnTo>
                    <a:pt x="744" y="148"/>
                  </a:lnTo>
                  <a:lnTo>
                    <a:pt x="0" y="0"/>
                  </a:lnTo>
                  <a:close/>
                </a:path>
              </a:pathLst>
            </a:custGeom>
            <a:noFill/>
            <a:ln w="9" cap="flat">
              <a:solidFill>
                <a:srgbClr val="FFFF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59" name="组合 2858"/>
          <p:cNvGrpSpPr/>
          <p:nvPr/>
        </p:nvGrpSpPr>
        <p:grpSpPr>
          <a:xfrm>
            <a:off x="-756592" y="339502"/>
            <a:ext cx="1907922" cy="1906665"/>
            <a:chOff x="-1437532" y="148432"/>
            <a:chExt cx="1907922" cy="1906665"/>
          </a:xfrm>
        </p:grpSpPr>
        <p:sp>
          <p:nvSpPr>
            <p:cNvPr id="2363" name="Freeform 529"/>
            <p:cNvSpPr>
              <a:spLocks noEditPoints="1"/>
            </p:cNvSpPr>
            <p:nvPr/>
          </p:nvSpPr>
          <p:spPr bwMode="auto">
            <a:xfrm>
              <a:off x="-1437532" y="148432"/>
              <a:ext cx="1907922" cy="1906665"/>
            </a:xfrm>
            <a:custGeom>
              <a:avLst/>
              <a:gdLst>
                <a:gd name="T0" fmla="*/ 228 w 642"/>
                <a:gd name="T1" fmla="*/ 629 h 642"/>
                <a:gd name="T2" fmla="*/ 278 w 642"/>
                <a:gd name="T3" fmla="*/ 590 h 642"/>
                <a:gd name="T4" fmla="*/ 311 w 642"/>
                <a:gd name="T5" fmla="*/ 642 h 642"/>
                <a:gd name="T6" fmla="*/ 349 w 642"/>
                <a:gd name="T7" fmla="*/ 592 h 642"/>
                <a:gd name="T8" fmla="*/ 394 w 642"/>
                <a:gd name="T9" fmla="*/ 634 h 642"/>
                <a:gd name="T10" fmla="*/ 418 w 642"/>
                <a:gd name="T11" fmla="*/ 575 h 642"/>
                <a:gd name="T12" fmla="*/ 473 w 642"/>
                <a:gd name="T13" fmla="*/ 604 h 642"/>
                <a:gd name="T14" fmla="*/ 481 w 642"/>
                <a:gd name="T15" fmla="*/ 541 h 642"/>
                <a:gd name="T16" fmla="*/ 541 w 642"/>
                <a:gd name="T17" fmla="*/ 555 h 642"/>
                <a:gd name="T18" fmla="*/ 532 w 642"/>
                <a:gd name="T19" fmla="*/ 493 h 642"/>
                <a:gd name="T20" fmla="*/ 594 w 642"/>
                <a:gd name="T21" fmla="*/ 490 h 642"/>
                <a:gd name="T22" fmla="*/ 569 w 642"/>
                <a:gd name="T23" fmla="*/ 432 h 642"/>
                <a:gd name="T24" fmla="*/ 629 w 642"/>
                <a:gd name="T25" fmla="*/ 414 h 642"/>
                <a:gd name="T26" fmla="*/ 590 w 642"/>
                <a:gd name="T27" fmla="*/ 364 h 642"/>
                <a:gd name="T28" fmla="*/ 642 w 642"/>
                <a:gd name="T29" fmla="*/ 331 h 642"/>
                <a:gd name="T30" fmla="*/ 592 w 642"/>
                <a:gd name="T31" fmla="*/ 293 h 642"/>
                <a:gd name="T32" fmla="*/ 634 w 642"/>
                <a:gd name="T33" fmla="*/ 247 h 642"/>
                <a:gd name="T34" fmla="*/ 575 w 642"/>
                <a:gd name="T35" fmla="*/ 224 h 642"/>
                <a:gd name="T36" fmla="*/ 604 w 642"/>
                <a:gd name="T37" fmla="*/ 169 h 642"/>
                <a:gd name="T38" fmla="*/ 541 w 642"/>
                <a:gd name="T39" fmla="*/ 161 h 642"/>
                <a:gd name="T40" fmla="*/ 555 w 642"/>
                <a:gd name="T41" fmla="*/ 101 h 642"/>
                <a:gd name="T42" fmla="*/ 492 w 642"/>
                <a:gd name="T43" fmla="*/ 110 h 642"/>
                <a:gd name="T44" fmla="*/ 490 w 642"/>
                <a:gd name="T45" fmla="*/ 48 h 642"/>
                <a:gd name="T46" fmla="*/ 432 w 642"/>
                <a:gd name="T47" fmla="*/ 72 h 642"/>
                <a:gd name="T48" fmla="*/ 414 w 642"/>
                <a:gd name="T49" fmla="*/ 13 h 642"/>
                <a:gd name="T50" fmla="*/ 364 w 642"/>
                <a:gd name="T51" fmla="*/ 52 h 642"/>
                <a:gd name="T52" fmla="*/ 331 w 642"/>
                <a:gd name="T53" fmla="*/ 0 h 642"/>
                <a:gd name="T54" fmla="*/ 293 w 642"/>
                <a:gd name="T55" fmla="*/ 50 h 642"/>
                <a:gd name="T56" fmla="*/ 248 w 642"/>
                <a:gd name="T57" fmla="*/ 8 h 642"/>
                <a:gd name="T58" fmla="*/ 224 w 642"/>
                <a:gd name="T59" fmla="*/ 67 h 642"/>
                <a:gd name="T60" fmla="*/ 169 w 642"/>
                <a:gd name="T61" fmla="*/ 38 h 642"/>
                <a:gd name="T62" fmla="*/ 161 w 642"/>
                <a:gd name="T63" fmla="*/ 101 h 642"/>
                <a:gd name="T64" fmla="*/ 101 w 642"/>
                <a:gd name="T65" fmla="*/ 86 h 642"/>
                <a:gd name="T66" fmla="*/ 110 w 642"/>
                <a:gd name="T67" fmla="*/ 149 h 642"/>
                <a:gd name="T68" fmla="*/ 48 w 642"/>
                <a:gd name="T69" fmla="*/ 151 h 642"/>
                <a:gd name="T70" fmla="*/ 72 w 642"/>
                <a:gd name="T71" fmla="*/ 210 h 642"/>
                <a:gd name="T72" fmla="*/ 13 w 642"/>
                <a:gd name="T73" fmla="*/ 228 h 642"/>
                <a:gd name="T74" fmla="*/ 52 w 642"/>
                <a:gd name="T75" fmla="*/ 278 h 642"/>
                <a:gd name="T76" fmla="*/ 0 w 642"/>
                <a:gd name="T77" fmla="*/ 311 h 642"/>
                <a:gd name="T78" fmla="*/ 50 w 642"/>
                <a:gd name="T79" fmla="*/ 349 h 642"/>
                <a:gd name="T80" fmla="*/ 8 w 642"/>
                <a:gd name="T81" fmla="*/ 394 h 642"/>
                <a:gd name="T82" fmla="*/ 67 w 642"/>
                <a:gd name="T83" fmla="*/ 418 h 642"/>
                <a:gd name="T84" fmla="*/ 38 w 642"/>
                <a:gd name="T85" fmla="*/ 473 h 642"/>
                <a:gd name="T86" fmla="*/ 101 w 642"/>
                <a:gd name="T87" fmla="*/ 481 h 642"/>
                <a:gd name="T88" fmla="*/ 87 w 642"/>
                <a:gd name="T89" fmla="*/ 541 h 642"/>
                <a:gd name="T90" fmla="*/ 149 w 642"/>
                <a:gd name="T91" fmla="*/ 532 h 642"/>
                <a:gd name="T92" fmla="*/ 152 w 642"/>
                <a:gd name="T93" fmla="*/ 594 h 642"/>
                <a:gd name="T94" fmla="*/ 210 w 642"/>
                <a:gd name="T95" fmla="*/ 569 h 642"/>
                <a:gd name="T96" fmla="*/ 231 w 642"/>
                <a:gd name="T97" fmla="*/ 525 h 642"/>
                <a:gd name="T98" fmla="*/ 256 w 642"/>
                <a:gd name="T99" fmla="*/ 326 h 642"/>
                <a:gd name="T100" fmla="*/ 231 w 642"/>
                <a:gd name="T101" fmla="*/ 525 h 642"/>
                <a:gd name="T102" fmla="*/ 370 w 642"/>
                <a:gd name="T103" fmla="*/ 101 h 642"/>
                <a:gd name="T104" fmla="*/ 270 w 642"/>
                <a:gd name="T105" fmla="*/ 279 h 642"/>
                <a:gd name="T106" fmla="*/ 417 w 642"/>
                <a:gd name="T107" fmla="*/ 117 h 642"/>
                <a:gd name="T108" fmla="*/ 386 w 642"/>
                <a:gd name="T109" fmla="*/ 316 h 642"/>
                <a:gd name="T110" fmla="*/ 417 w 642"/>
                <a:gd name="T111" fmla="*/ 117 h 642"/>
                <a:gd name="T112" fmla="*/ 329 w 642"/>
                <a:gd name="T113" fmla="*/ 385 h 642"/>
                <a:gd name="T114" fmla="*/ 525 w 642"/>
                <a:gd name="T115" fmla="*/ 41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2" h="642">
                  <a:moveTo>
                    <a:pt x="205" y="620"/>
                  </a:moveTo>
                  <a:cubicBezTo>
                    <a:pt x="228" y="629"/>
                    <a:pt x="228" y="629"/>
                    <a:pt x="228" y="629"/>
                  </a:cubicBezTo>
                  <a:cubicBezTo>
                    <a:pt x="255" y="585"/>
                    <a:pt x="255" y="585"/>
                    <a:pt x="255" y="585"/>
                  </a:cubicBezTo>
                  <a:cubicBezTo>
                    <a:pt x="278" y="590"/>
                    <a:pt x="278" y="590"/>
                    <a:pt x="278" y="590"/>
                  </a:cubicBezTo>
                  <a:cubicBezTo>
                    <a:pt x="287" y="640"/>
                    <a:pt x="287" y="640"/>
                    <a:pt x="287" y="640"/>
                  </a:cubicBezTo>
                  <a:cubicBezTo>
                    <a:pt x="311" y="642"/>
                    <a:pt x="311" y="642"/>
                    <a:pt x="311" y="642"/>
                  </a:cubicBezTo>
                  <a:cubicBezTo>
                    <a:pt x="325" y="593"/>
                    <a:pt x="325" y="593"/>
                    <a:pt x="325" y="593"/>
                  </a:cubicBezTo>
                  <a:cubicBezTo>
                    <a:pt x="349" y="592"/>
                    <a:pt x="349" y="592"/>
                    <a:pt x="349" y="592"/>
                  </a:cubicBezTo>
                  <a:cubicBezTo>
                    <a:pt x="371" y="638"/>
                    <a:pt x="371" y="638"/>
                    <a:pt x="371" y="638"/>
                  </a:cubicBezTo>
                  <a:cubicBezTo>
                    <a:pt x="394" y="634"/>
                    <a:pt x="394" y="634"/>
                    <a:pt x="394" y="634"/>
                  </a:cubicBezTo>
                  <a:cubicBezTo>
                    <a:pt x="396" y="583"/>
                    <a:pt x="396" y="583"/>
                    <a:pt x="396" y="583"/>
                  </a:cubicBezTo>
                  <a:cubicBezTo>
                    <a:pt x="418" y="575"/>
                    <a:pt x="418" y="575"/>
                    <a:pt x="418" y="575"/>
                  </a:cubicBezTo>
                  <a:cubicBezTo>
                    <a:pt x="451" y="614"/>
                    <a:pt x="451" y="614"/>
                    <a:pt x="451" y="614"/>
                  </a:cubicBezTo>
                  <a:cubicBezTo>
                    <a:pt x="473" y="604"/>
                    <a:pt x="473" y="604"/>
                    <a:pt x="473" y="604"/>
                  </a:cubicBezTo>
                  <a:cubicBezTo>
                    <a:pt x="461" y="555"/>
                    <a:pt x="461" y="555"/>
                    <a:pt x="461" y="555"/>
                  </a:cubicBezTo>
                  <a:cubicBezTo>
                    <a:pt x="481" y="541"/>
                    <a:pt x="481" y="541"/>
                    <a:pt x="481" y="541"/>
                  </a:cubicBezTo>
                  <a:cubicBezTo>
                    <a:pt x="522" y="570"/>
                    <a:pt x="522" y="570"/>
                    <a:pt x="522" y="570"/>
                  </a:cubicBezTo>
                  <a:cubicBezTo>
                    <a:pt x="541" y="555"/>
                    <a:pt x="541" y="555"/>
                    <a:pt x="541" y="555"/>
                  </a:cubicBezTo>
                  <a:cubicBezTo>
                    <a:pt x="517" y="511"/>
                    <a:pt x="517" y="511"/>
                    <a:pt x="517" y="511"/>
                  </a:cubicBezTo>
                  <a:cubicBezTo>
                    <a:pt x="532" y="493"/>
                    <a:pt x="532" y="493"/>
                    <a:pt x="532" y="493"/>
                  </a:cubicBezTo>
                  <a:cubicBezTo>
                    <a:pt x="580" y="510"/>
                    <a:pt x="580" y="510"/>
                    <a:pt x="580" y="510"/>
                  </a:cubicBezTo>
                  <a:cubicBezTo>
                    <a:pt x="594" y="490"/>
                    <a:pt x="594" y="490"/>
                    <a:pt x="594" y="490"/>
                  </a:cubicBezTo>
                  <a:cubicBezTo>
                    <a:pt x="559" y="453"/>
                    <a:pt x="559" y="453"/>
                    <a:pt x="559" y="453"/>
                  </a:cubicBezTo>
                  <a:cubicBezTo>
                    <a:pt x="569" y="432"/>
                    <a:pt x="569" y="432"/>
                    <a:pt x="569" y="432"/>
                  </a:cubicBezTo>
                  <a:cubicBezTo>
                    <a:pt x="620" y="436"/>
                    <a:pt x="620" y="436"/>
                    <a:pt x="620" y="436"/>
                  </a:cubicBezTo>
                  <a:cubicBezTo>
                    <a:pt x="629" y="414"/>
                    <a:pt x="629" y="414"/>
                    <a:pt x="629" y="414"/>
                  </a:cubicBezTo>
                  <a:cubicBezTo>
                    <a:pt x="585" y="387"/>
                    <a:pt x="585" y="387"/>
                    <a:pt x="585" y="387"/>
                  </a:cubicBezTo>
                  <a:cubicBezTo>
                    <a:pt x="590" y="364"/>
                    <a:pt x="590" y="364"/>
                    <a:pt x="590" y="364"/>
                  </a:cubicBezTo>
                  <a:cubicBezTo>
                    <a:pt x="640" y="355"/>
                    <a:pt x="640" y="355"/>
                    <a:pt x="640" y="355"/>
                  </a:cubicBezTo>
                  <a:cubicBezTo>
                    <a:pt x="642" y="331"/>
                    <a:pt x="642" y="331"/>
                    <a:pt x="642" y="331"/>
                  </a:cubicBezTo>
                  <a:cubicBezTo>
                    <a:pt x="593" y="317"/>
                    <a:pt x="593" y="317"/>
                    <a:pt x="593" y="317"/>
                  </a:cubicBezTo>
                  <a:cubicBezTo>
                    <a:pt x="592" y="293"/>
                    <a:pt x="592" y="293"/>
                    <a:pt x="592" y="293"/>
                  </a:cubicBezTo>
                  <a:cubicBezTo>
                    <a:pt x="638" y="271"/>
                    <a:pt x="638" y="271"/>
                    <a:pt x="638" y="271"/>
                  </a:cubicBezTo>
                  <a:cubicBezTo>
                    <a:pt x="634" y="247"/>
                    <a:pt x="634" y="247"/>
                    <a:pt x="634" y="247"/>
                  </a:cubicBezTo>
                  <a:cubicBezTo>
                    <a:pt x="583" y="246"/>
                    <a:pt x="583" y="246"/>
                    <a:pt x="583" y="246"/>
                  </a:cubicBezTo>
                  <a:cubicBezTo>
                    <a:pt x="575" y="224"/>
                    <a:pt x="575" y="224"/>
                    <a:pt x="575" y="224"/>
                  </a:cubicBezTo>
                  <a:cubicBezTo>
                    <a:pt x="614" y="191"/>
                    <a:pt x="614" y="191"/>
                    <a:pt x="614" y="191"/>
                  </a:cubicBezTo>
                  <a:cubicBezTo>
                    <a:pt x="604" y="169"/>
                    <a:pt x="604" y="169"/>
                    <a:pt x="604" y="169"/>
                  </a:cubicBezTo>
                  <a:cubicBezTo>
                    <a:pt x="555" y="181"/>
                    <a:pt x="555" y="181"/>
                    <a:pt x="555" y="181"/>
                  </a:cubicBezTo>
                  <a:cubicBezTo>
                    <a:pt x="541" y="161"/>
                    <a:pt x="541" y="161"/>
                    <a:pt x="541" y="161"/>
                  </a:cubicBezTo>
                  <a:cubicBezTo>
                    <a:pt x="570" y="120"/>
                    <a:pt x="570" y="120"/>
                    <a:pt x="570" y="120"/>
                  </a:cubicBezTo>
                  <a:cubicBezTo>
                    <a:pt x="555" y="101"/>
                    <a:pt x="555" y="101"/>
                    <a:pt x="555" y="101"/>
                  </a:cubicBezTo>
                  <a:cubicBezTo>
                    <a:pt x="511" y="125"/>
                    <a:pt x="511" y="125"/>
                    <a:pt x="511" y="125"/>
                  </a:cubicBezTo>
                  <a:cubicBezTo>
                    <a:pt x="492" y="110"/>
                    <a:pt x="492" y="110"/>
                    <a:pt x="492" y="110"/>
                  </a:cubicBezTo>
                  <a:cubicBezTo>
                    <a:pt x="510" y="62"/>
                    <a:pt x="510" y="62"/>
                    <a:pt x="510" y="62"/>
                  </a:cubicBezTo>
                  <a:cubicBezTo>
                    <a:pt x="490" y="48"/>
                    <a:pt x="490" y="48"/>
                    <a:pt x="490" y="48"/>
                  </a:cubicBezTo>
                  <a:cubicBezTo>
                    <a:pt x="453" y="83"/>
                    <a:pt x="453" y="83"/>
                    <a:pt x="453" y="83"/>
                  </a:cubicBezTo>
                  <a:cubicBezTo>
                    <a:pt x="432" y="72"/>
                    <a:pt x="432" y="72"/>
                    <a:pt x="432" y="72"/>
                  </a:cubicBezTo>
                  <a:cubicBezTo>
                    <a:pt x="436" y="22"/>
                    <a:pt x="436" y="22"/>
                    <a:pt x="436" y="22"/>
                  </a:cubicBezTo>
                  <a:cubicBezTo>
                    <a:pt x="414" y="13"/>
                    <a:pt x="414" y="13"/>
                    <a:pt x="414" y="13"/>
                  </a:cubicBezTo>
                  <a:cubicBezTo>
                    <a:pt x="387" y="56"/>
                    <a:pt x="387" y="56"/>
                    <a:pt x="387" y="56"/>
                  </a:cubicBezTo>
                  <a:cubicBezTo>
                    <a:pt x="364" y="52"/>
                    <a:pt x="364" y="52"/>
                    <a:pt x="364" y="52"/>
                  </a:cubicBezTo>
                  <a:cubicBezTo>
                    <a:pt x="355" y="2"/>
                    <a:pt x="355" y="2"/>
                    <a:pt x="355" y="2"/>
                  </a:cubicBezTo>
                  <a:cubicBezTo>
                    <a:pt x="331" y="0"/>
                    <a:pt x="331" y="0"/>
                    <a:pt x="331" y="0"/>
                  </a:cubicBezTo>
                  <a:cubicBezTo>
                    <a:pt x="316" y="48"/>
                    <a:pt x="316" y="48"/>
                    <a:pt x="316" y="48"/>
                  </a:cubicBezTo>
                  <a:cubicBezTo>
                    <a:pt x="293" y="50"/>
                    <a:pt x="293" y="50"/>
                    <a:pt x="293" y="50"/>
                  </a:cubicBezTo>
                  <a:cubicBezTo>
                    <a:pt x="271" y="4"/>
                    <a:pt x="271" y="4"/>
                    <a:pt x="271" y="4"/>
                  </a:cubicBezTo>
                  <a:cubicBezTo>
                    <a:pt x="248" y="8"/>
                    <a:pt x="248" y="8"/>
                    <a:pt x="248" y="8"/>
                  </a:cubicBezTo>
                  <a:cubicBezTo>
                    <a:pt x="246" y="59"/>
                    <a:pt x="246" y="59"/>
                    <a:pt x="246" y="59"/>
                  </a:cubicBezTo>
                  <a:cubicBezTo>
                    <a:pt x="224" y="67"/>
                    <a:pt x="224" y="67"/>
                    <a:pt x="224" y="67"/>
                  </a:cubicBezTo>
                  <a:cubicBezTo>
                    <a:pt x="191" y="28"/>
                    <a:pt x="191" y="28"/>
                    <a:pt x="191" y="28"/>
                  </a:cubicBezTo>
                  <a:cubicBezTo>
                    <a:pt x="169" y="38"/>
                    <a:pt x="169" y="38"/>
                    <a:pt x="169" y="38"/>
                  </a:cubicBezTo>
                  <a:cubicBezTo>
                    <a:pt x="181" y="87"/>
                    <a:pt x="181" y="87"/>
                    <a:pt x="181" y="87"/>
                  </a:cubicBezTo>
                  <a:cubicBezTo>
                    <a:pt x="161" y="101"/>
                    <a:pt x="161" y="101"/>
                    <a:pt x="161" y="101"/>
                  </a:cubicBezTo>
                  <a:cubicBezTo>
                    <a:pt x="120" y="71"/>
                    <a:pt x="120" y="71"/>
                    <a:pt x="120" y="71"/>
                  </a:cubicBezTo>
                  <a:cubicBezTo>
                    <a:pt x="101" y="86"/>
                    <a:pt x="101" y="86"/>
                    <a:pt x="101" y="86"/>
                  </a:cubicBezTo>
                  <a:cubicBezTo>
                    <a:pt x="125" y="131"/>
                    <a:pt x="125" y="131"/>
                    <a:pt x="125" y="131"/>
                  </a:cubicBezTo>
                  <a:cubicBezTo>
                    <a:pt x="110" y="149"/>
                    <a:pt x="110" y="149"/>
                    <a:pt x="110" y="149"/>
                  </a:cubicBezTo>
                  <a:cubicBezTo>
                    <a:pt x="62" y="132"/>
                    <a:pt x="62" y="132"/>
                    <a:pt x="62" y="132"/>
                  </a:cubicBezTo>
                  <a:cubicBezTo>
                    <a:pt x="48" y="151"/>
                    <a:pt x="48" y="151"/>
                    <a:pt x="48" y="151"/>
                  </a:cubicBezTo>
                  <a:cubicBezTo>
                    <a:pt x="83" y="188"/>
                    <a:pt x="83" y="188"/>
                    <a:pt x="83" y="188"/>
                  </a:cubicBezTo>
                  <a:cubicBezTo>
                    <a:pt x="72" y="210"/>
                    <a:pt x="72" y="210"/>
                    <a:pt x="72" y="210"/>
                  </a:cubicBezTo>
                  <a:cubicBezTo>
                    <a:pt x="22" y="206"/>
                    <a:pt x="22" y="206"/>
                    <a:pt x="22" y="206"/>
                  </a:cubicBezTo>
                  <a:cubicBezTo>
                    <a:pt x="13" y="228"/>
                    <a:pt x="13" y="228"/>
                    <a:pt x="13" y="228"/>
                  </a:cubicBezTo>
                  <a:cubicBezTo>
                    <a:pt x="56" y="254"/>
                    <a:pt x="56" y="254"/>
                    <a:pt x="56" y="254"/>
                  </a:cubicBezTo>
                  <a:cubicBezTo>
                    <a:pt x="52" y="278"/>
                    <a:pt x="52" y="278"/>
                    <a:pt x="52" y="278"/>
                  </a:cubicBezTo>
                  <a:cubicBezTo>
                    <a:pt x="2" y="287"/>
                    <a:pt x="2" y="287"/>
                    <a:pt x="2" y="287"/>
                  </a:cubicBezTo>
                  <a:cubicBezTo>
                    <a:pt x="0" y="311"/>
                    <a:pt x="0" y="311"/>
                    <a:pt x="0" y="311"/>
                  </a:cubicBezTo>
                  <a:cubicBezTo>
                    <a:pt x="48" y="325"/>
                    <a:pt x="48" y="325"/>
                    <a:pt x="48" y="325"/>
                  </a:cubicBezTo>
                  <a:cubicBezTo>
                    <a:pt x="50" y="349"/>
                    <a:pt x="50" y="349"/>
                    <a:pt x="50" y="349"/>
                  </a:cubicBezTo>
                  <a:cubicBezTo>
                    <a:pt x="4" y="370"/>
                    <a:pt x="4" y="370"/>
                    <a:pt x="4" y="370"/>
                  </a:cubicBezTo>
                  <a:cubicBezTo>
                    <a:pt x="8" y="394"/>
                    <a:pt x="8" y="394"/>
                    <a:pt x="8" y="394"/>
                  </a:cubicBezTo>
                  <a:cubicBezTo>
                    <a:pt x="59" y="396"/>
                    <a:pt x="59" y="396"/>
                    <a:pt x="59" y="396"/>
                  </a:cubicBezTo>
                  <a:cubicBezTo>
                    <a:pt x="67" y="418"/>
                    <a:pt x="67" y="418"/>
                    <a:pt x="67" y="418"/>
                  </a:cubicBezTo>
                  <a:cubicBezTo>
                    <a:pt x="28" y="451"/>
                    <a:pt x="28" y="451"/>
                    <a:pt x="28" y="451"/>
                  </a:cubicBezTo>
                  <a:cubicBezTo>
                    <a:pt x="38" y="473"/>
                    <a:pt x="38" y="473"/>
                    <a:pt x="38" y="473"/>
                  </a:cubicBezTo>
                  <a:cubicBezTo>
                    <a:pt x="87" y="461"/>
                    <a:pt x="87" y="461"/>
                    <a:pt x="87" y="461"/>
                  </a:cubicBezTo>
                  <a:cubicBezTo>
                    <a:pt x="101" y="481"/>
                    <a:pt x="101" y="481"/>
                    <a:pt x="101" y="481"/>
                  </a:cubicBezTo>
                  <a:cubicBezTo>
                    <a:pt x="71" y="522"/>
                    <a:pt x="71" y="522"/>
                    <a:pt x="71" y="522"/>
                  </a:cubicBezTo>
                  <a:cubicBezTo>
                    <a:pt x="87" y="541"/>
                    <a:pt x="87" y="541"/>
                    <a:pt x="87" y="541"/>
                  </a:cubicBezTo>
                  <a:cubicBezTo>
                    <a:pt x="131" y="517"/>
                    <a:pt x="131" y="517"/>
                    <a:pt x="131" y="517"/>
                  </a:cubicBezTo>
                  <a:cubicBezTo>
                    <a:pt x="149" y="532"/>
                    <a:pt x="149" y="532"/>
                    <a:pt x="149" y="532"/>
                  </a:cubicBezTo>
                  <a:cubicBezTo>
                    <a:pt x="132" y="580"/>
                    <a:pt x="132" y="580"/>
                    <a:pt x="132" y="580"/>
                  </a:cubicBezTo>
                  <a:cubicBezTo>
                    <a:pt x="152" y="594"/>
                    <a:pt x="152" y="594"/>
                    <a:pt x="152" y="594"/>
                  </a:cubicBezTo>
                  <a:cubicBezTo>
                    <a:pt x="188" y="559"/>
                    <a:pt x="188" y="559"/>
                    <a:pt x="188" y="559"/>
                  </a:cubicBezTo>
                  <a:cubicBezTo>
                    <a:pt x="210" y="569"/>
                    <a:pt x="210" y="569"/>
                    <a:pt x="210" y="569"/>
                  </a:cubicBezTo>
                  <a:lnTo>
                    <a:pt x="205" y="620"/>
                  </a:lnTo>
                  <a:close/>
                  <a:moveTo>
                    <a:pt x="231" y="525"/>
                  </a:moveTo>
                  <a:cubicBezTo>
                    <a:pt x="134" y="483"/>
                    <a:pt x="80" y="378"/>
                    <a:pt x="101" y="275"/>
                  </a:cubicBezTo>
                  <a:cubicBezTo>
                    <a:pt x="256" y="326"/>
                    <a:pt x="256" y="326"/>
                    <a:pt x="256" y="326"/>
                  </a:cubicBezTo>
                  <a:cubicBezTo>
                    <a:pt x="258" y="344"/>
                    <a:pt x="267" y="361"/>
                    <a:pt x="281" y="372"/>
                  </a:cubicBezTo>
                  <a:lnTo>
                    <a:pt x="231" y="525"/>
                  </a:lnTo>
                  <a:close/>
                  <a:moveTo>
                    <a:pt x="116" y="228"/>
                  </a:moveTo>
                  <a:cubicBezTo>
                    <a:pt x="160" y="131"/>
                    <a:pt x="266" y="78"/>
                    <a:pt x="370" y="101"/>
                  </a:cubicBezTo>
                  <a:cubicBezTo>
                    <a:pt x="320" y="255"/>
                    <a:pt x="320" y="255"/>
                    <a:pt x="320" y="255"/>
                  </a:cubicBezTo>
                  <a:cubicBezTo>
                    <a:pt x="301" y="255"/>
                    <a:pt x="283" y="264"/>
                    <a:pt x="270" y="279"/>
                  </a:cubicBezTo>
                  <a:lnTo>
                    <a:pt x="116" y="228"/>
                  </a:lnTo>
                  <a:close/>
                  <a:moveTo>
                    <a:pt x="417" y="117"/>
                  </a:moveTo>
                  <a:cubicBezTo>
                    <a:pt x="510" y="162"/>
                    <a:pt x="562" y="265"/>
                    <a:pt x="540" y="367"/>
                  </a:cubicBezTo>
                  <a:cubicBezTo>
                    <a:pt x="386" y="316"/>
                    <a:pt x="386" y="316"/>
                    <a:pt x="386" y="316"/>
                  </a:cubicBezTo>
                  <a:cubicBezTo>
                    <a:pt x="385" y="300"/>
                    <a:pt x="378" y="284"/>
                    <a:pt x="366" y="273"/>
                  </a:cubicBezTo>
                  <a:lnTo>
                    <a:pt x="417" y="117"/>
                  </a:lnTo>
                  <a:close/>
                  <a:moveTo>
                    <a:pt x="278" y="540"/>
                  </a:moveTo>
                  <a:cubicBezTo>
                    <a:pt x="329" y="385"/>
                    <a:pt x="329" y="385"/>
                    <a:pt x="329" y="385"/>
                  </a:cubicBezTo>
                  <a:cubicBezTo>
                    <a:pt x="345" y="383"/>
                    <a:pt x="359" y="375"/>
                    <a:pt x="370" y="363"/>
                  </a:cubicBezTo>
                  <a:cubicBezTo>
                    <a:pt x="525" y="414"/>
                    <a:pt x="525" y="414"/>
                    <a:pt x="525" y="414"/>
                  </a:cubicBezTo>
                  <a:cubicBezTo>
                    <a:pt x="482" y="507"/>
                    <a:pt x="379" y="560"/>
                    <a:pt x="278" y="54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4" name="Freeform 530"/>
            <p:cNvSpPr>
              <a:spLocks noEditPoints="1"/>
            </p:cNvSpPr>
            <p:nvPr/>
          </p:nvSpPr>
          <p:spPr bwMode="auto">
            <a:xfrm>
              <a:off x="-1437532" y="148432"/>
              <a:ext cx="1907922" cy="1906665"/>
            </a:xfrm>
            <a:custGeom>
              <a:avLst/>
              <a:gdLst>
                <a:gd name="T0" fmla="*/ 228 w 642"/>
                <a:gd name="T1" fmla="*/ 629 h 642"/>
                <a:gd name="T2" fmla="*/ 278 w 642"/>
                <a:gd name="T3" fmla="*/ 590 h 642"/>
                <a:gd name="T4" fmla="*/ 311 w 642"/>
                <a:gd name="T5" fmla="*/ 642 h 642"/>
                <a:gd name="T6" fmla="*/ 349 w 642"/>
                <a:gd name="T7" fmla="*/ 592 h 642"/>
                <a:gd name="T8" fmla="*/ 394 w 642"/>
                <a:gd name="T9" fmla="*/ 634 h 642"/>
                <a:gd name="T10" fmla="*/ 418 w 642"/>
                <a:gd name="T11" fmla="*/ 575 h 642"/>
                <a:gd name="T12" fmla="*/ 473 w 642"/>
                <a:gd name="T13" fmla="*/ 604 h 642"/>
                <a:gd name="T14" fmla="*/ 481 w 642"/>
                <a:gd name="T15" fmla="*/ 541 h 642"/>
                <a:gd name="T16" fmla="*/ 541 w 642"/>
                <a:gd name="T17" fmla="*/ 555 h 642"/>
                <a:gd name="T18" fmla="*/ 532 w 642"/>
                <a:gd name="T19" fmla="*/ 493 h 642"/>
                <a:gd name="T20" fmla="*/ 594 w 642"/>
                <a:gd name="T21" fmla="*/ 490 h 642"/>
                <a:gd name="T22" fmla="*/ 569 w 642"/>
                <a:gd name="T23" fmla="*/ 432 h 642"/>
                <a:gd name="T24" fmla="*/ 629 w 642"/>
                <a:gd name="T25" fmla="*/ 414 h 642"/>
                <a:gd name="T26" fmla="*/ 590 w 642"/>
                <a:gd name="T27" fmla="*/ 364 h 642"/>
                <a:gd name="T28" fmla="*/ 642 w 642"/>
                <a:gd name="T29" fmla="*/ 331 h 642"/>
                <a:gd name="T30" fmla="*/ 592 w 642"/>
                <a:gd name="T31" fmla="*/ 293 h 642"/>
                <a:gd name="T32" fmla="*/ 634 w 642"/>
                <a:gd name="T33" fmla="*/ 247 h 642"/>
                <a:gd name="T34" fmla="*/ 575 w 642"/>
                <a:gd name="T35" fmla="*/ 224 h 642"/>
                <a:gd name="T36" fmla="*/ 604 w 642"/>
                <a:gd name="T37" fmla="*/ 169 h 642"/>
                <a:gd name="T38" fmla="*/ 541 w 642"/>
                <a:gd name="T39" fmla="*/ 161 h 642"/>
                <a:gd name="T40" fmla="*/ 555 w 642"/>
                <a:gd name="T41" fmla="*/ 101 h 642"/>
                <a:gd name="T42" fmla="*/ 492 w 642"/>
                <a:gd name="T43" fmla="*/ 110 h 642"/>
                <a:gd name="T44" fmla="*/ 490 w 642"/>
                <a:gd name="T45" fmla="*/ 48 h 642"/>
                <a:gd name="T46" fmla="*/ 432 w 642"/>
                <a:gd name="T47" fmla="*/ 72 h 642"/>
                <a:gd name="T48" fmla="*/ 414 w 642"/>
                <a:gd name="T49" fmla="*/ 13 h 642"/>
                <a:gd name="T50" fmla="*/ 364 w 642"/>
                <a:gd name="T51" fmla="*/ 52 h 642"/>
                <a:gd name="T52" fmla="*/ 331 w 642"/>
                <a:gd name="T53" fmla="*/ 0 h 642"/>
                <a:gd name="T54" fmla="*/ 293 w 642"/>
                <a:gd name="T55" fmla="*/ 50 h 642"/>
                <a:gd name="T56" fmla="*/ 248 w 642"/>
                <a:gd name="T57" fmla="*/ 8 h 642"/>
                <a:gd name="T58" fmla="*/ 224 w 642"/>
                <a:gd name="T59" fmla="*/ 67 h 642"/>
                <a:gd name="T60" fmla="*/ 169 w 642"/>
                <a:gd name="T61" fmla="*/ 38 h 642"/>
                <a:gd name="T62" fmla="*/ 161 w 642"/>
                <a:gd name="T63" fmla="*/ 101 h 642"/>
                <a:gd name="T64" fmla="*/ 101 w 642"/>
                <a:gd name="T65" fmla="*/ 86 h 642"/>
                <a:gd name="T66" fmla="*/ 110 w 642"/>
                <a:gd name="T67" fmla="*/ 149 h 642"/>
                <a:gd name="T68" fmla="*/ 48 w 642"/>
                <a:gd name="T69" fmla="*/ 151 h 642"/>
                <a:gd name="T70" fmla="*/ 72 w 642"/>
                <a:gd name="T71" fmla="*/ 210 h 642"/>
                <a:gd name="T72" fmla="*/ 13 w 642"/>
                <a:gd name="T73" fmla="*/ 228 h 642"/>
                <a:gd name="T74" fmla="*/ 52 w 642"/>
                <a:gd name="T75" fmla="*/ 278 h 642"/>
                <a:gd name="T76" fmla="*/ 0 w 642"/>
                <a:gd name="T77" fmla="*/ 311 h 642"/>
                <a:gd name="T78" fmla="*/ 50 w 642"/>
                <a:gd name="T79" fmla="*/ 349 h 642"/>
                <a:gd name="T80" fmla="*/ 8 w 642"/>
                <a:gd name="T81" fmla="*/ 394 h 642"/>
                <a:gd name="T82" fmla="*/ 67 w 642"/>
                <a:gd name="T83" fmla="*/ 418 h 642"/>
                <a:gd name="T84" fmla="*/ 38 w 642"/>
                <a:gd name="T85" fmla="*/ 473 h 642"/>
                <a:gd name="T86" fmla="*/ 101 w 642"/>
                <a:gd name="T87" fmla="*/ 481 h 642"/>
                <a:gd name="T88" fmla="*/ 87 w 642"/>
                <a:gd name="T89" fmla="*/ 541 h 642"/>
                <a:gd name="T90" fmla="*/ 149 w 642"/>
                <a:gd name="T91" fmla="*/ 532 h 642"/>
                <a:gd name="T92" fmla="*/ 152 w 642"/>
                <a:gd name="T93" fmla="*/ 594 h 642"/>
                <a:gd name="T94" fmla="*/ 210 w 642"/>
                <a:gd name="T95" fmla="*/ 569 h 642"/>
                <a:gd name="T96" fmla="*/ 231 w 642"/>
                <a:gd name="T97" fmla="*/ 525 h 642"/>
                <a:gd name="T98" fmla="*/ 256 w 642"/>
                <a:gd name="T99" fmla="*/ 326 h 642"/>
                <a:gd name="T100" fmla="*/ 231 w 642"/>
                <a:gd name="T101" fmla="*/ 525 h 642"/>
                <a:gd name="T102" fmla="*/ 370 w 642"/>
                <a:gd name="T103" fmla="*/ 101 h 642"/>
                <a:gd name="T104" fmla="*/ 270 w 642"/>
                <a:gd name="T105" fmla="*/ 279 h 642"/>
                <a:gd name="T106" fmla="*/ 417 w 642"/>
                <a:gd name="T107" fmla="*/ 117 h 642"/>
                <a:gd name="T108" fmla="*/ 386 w 642"/>
                <a:gd name="T109" fmla="*/ 316 h 642"/>
                <a:gd name="T110" fmla="*/ 417 w 642"/>
                <a:gd name="T111" fmla="*/ 117 h 642"/>
                <a:gd name="T112" fmla="*/ 329 w 642"/>
                <a:gd name="T113" fmla="*/ 385 h 642"/>
                <a:gd name="T114" fmla="*/ 525 w 642"/>
                <a:gd name="T115" fmla="*/ 41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2" h="642">
                  <a:moveTo>
                    <a:pt x="205" y="620"/>
                  </a:moveTo>
                  <a:cubicBezTo>
                    <a:pt x="228" y="629"/>
                    <a:pt x="228" y="629"/>
                    <a:pt x="228" y="629"/>
                  </a:cubicBezTo>
                  <a:cubicBezTo>
                    <a:pt x="255" y="585"/>
                    <a:pt x="255" y="585"/>
                    <a:pt x="255" y="585"/>
                  </a:cubicBezTo>
                  <a:cubicBezTo>
                    <a:pt x="278" y="590"/>
                    <a:pt x="278" y="590"/>
                    <a:pt x="278" y="590"/>
                  </a:cubicBezTo>
                  <a:cubicBezTo>
                    <a:pt x="287" y="640"/>
                    <a:pt x="287" y="640"/>
                    <a:pt x="287" y="640"/>
                  </a:cubicBezTo>
                  <a:cubicBezTo>
                    <a:pt x="311" y="642"/>
                    <a:pt x="311" y="642"/>
                    <a:pt x="311" y="642"/>
                  </a:cubicBezTo>
                  <a:cubicBezTo>
                    <a:pt x="325" y="593"/>
                    <a:pt x="325" y="593"/>
                    <a:pt x="325" y="593"/>
                  </a:cubicBezTo>
                  <a:cubicBezTo>
                    <a:pt x="349" y="592"/>
                    <a:pt x="349" y="592"/>
                    <a:pt x="349" y="592"/>
                  </a:cubicBezTo>
                  <a:cubicBezTo>
                    <a:pt x="371" y="638"/>
                    <a:pt x="371" y="638"/>
                    <a:pt x="371" y="638"/>
                  </a:cubicBezTo>
                  <a:cubicBezTo>
                    <a:pt x="394" y="634"/>
                    <a:pt x="394" y="634"/>
                    <a:pt x="394" y="634"/>
                  </a:cubicBezTo>
                  <a:cubicBezTo>
                    <a:pt x="396" y="583"/>
                    <a:pt x="396" y="583"/>
                    <a:pt x="396" y="583"/>
                  </a:cubicBezTo>
                  <a:cubicBezTo>
                    <a:pt x="418" y="575"/>
                    <a:pt x="418" y="575"/>
                    <a:pt x="418" y="575"/>
                  </a:cubicBezTo>
                  <a:cubicBezTo>
                    <a:pt x="451" y="614"/>
                    <a:pt x="451" y="614"/>
                    <a:pt x="451" y="614"/>
                  </a:cubicBezTo>
                  <a:cubicBezTo>
                    <a:pt x="473" y="604"/>
                    <a:pt x="473" y="604"/>
                    <a:pt x="473" y="604"/>
                  </a:cubicBezTo>
                  <a:cubicBezTo>
                    <a:pt x="461" y="555"/>
                    <a:pt x="461" y="555"/>
                    <a:pt x="461" y="555"/>
                  </a:cubicBezTo>
                  <a:cubicBezTo>
                    <a:pt x="481" y="541"/>
                    <a:pt x="481" y="541"/>
                    <a:pt x="481" y="541"/>
                  </a:cubicBezTo>
                  <a:cubicBezTo>
                    <a:pt x="522" y="570"/>
                    <a:pt x="522" y="570"/>
                    <a:pt x="522" y="570"/>
                  </a:cubicBezTo>
                  <a:cubicBezTo>
                    <a:pt x="541" y="555"/>
                    <a:pt x="541" y="555"/>
                    <a:pt x="541" y="555"/>
                  </a:cubicBezTo>
                  <a:cubicBezTo>
                    <a:pt x="517" y="511"/>
                    <a:pt x="517" y="511"/>
                    <a:pt x="517" y="511"/>
                  </a:cubicBezTo>
                  <a:cubicBezTo>
                    <a:pt x="532" y="493"/>
                    <a:pt x="532" y="493"/>
                    <a:pt x="532" y="493"/>
                  </a:cubicBezTo>
                  <a:cubicBezTo>
                    <a:pt x="580" y="510"/>
                    <a:pt x="580" y="510"/>
                    <a:pt x="580" y="510"/>
                  </a:cubicBezTo>
                  <a:cubicBezTo>
                    <a:pt x="594" y="490"/>
                    <a:pt x="594" y="490"/>
                    <a:pt x="594" y="490"/>
                  </a:cubicBezTo>
                  <a:cubicBezTo>
                    <a:pt x="559" y="453"/>
                    <a:pt x="559" y="453"/>
                    <a:pt x="559" y="453"/>
                  </a:cubicBezTo>
                  <a:cubicBezTo>
                    <a:pt x="569" y="432"/>
                    <a:pt x="569" y="432"/>
                    <a:pt x="569" y="432"/>
                  </a:cubicBezTo>
                  <a:cubicBezTo>
                    <a:pt x="620" y="436"/>
                    <a:pt x="620" y="436"/>
                    <a:pt x="620" y="436"/>
                  </a:cubicBezTo>
                  <a:cubicBezTo>
                    <a:pt x="629" y="414"/>
                    <a:pt x="629" y="414"/>
                    <a:pt x="629" y="414"/>
                  </a:cubicBezTo>
                  <a:cubicBezTo>
                    <a:pt x="585" y="387"/>
                    <a:pt x="585" y="387"/>
                    <a:pt x="585" y="387"/>
                  </a:cubicBezTo>
                  <a:cubicBezTo>
                    <a:pt x="590" y="364"/>
                    <a:pt x="590" y="364"/>
                    <a:pt x="590" y="364"/>
                  </a:cubicBezTo>
                  <a:cubicBezTo>
                    <a:pt x="640" y="355"/>
                    <a:pt x="640" y="355"/>
                    <a:pt x="640" y="355"/>
                  </a:cubicBezTo>
                  <a:cubicBezTo>
                    <a:pt x="642" y="331"/>
                    <a:pt x="642" y="331"/>
                    <a:pt x="642" y="331"/>
                  </a:cubicBezTo>
                  <a:cubicBezTo>
                    <a:pt x="593" y="317"/>
                    <a:pt x="593" y="317"/>
                    <a:pt x="593" y="317"/>
                  </a:cubicBezTo>
                  <a:cubicBezTo>
                    <a:pt x="592" y="293"/>
                    <a:pt x="592" y="293"/>
                    <a:pt x="592" y="293"/>
                  </a:cubicBezTo>
                  <a:cubicBezTo>
                    <a:pt x="638" y="271"/>
                    <a:pt x="638" y="271"/>
                    <a:pt x="638" y="271"/>
                  </a:cubicBezTo>
                  <a:cubicBezTo>
                    <a:pt x="634" y="247"/>
                    <a:pt x="634" y="247"/>
                    <a:pt x="634" y="247"/>
                  </a:cubicBezTo>
                  <a:cubicBezTo>
                    <a:pt x="583" y="246"/>
                    <a:pt x="583" y="246"/>
                    <a:pt x="583" y="246"/>
                  </a:cubicBezTo>
                  <a:cubicBezTo>
                    <a:pt x="575" y="224"/>
                    <a:pt x="575" y="224"/>
                    <a:pt x="575" y="224"/>
                  </a:cubicBezTo>
                  <a:cubicBezTo>
                    <a:pt x="614" y="191"/>
                    <a:pt x="614" y="191"/>
                    <a:pt x="614" y="191"/>
                  </a:cubicBezTo>
                  <a:cubicBezTo>
                    <a:pt x="604" y="169"/>
                    <a:pt x="604" y="169"/>
                    <a:pt x="604" y="169"/>
                  </a:cubicBezTo>
                  <a:cubicBezTo>
                    <a:pt x="555" y="181"/>
                    <a:pt x="555" y="181"/>
                    <a:pt x="555" y="181"/>
                  </a:cubicBezTo>
                  <a:cubicBezTo>
                    <a:pt x="541" y="161"/>
                    <a:pt x="541" y="161"/>
                    <a:pt x="541" y="161"/>
                  </a:cubicBezTo>
                  <a:cubicBezTo>
                    <a:pt x="570" y="120"/>
                    <a:pt x="570" y="120"/>
                    <a:pt x="570" y="120"/>
                  </a:cubicBezTo>
                  <a:cubicBezTo>
                    <a:pt x="555" y="101"/>
                    <a:pt x="555" y="101"/>
                    <a:pt x="555" y="101"/>
                  </a:cubicBezTo>
                  <a:cubicBezTo>
                    <a:pt x="511" y="125"/>
                    <a:pt x="511" y="125"/>
                    <a:pt x="511" y="125"/>
                  </a:cubicBezTo>
                  <a:cubicBezTo>
                    <a:pt x="492" y="110"/>
                    <a:pt x="492" y="110"/>
                    <a:pt x="492" y="110"/>
                  </a:cubicBezTo>
                  <a:cubicBezTo>
                    <a:pt x="510" y="62"/>
                    <a:pt x="510" y="62"/>
                    <a:pt x="510" y="62"/>
                  </a:cubicBezTo>
                  <a:cubicBezTo>
                    <a:pt x="490" y="48"/>
                    <a:pt x="490" y="48"/>
                    <a:pt x="490" y="48"/>
                  </a:cubicBezTo>
                  <a:cubicBezTo>
                    <a:pt x="453" y="83"/>
                    <a:pt x="453" y="83"/>
                    <a:pt x="453" y="83"/>
                  </a:cubicBezTo>
                  <a:cubicBezTo>
                    <a:pt x="432" y="72"/>
                    <a:pt x="432" y="72"/>
                    <a:pt x="432" y="72"/>
                  </a:cubicBezTo>
                  <a:cubicBezTo>
                    <a:pt x="436" y="22"/>
                    <a:pt x="436" y="22"/>
                    <a:pt x="436" y="22"/>
                  </a:cubicBezTo>
                  <a:cubicBezTo>
                    <a:pt x="414" y="13"/>
                    <a:pt x="414" y="13"/>
                    <a:pt x="414" y="13"/>
                  </a:cubicBezTo>
                  <a:cubicBezTo>
                    <a:pt x="387" y="56"/>
                    <a:pt x="387" y="56"/>
                    <a:pt x="387" y="56"/>
                  </a:cubicBezTo>
                  <a:cubicBezTo>
                    <a:pt x="364" y="52"/>
                    <a:pt x="364" y="52"/>
                    <a:pt x="364" y="52"/>
                  </a:cubicBezTo>
                  <a:cubicBezTo>
                    <a:pt x="355" y="2"/>
                    <a:pt x="355" y="2"/>
                    <a:pt x="355" y="2"/>
                  </a:cubicBezTo>
                  <a:cubicBezTo>
                    <a:pt x="331" y="0"/>
                    <a:pt x="331" y="0"/>
                    <a:pt x="331" y="0"/>
                  </a:cubicBezTo>
                  <a:cubicBezTo>
                    <a:pt x="316" y="48"/>
                    <a:pt x="316" y="48"/>
                    <a:pt x="316" y="48"/>
                  </a:cubicBezTo>
                  <a:cubicBezTo>
                    <a:pt x="293" y="50"/>
                    <a:pt x="293" y="50"/>
                    <a:pt x="293" y="50"/>
                  </a:cubicBezTo>
                  <a:cubicBezTo>
                    <a:pt x="271" y="4"/>
                    <a:pt x="271" y="4"/>
                    <a:pt x="271" y="4"/>
                  </a:cubicBezTo>
                  <a:cubicBezTo>
                    <a:pt x="248" y="8"/>
                    <a:pt x="248" y="8"/>
                    <a:pt x="248" y="8"/>
                  </a:cubicBezTo>
                  <a:cubicBezTo>
                    <a:pt x="246" y="59"/>
                    <a:pt x="246" y="59"/>
                    <a:pt x="246" y="59"/>
                  </a:cubicBezTo>
                  <a:cubicBezTo>
                    <a:pt x="224" y="67"/>
                    <a:pt x="224" y="67"/>
                    <a:pt x="224" y="67"/>
                  </a:cubicBezTo>
                  <a:cubicBezTo>
                    <a:pt x="191" y="28"/>
                    <a:pt x="191" y="28"/>
                    <a:pt x="191" y="28"/>
                  </a:cubicBezTo>
                  <a:cubicBezTo>
                    <a:pt x="169" y="38"/>
                    <a:pt x="169" y="38"/>
                    <a:pt x="169" y="38"/>
                  </a:cubicBezTo>
                  <a:cubicBezTo>
                    <a:pt x="181" y="87"/>
                    <a:pt x="181" y="87"/>
                    <a:pt x="181" y="87"/>
                  </a:cubicBezTo>
                  <a:cubicBezTo>
                    <a:pt x="161" y="101"/>
                    <a:pt x="161" y="101"/>
                    <a:pt x="161" y="101"/>
                  </a:cubicBezTo>
                  <a:cubicBezTo>
                    <a:pt x="120" y="71"/>
                    <a:pt x="120" y="71"/>
                    <a:pt x="120" y="71"/>
                  </a:cubicBezTo>
                  <a:cubicBezTo>
                    <a:pt x="101" y="86"/>
                    <a:pt x="101" y="86"/>
                    <a:pt x="101" y="86"/>
                  </a:cubicBezTo>
                  <a:cubicBezTo>
                    <a:pt x="125" y="131"/>
                    <a:pt x="125" y="131"/>
                    <a:pt x="125" y="131"/>
                  </a:cubicBezTo>
                  <a:cubicBezTo>
                    <a:pt x="110" y="149"/>
                    <a:pt x="110" y="149"/>
                    <a:pt x="110" y="149"/>
                  </a:cubicBezTo>
                  <a:cubicBezTo>
                    <a:pt x="62" y="132"/>
                    <a:pt x="62" y="132"/>
                    <a:pt x="62" y="132"/>
                  </a:cubicBezTo>
                  <a:cubicBezTo>
                    <a:pt x="48" y="151"/>
                    <a:pt x="48" y="151"/>
                    <a:pt x="48" y="151"/>
                  </a:cubicBezTo>
                  <a:cubicBezTo>
                    <a:pt x="83" y="188"/>
                    <a:pt x="83" y="188"/>
                    <a:pt x="83" y="188"/>
                  </a:cubicBezTo>
                  <a:cubicBezTo>
                    <a:pt x="72" y="210"/>
                    <a:pt x="72" y="210"/>
                    <a:pt x="72" y="210"/>
                  </a:cubicBezTo>
                  <a:cubicBezTo>
                    <a:pt x="22" y="206"/>
                    <a:pt x="22" y="206"/>
                    <a:pt x="22" y="206"/>
                  </a:cubicBezTo>
                  <a:cubicBezTo>
                    <a:pt x="13" y="228"/>
                    <a:pt x="13" y="228"/>
                    <a:pt x="13" y="228"/>
                  </a:cubicBezTo>
                  <a:cubicBezTo>
                    <a:pt x="56" y="254"/>
                    <a:pt x="56" y="254"/>
                    <a:pt x="56" y="254"/>
                  </a:cubicBezTo>
                  <a:cubicBezTo>
                    <a:pt x="52" y="278"/>
                    <a:pt x="52" y="278"/>
                    <a:pt x="52" y="278"/>
                  </a:cubicBezTo>
                  <a:cubicBezTo>
                    <a:pt x="2" y="287"/>
                    <a:pt x="2" y="287"/>
                    <a:pt x="2" y="287"/>
                  </a:cubicBezTo>
                  <a:cubicBezTo>
                    <a:pt x="0" y="311"/>
                    <a:pt x="0" y="311"/>
                    <a:pt x="0" y="311"/>
                  </a:cubicBezTo>
                  <a:cubicBezTo>
                    <a:pt x="48" y="325"/>
                    <a:pt x="48" y="325"/>
                    <a:pt x="48" y="325"/>
                  </a:cubicBezTo>
                  <a:cubicBezTo>
                    <a:pt x="50" y="349"/>
                    <a:pt x="50" y="349"/>
                    <a:pt x="50" y="349"/>
                  </a:cubicBezTo>
                  <a:cubicBezTo>
                    <a:pt x="4" y="370"/>
                    <a:pt x="4" y="370"/>
                    <a:pt x="4" y="370"/>
                  </a:cubicBezTo>
                  <a:cubicBezTo>
                    <a:pt x="8" y="394"/>
                    <a:pt x="8" y="394"/>
                    <a:pt x="8" y="394"/>
                  </a:cubicBezTo>
                  <a:cubicBezTo>
                    <a:pt x="59" y="396"/>
                    <a:pt x="59" y="396"/>
                    <a:pt x="59" y="396"/>
                  </a:cubicBezTo>
                  <a:cubicBezTo>
                    <a:pt x="67" y="418"/>
                    <a:pt x="67" y="418"/>
                    <a:pt x="67" y="418"/>
                  </a:cubicBezTo>
                  <a:cubicBezTo>
                    <a:pt x="28" y="451"/>
                    <a:pt x="28" y="451"/>
                    <a:pt x="28" y="451"/>
                  </a:cubicBezTo>
                  <a:cubicBezTo>
                    <a:pt x="38" y="473"/>
                    <a:pt x="38" y="473"/>
                    <a:pt x="38" y="473"/>
                  </a:cubicBezTo>
                  <a:cubicBezTo>
                    <a:pt x="87" y="461"/>
                    <a:pt x="87" y="461"/>
                    <a:pt x="87" y="461"/>
                  </a:cubicBezTo>
                  <a:cubicBezTo>
                    <a:pt x="101" y="481"/>
                    <a:pt x="101" y="481"/>
                    <a:pt x="101" y="481"/>
                  </a:cubicBezTo>
                  <a:cubicBezTo>
                    <a:pt x="71" y="522"/>
                    <a:pt x="71" y="522"/>
                    <a:pt x="71" y="522"/>
                  </a:cubicBezTo>
                  <a:cubicBezTo>
                    <a:pt x="87" y="541"/>
                    <a:pt x="87" y="541"/>
                    <a:pt x="87" y="541"/>
                  </a:cubicBezTo>
                  <a:cubicBezTo>
                    <a:pt x="131" y="517"/>
                    <a:pt x="131" y="517"/>
                    <a:pt x="131" y="517"/>
                  </a:cubicBezTo>
                  <a:cubicBezTo>
                    <a:pt x="149" y="532"/>
                    <a:pt x="149" y="532"/>
                    <a:pt x="149" y="532"/>
                  </a:cubicBezTo>
                  <a:cubicBezTo>
                    <a:pt x="132" y="580"/>
                    <a:pt x="132" y="580"/>
                    <a:pt x="132" y="580"/>
                  </a:cubicBezTo>
                  <a:cubicBezTo>
                    <a:pt x="152" y="594"/>
                    <a:pt x="152" y="594"/>
                    <a:pt x="152" y="594"/>
                  </a:cubicBezTo>
                  <a:cubicBezTo>
                    <a:pt x="188" y="559"/>
                    <a:pt x="188" y="559"/>
                    <a:pt x="188" y="559"/>
                  </a:cubicBezTo>
                  <a:cubicBezTo>
                    <a:pt x="210" y="569"/>
                    <a:pt x="210" y="569"/>
                    <a:pt x="210" y="569"/>
                  </a:cubicBezTo>
                  <a:lnTo>
                    <a:pt x="205" y="620"/>
                  </a:lnTo>
                  <a:close/>
                  <a:moveTo>
                    <a:pt x="231" y="525"/>
                  </a:moveTo>
                  <a:cubicBezTo>
                    <a:pt x="134" y="483"/>
                    <a:pt x="80" y="378"/>
                    <a:pt x="101" y="275"/>
                  </a:cubicBezTo>
                  <a:cubicBezTo>
                    <a:pt x="256" y="326"/>
                    <a:pt x="256" y="326"/>
                    <a:pt x="256" y="326"/>
                  </a:cubicBezTo>
                  <a:cubicBezTo>
                    <a:pt x="258" y="344"/>
                    <a:pt x="267" y="361"/>
                    <a:pt x="281" y="372"/>
                  </a:cubicBezTo>
                  <a:lnTo>
                    <a:pt x="231" y="525"/>
                  </a:lnTo>
                  <a:close/>
                  <a:moveTo>
                    <a:pt x="116" y="228"/>
                  </a:moveTo>
                  <a:cubicBezTo>
                    <a:pt x="160" y="131"/>
                    <a:pt x="266" y="78"/>
                    <a:pt x="370" y="101"/>
                  </a:cubicBezTo>
                  <a:cubicBezTo>
                    <a:pt x="320" y="255"/>
                    <a:pt x="320" y="255"/>
                    <a:pt x="320" y="255"/>
                  </a:cubicBezTo>
                  <a:cubicBezTo>
                    <a:pt x="301" y="255"/>
                    <a:pt x="283" y="264"/>
                    <a:pt x="270" y="279"/>
                  </a:cubicBezTo>
                  <a:lnTo>
                    <a:pt x="116" y="228"/>
                  </a:lnTo>
                  <a:close/>
                  <a:moveTo>
                    <a:pt x="417" y="117"/>
                  </a:moveTo>
                  <a:cubicBezTo>
                    <a:pt x="510" y="162"/>
                    <a:pt x="562" y="265"/>
                    <a:pt x="540" y="367"/>
                  </a:cubicBezTo>
                  <a:cubicBezTo>
                    <a:pt x="386" y="316"/>
                    <a:pt x="386" y="316"/>
                    <a:pt x="386" y="316"/>
                  </a:cubicBezTo>
                  <a:cubicBezTo>
                    <a:pt x="385" y="300"/>
                    <a:pt x="378" y="284"/>
                    <a:pt x="366" y="273"/>
                  </a:cubicBezTo>
                  <a:lnTo>
                    <a:pt x="417" y="117"/>
                  </a:lnTo>
                  <a:close/>
                  <a:moveTo>
                    <a:pt x="278" y="540"/>
                  </a:moveTo>
                  <a:cubicBezTo>
                    <a:pt x="329" y="385"/>
                    <a:pt x="329" y="385"/>
                    <a:pt x="329" y="385"/>
                  </a:cubicBezTo>
                  <a:cubicBezTo>
                    <a:pt x="345" y="383"/>
                    <a:pt x="359" y="375"/>
                    <a:pt x="370" y="363"/>
                  </a:cubicBezTo>
                  <a:cubicBezTo>
                    <a:pt x="525" y="414"/>
                    <a:pt x="525" y="414"/>
                    <a:pt x="525" y="414"/>
                  </a:cubicBezTo>
                  <a:cubicBezTo>
                    <a:pt x="482" y="507"/>
                    <a:pt x="379" y="560"/>
                    <a:pt x="278" y="540"/>
                  </a:cubicBezTo>
                  <a:close/>
                </a:path>
              </a:pathLst>
            </a:custGeom>
            <a:noFill/>
            <a:ln w="9"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61" name="组合 2860"/>
          <p:cNvGrpSpPr/>
          <p:nvPr/>
        </p:nvGrpSpPr>
        <p:grpSpPr>
          <a:xfrm>
            <a:off x="737548" y="1560724"/>
            <a:ext cx="1313033" cy="1313033"/>
            <a:chOff x="56608" y="1369654"/>
            <a:chExt cx="1313033" cy="1313033"/>
          </a:xfrm>
        </p:grpSpPr>
        <p:sp>
          <p:nvSpPr>
            <p:cNvPr id="2121" name="Freeform 688"/>
            <p:cNvSpPr>
              <a:spLocks noEditPoints="1"/>
            </p:cNvSpPr>
            <p:nvPr/>
          </p:nvSpPr>
          <p:spPr bwMode="auto">
            <a:xfrm>
              <a:off x="56608" y="1369654"/>
              <a:ext cx="1313033" cy="1313033"/>
            </a:xfrm>
            <a:custGeom>
              <a:avLst/>
              <a:gdLst>
                <a:gd name="T0" fmla="*/ 416 w 442"/>
                <a:gd name="T1" fmla="*/ 329 h 442"/>
                <a:gd name="T2" fmla="*/ 387 w 442"/>
                <a:gd name="T3" fmla="*/ 273 h 442"/>
                <a:gd name="T4" fmla="*/ 442 w 442"/>
                <a:gd name="T5" fmla="*/ 246 h 442"/>
                <a:gd name="T6" fmla="*/ 394 w 442"/>
                <a:gd name="T7" fmla="*/ 205 h 442"/>
                <a:gd name="T8" fmla="*/ 435 w 442"/>
                <a:gd name="T9" fmla="*/ 159 h 442"/>
                <a:gd name="T10" fmla="*/ 375 w 442"/>
                <a:gd name="T11" fmla="*/ 140 h 442"/>
                <a:gd name="T12" fmla="*/ 395 w 442"/>
                <a:gd name="T13" fmla="*/ 82 h 442"/>
                <a:gd name="T14" fmla="*/ 332 w 442"/>
                <a:gd name="T15" fmla="*/ 87 h 442"/>
                <a:gd name="T16" fmla="*/ 328 w 442"/>
                <a:gd name="T17" fmla="*/ 26 h 442"/>
                <a:gd name="T18" fmla="*/ 273 w 442"/>
                <a:gd name="T19" fmla="*/ 54 h 442"/>
                <a:gd name="T20" fmla="*/ 246 w 442"/>
                <a:gd name="T21" fmla="*/ 0 h 442"/>
                <a:gd name="T22" fmla="*/ 205 w 442"/>
                <a:gd name="T23" fmla="*/ 47 h 442"/>
                <a:gd name="T24" fmla="*/ 159 w 442"/>
                <a:gd name="T25" fmla="*/ 7 h 442"/>
                <a:gd name="T26" fmla="*/ 140 w 442"/>
                <a:gd name="T27" fmla="*/ 67 h 442"/>
                <a:gd name="T28" fmla="*/ 82 w 442"/>
                <a:gd name="T29" fmla="*/ 47 h 442"/>
                <a:gd name="T30" fmla="*/ 87 w 442"/>
                <a:gd name="T31" fmla="*/ 109 h 442"/>
                <a:gd name="T32" fmla="*/ 26 w 442"/>
                <a:gd name="T33" fmla="*/ 114 h 442"/>
                <a:gd name="T34" fmla="*/ 54 w 442"/>
                <a:gd name="T35" fmla="*/ 169 h 442"/>
                <a:gd name="T36" fmla="*/ 0 w 442"/>
                <a:gd name="T37" fmla="*/ 196 h 442"/>
                <a:gd name="T38" fmla="*/ 47 w 442"/>
                <a:gd name="T39" fmla="*/ 237 h 442"/>
                <a:gd name="T40" fmla="*/ 7 w 442"/>
                <a:gd name="T41" fmla="*/ 283 h 442"/>
                <a:gd name="T42" fmla="*/ 66 w 442"/>
                <a:gd name="T43" fmla="*/ 302 h 442"/>
                <a:gd name="T44" fmla="*/ 47 w 442"/>
                <a:gd name="T45" fmla="*/ 360 h 442"/>
                <a:gd name="T46" fmla="*/ 109 w 442"/>
                <a:gd name="T47" fmla="*/ 355 h 442"/>
                <a:gd name="T48" fmla="*/ 113 w 442"/>
                <a:gd name="T49" fmla="*/ 416 h 442"/>
                <a:gd name="T50" fmla="*/ 169 w 442"/>
                <a:gd name="T51" fmla="*/ 388 h 442"/>
                <a:gd name="T52" fmla="*/ 196 w 442"/>
                <a:gd name="T53" fmla="*/ 442 h 442"/>
                <a:gd name="T54" fmla="*/ 237 w 442"/>
                <a:gd name="T55" fmla="*/ 395 h 442"/>
                <a:gd name="T56" fmla="*/ 283 w 442"/>
                <a:gd name="T57" fmla="*/ 435 h 442"/>
                <a:gd name="T58" fmla="*/ 302 w 442"/>
                <a:gd name="T59" fmla="*/ 376 h 442"/>
                <a:gd name="T60" fmla="*/ 360 w 442"/>
                <a:gd name="T61" fmla="*/ 395 h 442"/>
                <a:gd name="T62" fmla="*/ 355 w 442"/>
                <a:gd name="T63" fmla="*/ 333 h 442"/>
                <a:gd name="T64" fmla="*/ 175 w 442"/>
                <a:gd name="T65" fmla="*/ 341 h 442"/>
                <a:gd name="T66" fmla="*/ 261 w 442"/>
                <a:gd name="T67" fmla="*/ 272 h 442"/>
                <a:gd name="T68" fmla="*/ 175 w 442"/>
                <a:gd name="T69" fmla="*/ 341 h 442"/>
                <a:gd name="T70" fmla="*/ 102 w 442"/>
                <a:gd name="T71" fmla="*/ 171 h 442"/>
                <a:gd name="T72" fmla="*/ 168 w 442"/>
                <a:gd name="T73" fmla="*/ 259 h 442"/>
                <a:gd name="T74" fmla="*/ 130 w 442"/>
                <a:gd name="T75" fmla="*/ 130 h 442"/>
                <a:gd name="T76" fmla="*/ 233 w 442"/>
                <a:gd name="T77" fmla="*/ 157 h 442"/>
                <a:gd name="T78" fmla="*/ 130 w 442"/>
                <a:gd name="T79" fmla="*/ 130 h 442"/>
                <a:gd name="T80" fmla="*/ 285 w 442"/>
                <a:gd name="T81" fmla="*/ 229 h 442"/>
                <a:gd name="T82" fmla="*/ 309 w 442"/>
                <a:gd name="T83" fmla="*/ 12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2" h="442">
                  <a:moveTo>
                    <a:pt x="404" y="349"/>
                  </a:moveTo>
                  <a:cubicBezTo>
                    <a:pt x="416" y="329"/>
                    <a:pt x="416" y="329"/>
                    <a:pt x="416" y="329"/>
                  </a:cubicBezTo>
                  <a:cubicBezTo>
                    <a:pt x="379" y="294"/>
                    <a:pt x="379" y="294"/>
                    <a:pt x="379" y="294"/>
                  </a:cubicBezTo>
                  <a:cubicBezTo>
                    <a:pt x="387" y="273"/>
                    <a:pt x="387" y="273"/>
                    <a:pt x="387" y="273"/>
                  </a:cubicBezTo>
                  <a:cubicBezTo>
                    <a:pt x="439" y="269"/>
                    <a:pt x="439" y="269"/>
                    <a:pt x="439" y="269"/>
                  </a:cubicBezTo>
                  <a:cubicBezTo>
                    <a:pt x="442" y="246"/>
                    <a:pt x="442" y="246"/>
                    <a:pt x="442" y="246"/>
                  </a:cubicBezTo>
                  <a:cubicBezTo>
                    <a:pt x="395" y="228"/>
                    <a:pt x="395" y="228"/>
                    <a:pt x="395" y="228"/>
                  </a:cubicBezTo>
                  <a:cubicBezTo>
                    <a:pt x="394" y="205"/>
                    <a:pt x="394" y="205"/>
                    <a:pt x="394" y="205"/>
                  </a:cubicBezTo>
                  <a:cubicBezTo>
                    <a:pt x="441" y="182"/>
                    <a:pt x="441" y="182"/>
                    <a:pt x="441" y="182"/>
                  </a:cubicBezTo>
                  <a:cubicBezTo>
                    <a:pt x="435" y="159"/>
                    <a:pt x="435" y="159"/>
                    <a:pt x="435" y="159"/>
                  </a:cubicBezTo>
                  <a:cubicBezTo>
                    <a:pt x="384" y="161"/>
                    <a:pt x="384" y="161"/>
                    <a:pt x="384" y="161"/>
                  </a:cubicBezTo>
                  <a:cubicBezTo>
                    <a:pt x="375" y="140"/>
                    <a:pt x="375" y="140"/>
                    <a:pt x="375" y="140"/>
                  </a:cubicBezTo>
                  <a:cubicBezTo>
                    <a:pt x="409" y="100"/>
                    <a:pt x="409" y="100"/>
                    <a:pt x="409" y="100"/>
                  </a:cubicBezTo>
                  <a:cubicBezTo>
                    <a:pt x="395" y="82"/>
                    <a:pt x="395" y="82"/>
                    <a:pt x="395" y="82"/>
                  </a:cubicBezTo>
                  <a:cubicBezTo>
                    <a:pt x="349" y="103"/>
                    <a:pt x="349" y="103"/>
                    <a:pt x="349" y="103"/>
                  </a:cubicBezTo>
                  <a:cubicBezTo>
                    <a:pt x="332" y="87"/>
                    <a:pt x="332" y="87"/>
                    <a:pt x="332" y="87"/>
                  </a:cubicBezTo>
                  <a:cubicBezTo>
                    <a:pt x="349" y="37"/>
                    <a:pt x="349" y="37"/>
                    <a:pt x="349" y="37"/>
                  </a:cubicBezTo>
                  <a:cubicBezTo>
                    <a:pt x="328" y="26"/>
                    <a:pt x="328" y="26"/>
                    <a:pt x="328" y="26"/>
                  </a:cubicBezTo>
                  <a:cubicBezTo>
                    <a:pt x="294" y="63"/>
                    <a:pt x="294" y="63"/>
                    <a:pt x="294" y="63"/>
                  </a:cubicBezTo>
                  <a:cubicBezTo>
                    <a:pt x="273" y="54"/>
                    <a:pt x="273" y="54"/>
                    <a:pt x="273" y="54"/>
                  </a:cubicBezTo>
                  <a:cubicBezTo>
                    <a:pt x="269" y="2"/>
                    <a:pt x="269" y="2"/>
                    <a:pt x="269" y="2"/>
                  </a:cubicBezTo>
                  <a:cubicBezTo>
                    <a:pt x="246" y="0"/>
                    <a:pt x="246" y="0"/>
                    <a:pt x="246" y="0"/>
                  </a:cubicBezTo>
                  <a:cubicBezTo>
                    <a:pt x="228" y="47"/>
                    <a:pt x="228" y="47"/>
                    <a:pt x="228" y="47"/>
                  </a:cubicBezTo>
                  <a:cubicBezTo>
                    <a:pt x="205" y="47"/>
                    <a:pt x="205" y="47"/>
                    <a:pt x="205" y="47"/>
                  </a:cubicBezTo>
                  <a:cubicBezTo>
                    <a:pt x="181" y="1"/>
                    <a:pt x="181" y="1"/>
                    <a:pt x="181" y="1"/>
                  </a:cubicBezTo>
                  <a:cubicBezTo>
                    <a:pt x="159" y="7"/>
                    <a:pt x="159" y="7"/>
                    <a:pt x="159" y="7"/>
                  </a:cubicBezTo>
                  <a:cubicBezTo>
                    <a:pt x="161" y="58"/>
                    <a:pt x="161" y="58"/>
                    <a:pt x="161" y="58"/>
                  </a:cubicBezTo>
                  <a:cubicBezTo>
                    <a:pt x="140" y="67"/>
                    <a:pt x="140" y="67"/>
                    <a:pt x="140" y="67"/>
                  </a:cubicBezTo>
                  <a:cubicBezTo>
                    <a:pt x="100" y="33"/>
                    <a:pt x="100" y="33"/>
                    <a:pt x="100" y="33"/>
                  </a:cubicBezTo>
                  <a:cubicBezTo>
                    <a:pt x="82" y="47"/>
                    <a:pt x="82" y="47"/>
                    <a:pt x="82" y="47"/>
                  </a:cubicBezTo>
                  <a:cubicBezTo>
                    <a:pt x="103" y="93"/>
                    <a:pt x="103" y="93"/>
                    <a:pt x="103" y="93"/>
                  </a:cubicBezTo>
                  <a:cubicBezTo>
                    <a:pt x="87" y="109"/>
                    <a:pt x="87" y="109"/>
                    <a:pt x="87" y="109"/>
                  </a:cubicBezTo>
                  <a:cubicBezTo>
                    <a:pt x="37" y="93"/>
                    <a:pt x="37" y="93"/>
                    <a:pt x="37" y="93"/>
                  </a:cubicBezTo>
                  <a:cubicBezTo>
                    <a:pt x="26" y="114"/>
                    <a:pt x="26" y="114"/>
                    <a:pt x="26" y="114"/>
                  </a:cubicBezTo>
                  <a:cubicBezTo>
                    <a:pt x="63" y="148"/>
                    <a:pt x="63" y="148"/>
                    <a:pt x="63" y="148"/>
                  </a:cubicBezTo>
                  <a:cubicBezTo>
                    <a:pt x="54" y="169"/>
                    <a:pt x="54" y="169"/>
                    <a:pt x="54" y="169"/>
                  </a:cubicBezTo>
                  <a:cubicBezTo>
                    <a:pt x="2" y="173"/>
                    <a:pt x="2" y="173"/>
                    <a:pt x="2" y="173"/>
                  </a:cubicBezTo>
                  <a:cubicBezTo>
                    <a:pt x="0" y="196"/>
                    <a:pt x="0" y="196"/>
                    <a:pt x="0" y="196"/>
                  </a:cubicBezTo>
                  <a:cubicBezTo>
                    <a:pt x="47" y="214"/>
                    <a:pt x="47" y="214"/>
                    <a:pt x="47" y="214"/>
                  </a:cubicBezTo>
                  <a:cubicBezTo>
                    <a:pt x="47" y="237"/>
                    <a:pt x="47" y="237"/>
                    <a:pt x="47" y="237"/>
                  </a:cubicBezTo>
                  <a:cubicBezTo>
                    <a:pt x="1" y="261"/>
                    <a:pt x="1" y="261"/>
                    <a:pt x="1" y="261"/>
                  </a:cubicBezTo>
                  <a:cubicBezTo>
                    <a:pt x="7" y="283"/>
                    <a:pt x="7" y="283"/>
                    <a:pt x="7" y="283"/>
                  </a:cubicBezTo>
                  <a:cubicBezTo>
                    <a:pt x="57" y="281"/>
                    <a:pt x="57" y="281"/>
                    <a:pt x="57" y="281"/>
                  </a:cubicBezTo>
                  <a:cubicBezTo>
                    <a:pt x="66" y="302"/>
                    <a:pt x="66" y="302"/>
                    <a:pt x="66" y="302"/>
                  </a:cubicBezTo>
                  <a:cubicBezTo>
                    <a:pt x="33" y="342"/>
                    <a:pt x="33" y="342"/>
                    <a:pt x="33" y="342"/>
                  </a:cubicBezTo>
                  <a:cubicBezTo>
                    <a:pt x="47" y="360"/>
                    <a:pt x="47" y="360"/>
                    <a:pt x="47" y="360"/>
                  </a:cubicBezTo>
                  <a:cubicBezTo>
                    <a:pt x="93" y="339"/>
                    <a:pt x="93" y="339"/>
                    <a:pt x="93" y="339"/>
                  </a:cubicBezTo>
                  <a:cubicBezTo>
                    <a:pt x="109" y="355"/>
                    <a:pt x="109" y="355"/>
                    <a:pt x="109" y="355"/>
                  </a:cubicBezTo>
                  <a:cubicBezTo>
                    <a:pt x="93" y="405"/>
                    <a:pt x="93" y="405"/>
                    <a:pt x="93" y="405"/>
                  </a:cubicBezTo>
                  <a:cubicBezTo>
                    <a:pt x="113" y="416"/>
                    <a:pt x="113" y="416"/>
                    <a:pt x="113" y="416"/>
                  </a:cubicBezTo>
                  <a:cubicBezTo>
                    <a:pt x="148" y="379"/>
                    <a:pt x="148" y="379"/>
                    <a:pt x="148" y="379"/>
                  </a:cubicBezTo>
                  <a:cubicBezTo>
                    <a:pt x="169" y="388"/>
                    <a:pt x="169" y="388"/>
                    <a:pt x="169" y="388"/>
                  </a:cubicBezTo>
                  <a:cubicBezTo>
                    <a:pt x="173" y="440"/>
                    <a:pt x="173" y="440"/>
                    <a:pt x="173" y="440"/>
                  </a:cubicBezTo>
                  <a:cubicBezTo>
                    <a:pt x="196" y="442"/>
                    <a:pt x="196" y="442"/>
                    <a:pt x="196" y="442"/>
                  </a:cubicBezTo>
                  <a:cubicBezTo>
                    <a:pt x="214" y="395"/>
                    <a:pt x="214" y="395"/>
                    <a:pt x="214" y="395"/>
                  </a:cubicBezTo>
                  <a:cubicBezTo>
                    <a:pt x="237" y="395"/>
                    <a:pt x="237" y="395"/>
                    <a:pt x="237" y="395"/>
                  </a:cubicBezTo>
                  <a:cubicBezTo>
                    <a:pt x="261" y="442"/>
                    <a:pt x="261" y="442"/>
                    <a:pt x="261" y="442"/>
                  </a:cubicBezTo>
                  <a:cubicBezTo>
                    <a:pt x="283" y="435"/>
                    <a:pt x="283" y="435"/>
                    <a:pt x="283" y="435"/>
                  </a:cubicBezTo>
                  <a:cubicBezTo>
                    <a:pt x="281" y="385"/>
                    <a:pt x="281" y="385"/>
                    <a:pt x="281" y="385"/>
                  </a:cubicBezTo>
                  <a:cubicBezTo>
                    <a:pt x="302" y="376"/>
                    <a:pt x="302" y="376"/>
                    <a:pt x="302" y="376"/>
                  </a:cubicBezTo>
                  <a:cubicBezTo>
                    <a:pt x="342" y="410"/>
                    <a:pt x="342" y="410"/>
                    <a:pt x="342" y="410"/>
                  </a:cubicBezTo>
                  <a:cubicBezTo>
                    <a:pt x="360" y="395"/>
                    <a:pt x="360" y="395"/>
                    <a:pt x="360" y="395"/>
                  </a:cubicBezTo>
                  <a:cubicBezTo>
                    <a:pt x="339" y="349"/>
                    <a:pt x="339" y="349"/>
                    <a:pt x="339" y="349"/>
                  </a:cubicBezTo>
                  <a:cubicBezTo>
                    <a:pt x="355" y="333"/>
                    <a:pt x="355" y="333"/>
                    <a:pt x="355" y="333"/>
                  </a:cubicBezTo>
                  <a:lnTo>
                    <a:pt x="404" y="349"/>
                  </a:lnTo>
                  <a:close/>
                  <a:moveTo>
                    <a:pt x="175" y="341"/>
                  </a:moveTo>
                  <a:cubicBezTo>
                    <a:pt x="210" y="285"/>
                    <a:pt x="210" y="285"/>
                    <a:pt x="210" y="285"/>
                  </a:cubicBezTo>
                  <a:cubicBezTo>
                    <a:pt x="228" y="288"/>
                    <a:pt x="246" y="283"/>
                    <a:pt x="261" y="272"/>
                  </a:cubicBezTo>
                  <a:cubicBezTo>
                    <a:pt x="315" y="307"/>
                    <a:pt x="315" y="307"/>
                    <a:pt x="315" y="307"/>
                  </a:cubicBezTo>
                  <a:cubicBezTo>
                    <a:pt x="280" y="346"/>
                    <a:pt x="224" y="359"/>
                    <a:pt x="175" y="341"/>
                  </a:cubicBezTo>
                  <a:moveTo>
                    <a:pt x="133" y="315"/>
                  </a:moveTo>
                  <a:cubicBezTo>
                    <a:pt x="94" y="278"/>
                    <a:pt x="81" y="221"/>
                    <a:pt x="102" y="171"/>
                  </a:cubicBezTo>
                  <a:cubicBezTo>
                    <a:pt x="157" y="206"/>
                    <a:pt x="157" y="206"/>
                    <a:pt x="157" y="206"/>
                  </a:cubicBezTo>
                  <a:cubicBezTo>
                    <a:pt x="152" y="225"/>
                    <a:pt x="156" y="244"/>
                    <a:pt x="168" y="259"/>
                  </a:cubicBezTo>
                  <a:lnTo>
                    <a:pt x="133" y="315"/>
                  </a:lnTo>
                  <a:close/>
                  <a:moveTo>
                    <a:pt x="130" y="130"/>
                  </a:moveTo>
                  <a:cubicBezTo>
                    <a:pt x="166" y="94"/>
                    <a:pt x="220" y="83"/>
                    <a:pt x="267" y="102"/>
                  </a:cubicBezTo>
                  <a:cubicBezTo>
                    <a:pt x="233" y="157"/>
                    <a:pt x="233" y="157"/>
                    <a:pt x="233" y="157"/>
                  </a:cubicBezTo>
                  <a:cubicBezTo>
                    <a:pt x="216" y="154"/>
                    <a:pt x="200" y="157"/>
                    <a:pt x="186" y="166"/>
                  </a:cubicBezTo>
                  <a:lnTo>
                    <a:pt x="130" y="130"/>
                  </a:lnTo>
                  <a:close/>
                  <a:moveTo>
                    <a:pt x="341" y="264"/>
                  </a:moveTo>
                  <a:cubicBezTo>
                    <a:pt x="285" y="229"/>
                    <a:pt x="285" y="229"/>
                    <a:pt x="285" y="229"/>
                  </a:cubicBezTo>
                  <a:cubicBezTo>
                    <a:pt x="287" y="213"/>
                    <a:pt x="283" y="197"/>
                    <a:pt x="274" y="184"/>
                  </a:cubicBezTo>
                  <a:cubicBezTo>
                    <a:pt x="309" y="129"/>
                    <a:pt x="309" y="129"/>
                    <a:pt x="309" y="129"/>
                  </a:cubicBezTo>
                  <a:cubicBezTo>
                    <a:pt x="345" y="164"/>
                    <a:pt x="357" y="217"/>
                    <a:pt x="341" y="264"/>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2" name="Freeform 689"/>
            <p:cNvSpPr>
              <a:spLocks noEditPoints="1"/>
            </p:cNvSpPr>
            <p:nvPr/>
          </p:nvSpPr>
          <p:spPr bwMode="auto">
            <a:xfrm>
              <a:off x="56608" y="1369654"/>
              <a:ext cx="1313033" cy="1313033"/>
            </a:xfrm>
            <a:custGeom>
              <a:avLst/>
              <a:gdLst>
                <a:gd name="T0" fmla="*/ 416 w 442"/>
                <a:gd name="T1" fmla="*/ 329 h 442"/>
                <a:gd name="T2" fmla="*/ 387 w 442"/>
                <a:gd name="T3" fmla="*/ 273 h 442"/>
                <a:gd name="T4" fmla="*/ 442 w 442"/>
                <a:gd name="T5" fmla="*/ 246 h 442"/>
                <a:gd name="T6" fmla="*/ 394 w 442"/>
                <a:gd name="T7" fmla="*/ 205 h 442"/>
                <a:gd name="T8" fmla="*/ 435 w 442"/>
                <a:gd name="T9" fmla="*/ 159 h 442"/>
                <a:gd name="T10" fmla="*/ 375 w 442"/>
                <a:gd name="T11" fmla="*/ 140 h 442"/>
                <a:gd name="T12" fmla="*/ 395 w 442"/>
                <a:gd name="T13" fmla="*/ 82 h 442"/>
                <a:gd name="T14" fmla="*/ 332 w 442"/>
                <a:gd name="T15" fmla="*/ 87 h 442"/>
                <a:gd name="T16" fmla="*/ 328 w 442"/>
                <a:gd name="T17" fmla="*/ 26 h 442"/>
                <a:gd name="T18" fmla="*/ 273 w 442"/>
                <a:gd name="T19" fmla="*/ 54 h 442"/>
                <a:gd name="T20" fmla="*/ 246 w 442"/>
                <a:gd name="T21" fmla="*/ 0 h 442"/>
                <a:gd name="T22" fmla="*/ 205 w 442"/>
                <a:gd name="T23" fmla="*/ 47 h 442"/>
                <a:gd name="T24" fmla="*/ 159 w 442"/>
                <a:gd name="T25" fmla="*/ 7 h 442"/>
                <a:gd name="T26" fmla="*/ 140 w 442"/>
                <a:gd name="T27" fmla="*/ 67 h 442"/>
                <a:gd name="T28" fmla="*/ 82 w 442"/>
                <a:gd name="T29" fmla="*/ 47 h 442"/>
                <a:gd name="T30" fmla="*/ 87 w 442"/>
                <a:gd name="T31" fmla="*/ 109 h 442"/>
                <a:gd name="T32" fmla="*/ 26 w 442"/>
                <a:gd name="T33" fmla="*/ 114 h 442"/>
                <a:gd name="T34" fmla="*/ 54 w 442"/>
                <a:gd name="T35" fmla="*/ 169 h 442"/>
                <a:gd name="T36" fmla="*/ 0 w 442"/>
                <a:gd name="T37" fmla="*/ 196 h 442"/>
                <a:gd name="T38" fmla="*/ 47 w 442"/>
                <a:gd name="T39" fmla="*/ 237 h 442"/>
                <a:gd name="T40" fmla="*/ 7 w 442"/>
                <a:gd name="T41" fmla="*/ 283 h 442"/>
                <a:gd name="T42" fmla="*/ 66 w 442"/>
                <a:gd name="T43" fmla="*/ 302 h 442"/>
                <a:gd name="T44" fmla="*/ 47 w 442"/>
                <a:gd name="T45" fmla="*/ 360 h 442"/>
                <a:gd name="T46" fmla="*/ 109 w 442"/>
                <a:gd name="T47" fmla="*/ 355 h 442"/>
                <a:gd name="T48" fmla="*/ 113 w 442"/>
                <a:gd name="T49" fmla="*/ 416 h 442"/>
                <a:gd name="T50" fmla="*/ 169 w 442"/>
                <a:gd name="T51" fmla="*/ 388 h 442"/>
                <a:gd name="T52" fmla="*/ 196 w 442"/>
                <a:gd name="T53" fmla="*/ 442 h 442"/>
                <a:gd name="T54" fmla="*/ 237 w 442"/>
                <a:gd name="T55" fmla="*/ 395 h 442"/>
                <a:gd name="T56" fmla="*/ 283 w 442"/>
                <a:gd name="T57" fmla="*/ 435 h 442"/>
                <a:gd name="T58" fmla="*/ 302 w 442"/>
                <a:gd name="T59" fmla="*/ 376 h 442"/>
                <a:gd name="T60" fmla="*/ 360 w 442"/>
                <a:gd name="T61" fmla="*/ 395 h 442"/>
                <a:gd name="T62" fmla="*/ 355 w 442"/>
                <a:gd name="T63" fmla="*/ 333 h 442"/>
                <a:gd name="T64" fmla="*/ 175 w 442"/>
                <a:gd name="T65" fmla="*/ 341 h 442"/>
                <a:gd name="T66" fmla="*/ 261 w 442"/>
                <a:gd name="T67" fmla="*/ 272 h 442"/>
                <a:gd name="T68" fmla="*/ 175 w 442"/>
                <a:gd name="T69" fmla="*/ 341 h 442"/>
                <a:gd name="T70" fmla="*/ 102 w 442"/>
                <a:gd name="T71" fmla="*/ 171 h 442"/>
                <a:gd name="T72" fmla="*/ 168 w 442"/>
                <a:gd name="T73" fmla="*/ 259 h 442"/>
                <a:gd name="T74" fmla="*/ 130 w 442"/>
                <a:gd name="T75" fmla="*/ 130 h 442"/>
                <a:gd name="T76" fmla="*/ 233 w 442"/>
                <a:gd name="T77" fmla="*/ 157 h 442"/>
                <a:gd name="T78" fmla="*/ 130 w 442"/>
                <a:gd name="T79" fmla="*/ 130 h 442"/>
                <a:gd name="T80" fmla="*/ 285 w 442"/>
                <a:gd name="T81" fmla="*/ 229 h 442"/>
                <a:gd name="T82" fmla="*/ 309 w 442"/>
                <a:gd name="T83" fmla="*/ 12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2" h="442">
                  <a:moveTo>
                    <a:pt x="404" y="349"/>
                  </a:moveTo>
                  <a:cubicBezTo>
                    <a:pt x="416" y="329"/>
                    <a:pt x="416" y="329"/>
                    <a:pt x="416" y="329"/>
                  </a:cubicBezTo>
                  <a:cubicBezTo>
                    <a:pt x="379" y="294"/>
                    <a:pt x="379" y="294"/>
                    <a:pt x="379" y="294"/>
                  </a:cubicBezTo>
                  <a:cubicBezTo>
                    <a:pt x="387" y="273"/>
                    <a:pt x="387" y="273"/>
                    <a:pt x="387" y="273"/>
                  </a:cubicBezTo>
                  <a:cubicBezTo>
                    <a:pt x="439" y="269"/>
                    <a:pt x="439" y="269"/>
                    <a:pt x="439" y="269"/>
                  </a:cubicBezTo>
                  <a:cubicBezTo>
                    <a:pt x="442" y="246"/>
                    <a:pt x="442" y="246"/>
                    <a:pt x="442" y="246"/>
                  </a:cubicBezTo>
                  <a:cubicBezTo>
                    <a:pt x="395" y="228"/>
                    <a:pt x="395" y="228"/>
                    <a:pt x="395" y="228"/>
                  </a:cubicBezTo>
                  <a:cubicBezTo>
                    <a:pt x="394" y="205"/>
                    <a:pt x="394" y="205"/>
                    <a:pt x="394" y="205"/>
                  </a:cubicBezTo>
                  <a:cubicBezTo>
                    <a:pt x="441" y="182"/>
                    <a:pt x="441" y="182"/>
                    <a:pt x="441" y="182"/>
                  </a:cubicBezTo>
                  <a:cubicBezTo>
                    <a:pt x="435" y="159"/>
                    <a:pt x="435" y="159"/>
                    <a:pt x="435" y="159"/>
                  </a:cubicBezTo>
                  <a:cubicBezTo>
                    <a:pt x="384" y="161"/>
                    <a:pt x="384" y="161"/>
                    <a:pt x="384" y="161"/>
                  </a:cubicBezTo>
                  <a:cubicBezTo>
                    <a:pt x="375" y="140"/>
                    <a:pt x="375" y="140"/>
                    <a:pt x="375" y="140"/>
                  </a:cubicBezTo>
                  <a:cubicBezTo>
                    <a:pt x="409" y="100"/>
                    <a:pt x="409" y="100"/>
                    <a:pt x="409" y="100"/>
                  </a:cubicBezTo>
                  <a:cubicBezTo>
                    <a:pt x="395" y="82"/>
                    <a:pt x="395" y="82"/>
                    <a:pt x="395" y="82"/>
                  </a:cubicBezTo>
                  <a:cubicBezTo>
                    <a:pt x="349" y="103"/>
                    <a:pt x="349" y="103"/>
                    <a:pt x="349" y="103"/>
                  </a:cubicBezTo>
                  <a:cubicBezTo>
                    <a:pt x="332" y="87"/>
                    <a:pt x="332" y="87"/>
                    <a:pt x="332" y="87"/>
                  </a:cubicBezTo>
                  <a:cubicBezTo>
                    <a:pt x="349" y="37"/>
                    <a:pt x="349" y="37"/>
                    <a:pt x="349" y="37"/>
                  </a:cubicBezTo>
                  <a:cubicBezTo>
                    <a:pt x="328" y="26"/>
                    <a:pt x="328" y="26"/>
                    <a:pt x="328" y="26"/>
                  </a:cubicBezTo>
                  <a:cubicBezTo>
                    <a:pt x="294" y="63"/>
                    <a:pt x="294" y="63"/>
                    <a:pt x="294" y="63"/>
                  </a:cubicBezTo>
                  <a:cubicBezTo>
                    <a:pt x="273" y="54"/>
                    <a:pt x="273" y="54"/>
                    <a:pt x="273" y="54"/>
                  </a:cubicBezTo>
                  <a:cubicBezTo>
                    <a:pt x="269" y="2"/>
                    <a:pt x="269" y="2"/>
                    <a:pt x="269" y="2"/>
                  </a:cubicBezTo>
                  <a:cubicBezTo>
                    <a:pt x="246" y="0"/>
                    <a:pt x="246" y="0"/>
                    <a:pt x="246" y="0"/>
                  </a:cubicBezTo>
                  <a:cubicBezTo>
                    <a:pt x="228" y="47"/>
                    <a:pt x="228" y="47"/>
                    <a:pt x="228" y="47"/>
                  </a:cubicBezTo>
                  <a:cubicBezTo>
                    <a:pt x="205" y="47"/>
                    <a:pt x="205" y="47"/>
                    <a:pt x="205" y="47"/>
                  </a:cubicBezTo>
                  <a:cubicBezTo>
                    <a:pt x="181" y="1"/>
                    <a:pt x="181" y="1"/>
                    <a:pt x="181" y="1"/>
                  </a:cubicBezTo>
                  <a:cubicBezTo>
                    <a:pt x="159" y="7"/>
                    <a:pt x="159" y="7"/>
                    <a:pt x="159" y="7"/>
                  </a:cubicBezTo>
                  <a:cubicBezTo>
                    <a:pt x="161" y="58"/>
                    <a:pt x="161" y="58"/>
                    <a:pt x="161" y="58"/>
                  </a:cubicBezTo>
                  <a:cubicBezTo>
                    <a:pt x="140" y="67"/>
                    <a:pt x="140" y="67"/>
                    <a:pt x="140" y="67"/>
                  </a:cubicBezTo>
                  <a:cubicBezTo>
                    <a:pt x="100" y="33"/>
                    <a:pt x="100" y="33"/>
                    <a:pt x="100" y="33"/>
                  </a:cubicBezTo>
                  <a:cubicBezTo>
                    <a:pt x="82" y="47"/>
                    <a:pt x="82" y="47"/>
                    <a:pt x="82" y="47"/>
                  </a:cubicBezTo>
                  <a:cubicBezTo>
                    <a:pt x="103" y="93"/>
                    <a:pt x="103" y="93"/>
                    <a:pt x="103" y="93"/>
                  </a:cubicBezTo>
                  <a:cubicBezTo>
                    <a:pt x="87" y="109"/>
                    <a:pt x="87" y="109"/>
                    <a:pt x="87" y="109"/>
                  </a:cubicBezTo>
                  <a:cubicBezTo>
                    <a:pt x="37" y="93"/>
                    <a:pt x="37" y="93"/>
                    <a:pt x="37" y="93"/>
                  </a:cubicBezTo>
                  <a:cubicBezTo>
                    <a:pt x="26" y="114"/>
                    <a:pt x="26" y="114"/>
                    <a:pt x="26" y="114"/>
                  </a:cubicBezTo>
                  <a:cubicBezTo>
                    <a:pt x="63" y="148"/>
                    <a:pt x="63" y="148"/>
                    <a:pt x="63" y="148"/>
                  </a:cubicBezTo>
                  <a:cubicBezTo>
                    <a:pt x="54" y="169"/>
                    <a:pt x="54" y="169"/>
                    <a:pt x="54" y="169"/>
                  </a:cubicBezTo>
                  <a:cubicBezTo>
                    <a:pt x="2" y="173"/>
                    <a:pt x="2" y="173"/>
                    <a:pt x="2" y="173"/>
                  </a:cubicBezTo>
                  <a:cubicBezTo>
                    <a:pt x="0" y="196"/>
                    <a:pt x="0" y="196"/>
                    <a:pt x="0" y="196"/>
                  </a:cubicBezTo>
                  <a:cubicBezTo>
                    <a:pt x="47" y="214"/>
                    <a:pt x="47" y="214"/>
                    <a:pt x="47" y="214"/>
                  </a:cubicBezTo>
                  <a:cubicBezTo>
                    <a:pt x="47" y="237"/>
                    <a:pt x="47" y="237"/>
                    <a:pt x="47" y="237"/>
                  </a:cubicBezTo>
                  <a:cubicBezTo>
                    <a:pt x="1" y="261"/>
                    <a:pt x="1" y="261"/>
                    <a:pt x="1" y="261"/>
                  </a:cubicBezTo>
                  <a:cubicBezTo>
                    <a:pt x="7" y="283"/>
                    <a:pt x="7" y="283"/>
                    <a:pt x="7" y="283"/>
                  </a:cubicBezTo>
                  <a:cubicBezTo>
                    <a:pt x="57" y="281"/>
                    <a:pt x="57" y="281"/>
                    <a:pt x="57" y="281"/>
                  </a:cubicBezTo>
                  <a:cubicBezTo>
                    <a:pt x="66" y="302"/>
                    <a:pt x="66" y="302"/>
                    <a:pt x="66" y="302"/>
                  </a:cubicBezTo>
                  <a:cubicBezTo>
                    <a:pt x="33" y="342"/>
                    <a:pt x="33" y="342"/>
                    <a:pt x="33" y="342"/>
                  </a:cubicBezTo>
                  <a:cubicBezTo>
                    <a:pt x="47" y="360"/>
                    <a:pt x="47" y="360"/>
                    <a:pt x="47" y="360"/>
                  </a:cubicBezTo>
                  <a:cubicBezTo>
                    <a:pt x="93" y="339"/>
                    <a:pt x="93" y="339"/>
                    <a:pt x="93" y="339"/>
                  </a:cubicBezTo>
                  <a:cubicBezTo>
                    <a:pt x="109" y="355"/>
                    <a:pt x="109" y="355"/>
                    <a:pt x="109" y="355"/>
                  </a:cubicBezTo>
                  <a:cubicBezTo>
                    <a:pt x="93" y="405"/>
                    <a:pt x="93" y="405"/>
                    <a:pt x="93" y="405"/>
                  </a:cubicBezTo>
                  <a:cubicBezTo>
                    <a:pt x="113" y="416"/>
                    <a:pt x="113" y="416"/>
                    <a:pt x="113" y="416"/>
                  </a:cubicBezTo>
                  <a:cubicBezTo>
                    <a:pt x="148" y="379"/>
                    <a:pt x="148" y="379"/>
                    <a:pt x="148" y="379"/>
                  </a:cubicBezTo>
                  <a:cubicBezTo>
                    <a:pt x="169" y="388"/>
                    <a:pt x="169" y="388"/>
                    <a:pt x="169" y="388"/>
                  </a:cubicBezTo>
                  <a:cubicBezTo>
                    <a:pt x="173" y="440"/>
                    <a:pt x="173" y="440"/>
                    <a:pt x="173" y="440"/>
                  </a:cubicBezTo>
                  <a:cubicBezTo>
                    <a:pt x="196" y="442"/>
                    <a:pt x="196" y="442"/>
                    <a:pt x="196" y="442"/>
                  </a:cubicBezTo>
                  <a:cubicBezTo>
                    <a:pt x="214" y="395"/>
                    <a:pt x="214" y="395"/>
                    <a:pt x="214" y="395"/>
                  </a:cubicBezTo>
                  <a:cubicBezTo>
                    <a:pt x="237" y="395"/>
                    <a:pt x="237" y="395"/>
                    <a:pt x="237" y="395"/>
                  </a:cubicBezTo>
                  <a:cubicBezTo>
                    <a:pt x="261" y="442"/>
                    <a:pt x="261" y="442"/>
                    <a:pt x="261" y="442"/>
                  </a:cubicBezTo>
                  <a:cubicBezTo>
                    <a:pt x="283" y="435"/>
                    <a:pt x="283" y="435"/>
                    <a:pt x="283" y="435"/>
                  </a:cubicBezTo>
                  <a:cubicBezTo>
                    <a:pt x="281" y="385"/>
                    <a:pt x="281" y="385"/>
                    <a:pt x="281" y="385"/>
                  </a:cubicBezTo>
                  <a:cubicBezTo>
                    <a:pt x="302" y="376"/>
                    <a:pt x="302" y="376"/>
                    <a:pt x="302" y="376"/>
                  </a:cubicBezTo>
                  <a:cubicBezTo>
                    <a:pt x="342" y="410"/>
                    <a:pt x="342" y="410"/>
                    <a:pt x="342" y="410"/>
                  </a:cubicBezTo>
                  <a:cubicBezTo>
                    <a:pt x="360" y="395"/>
                    <a:pt x="360" y="395"/>
                    <a:pt x="360" y="395"/>
                  </a:cubicBezTo>
                  <a:cubicBezTo>
                    <a:pt x="339" y="349"/>
                    <a:pt x="339" y="349"/>
                    <a:pt x="339" y="349"/>
                  </a:cubicBezTo>
                  <a:cubicBezTo>
                    <a:pt x="355" y="333"/>
                    <a:pt x="355" y="333"/>
                    <a:pt x="355" y="333"/>
                  </a:cubicBezTo>
                  <a:lnTo>
                    <a:pt x="404" y="349"/>
                  </a:lnTo>
                  <a:close/>
                  <a:moveTo>
                    <a:pt x="175" y="341"/>
                  </a:moveTo>
                  <a:cubicBezTo>
                    <a:pt x="210" y="285"/>
                    <a:pt x="210" y="285"/>
                    <a:pt x="210" y="285"/>
                  </a:cubicBezTo>
                  <a:cubicBezTo>
                    <a:pt x="228" y="288"/>
                    <a:pt x="246" y="283"/>
                    <a:pt x="261" y="272"/>
                  </a:cubicBezTo>
                  <a:cubicBezTo>
                    <a:pt x="315" y="307"/>
                    <a:pt x="315" y="307"/>
                    <a:pt x="315" y="307"/>
                  </a:cubicBezTo>
                  <a:cubicBezTo>
                    <a:pt x="280" y="346"/>
                    <a:pt x="224" y="359"/>
                    <a:pt x="175" y="341"/>
                  </a:cubicBezTo>
                  <a:close/>
                  <a:moveTo>
                    <a:pt x="133" y="315"/>
                  </a:moveTo>
                  <a:cubicBezTo>
                    <a:pt x="94" y="278"/>
                    <a:pt x="81" y="221"/>
                    <a:pt x="102" y="171"/>
                  </a:cubicBezTo>
                  <a:cubicBezTo>
                    <a:pt x="157" y="206"/>
                    <a:pt x="157" y="206"/>
                    <a:pt x="157" y="206"/>
                  </a:cubicBezTo>
                  <a:cubicBezTo>
                    <a:pt x="152" y="225"/>
                    <a:pt x="156" y="244"/>
                    <a:pt x="168" y="259"/>
                  </a:cubicBezTo>
                  <a:lnTo>
                    <a:pt x="133" y="315"/>
                  </a:lnTo>
                  <a:close/>
                  <a:moveTo>
                    <a:pt x="130" y="130"/>
                  </a:moveTo>
                  <a:cubicBezTo>
                    <a:pt x="166" y="94"/>
                    <a:pt x="220" y="83"/>
                    <a:pt x="267" y="102"/>
                  </a:cubicBezTo>
                  <a:cubicBezTo>
                    <a:pt x="233" y="157"/>
                    <a:pt x="233" y="157"/>
                    <a:pt x="233" y="157"/>
                  </a:cubicBezTo>
                  <a:cubicBezTo>
                    <a:pt x="216" y="154"/>
                    <a:pt x="200" y="157"/>
                    <a:pt x="186" y="166"/>
                  </a:cubicBezTo>
                  <a:lnTo>
                    <a:pt x="130" y="130"/>
                  </a:lnTo>
                  <a:close/>
                  <a:moveTo>
                    <a:pt x="341" y="264"/>
                  </a:moveTo>
                  <a:cubicBezTo>
                    <a:pt x="285" y="229"/>
                    <a:pt x="285" y="229"/>
                    <a:pt x="285" y="229"/>
                  </a:cubicBezTo>
                  <a:cubicBezTo>
                    <a:pt x="287" y="213"/>
                    <a:pt x="283" y="197"/>
                    <a:pt x="274" y="184"/>
                  </a:cubicBezTo>
                  <a:cubicBezTo>
                    <a:pt x="309" y="129"/>
                    <a:pt x="309" y="129"/>
                    <a:pt x="309" y="129"/>
                  </a:cubicBezTo>
                  <a:cubicBezTo>
                    <a:pt x="345" y="164"/>
                    <a:pt x="357" y="217"/>
                    <a:pt x="341" y="264"/>
                  </a:cubicBezTo>
                  <a:close/>
                </a:path>
              </a:pathLst>
            </a:custGeom>
            <a:noFill/>
            <a:ln w="9"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60" name="组合 2859"/>
          <p:cNvGrpSpPr/>
          <p:nvPr/>
        </p:nvGrpSpPr>
        <p:grpSpPr>
          <a:xfrm>
            <a:off x="131340" y="2763079"/>
            <a:ext cx="2917851" cy="2941747"/>
            <a:chOff x="-549600" y="2572009"/>
            <a:chExt cx="2917851" cy="2941747"/>
          </a:xfrm>
        </p:grpSpPr>
        <p:sp>
          <p:nvSpPr>
            <p:cNvPr id="52" name="Freeform 883"/>
            <p:cNvSpPr>
              <a:spLocks noEditPoints="1"/>
            </p:cNvSpPr>
            <p:nvPr/>
          </p:nvSpPr>
          <p:spPr bwMode="auto">
            <a:xfrm>
              <a:off x="-549600" y="2572009"/>
              <a:ext cx="2917851" cy="2941747"/>
            </a:xfrm>
            <a:custGeom>
              <a:avLst/>
              <a:gdLst>
                <a:gd name="T0" fmla="*/ 419 w 982"/>
                <a:gd name="T1" fmla="*/ 931 h 990"/>
                <a:gd name="T2" fmla="*/ 478 w 982"/>
                <a:gd name="T3" fmla="*/ 990 h 990"/>
                <a:gd name="T4" fmla="*/ 544 w 982"/>
                <a:gd name="T5" fmla="*/ 987 h 990"/>
                <a:gd name="T6" fmla="*/ 595 w 982"/>
                <a:gd name="T7" fmla="*/ 922 h 990"/>
                <a:gd name="T8" fmla="*/ 644 w 982"/>
                <a:gd name="T9" fmla="*/ 908 h 990"/>
                <a:gd name="T10" fmla="*/ 725 w 982"/>
                <a:gd name="T11" fmla="*/ 930 h 990"/>
                <a:gd name="T12" fmla="*/ 781 w 982"/>
                <a:gd name="T13" fmla="*/ 894 h 990"/>
                <a:gd name="T14" fmla="*/ 793 w 982"/>
                <a:gd name="T15" fmla="*/ 812 h 990"/>
                <a:gd name="T16" fmla="*/ 829 w 982"/>
                <a:gd name="T17" fmla="*/ 775 h 990"/>
                <a:gd name="T18" fmla="*/ 910 w 982"/>
                <a:gd name="T19" fmla="*/ 753 h 990"/>
                <a:gd name="T20" fmla="*/ 940 w 982"/>
                <a:gd name="T21" fmla="*/ 694 h 990"/>
                <a:gd name="T22" fmla="*/ 910 w 982"/>
                <a:gd name="T23" fmla="*/ 617 h 990"/>
                <a:gd name="T24" fmla="*/ 923 w 982"/>
                <a:gd name="T25" fmla="*/ 567 h 990"/>
                <a:gd name="T26" fmla="*/ 982 w 982"/>
                <a:gd name="T27" fmla="*/ 507 h 990"/>
                <a:gd name="T28" fmla="*/ 979 w 982"/>
                <a:gd name="T29" fmla="*/ 441 h 990"/>
                <a:gd name="T30" fmla="*/ 915 w 982"/>
                <a:gd name="T31" fmla="*/ 389 h 990"/>
                <a:gd name="T32" fmla="*/ 901 w 982"/>
                <a:gd name="T33" fmla="*/ 340 h 990"/>
                <a:gd name="T34" fmla="*/ 923 w 982"/>
                <a:gd name="T35" fmla="*/ 258 h 990"/>
                <a:gd name="T36" fmla="*/ 888 w 982"/>
                <a:gd name="T37" fmla="*/ 202 h 990"/>
                <a:gd name="T38" fmla="*/ 806 w 982"/>
                <a:gd name="T39" fmla="*/ 190 h 990"/>
                <a:gd name="T40" fmla="*/ 770 w 982"/>
                <a:gd name="T41" fmla="*/ 154 h 990"/>
                <a:gd name="T42" fmla="*/ 748 w 982"/>
                <a:gd name="T43" fmla="*/ 72 h 990"/>
                <a:gd name="T44" fmla="*/ 690 w 982"/>
                <a:gd name="T45" fmla="*/ 42 h 990"/>
                <a:gd name="T46" fmla="*/ 613 w 982"/>
                <a:gd name="T47" fmla="*/ 72 h 990"/>
                <a:gd name="T48" fmla="*/ 564 w 982"/>
                <a:gd name="T49" fmla="*/ 60 h 990"/>
                <a:gd name="T50" fmla="*/ 504 w 982"/>
                <a:gd name="T51" fmla="*/ 0 h 990"/>
                <a:gd name="T52" fmla="*/ 439 w 982"/>
                <a:gd name="T53" fmla="*/ 3 h 990"/>
                <a:gd name="T54" fmla="*/ 387 w 982"/>
                <a:gd name="T55" fmla="*/ 68 h 990"/>
                <a:gd name="T56" fmla="*/ 338 w 982"/>
                <a:gd name="T57" fmla="*/ 82 h 990"/>
                <a:gd name="T58" fmla="*/ 257 w 982"/>
                <a:gd name="T59" fmla="*/ 61 h 990"/>
                <a:gd name="T60" fmla="*/ 202 w 982"/>
                <a:gd name="T61" fmla="*/ 97 h 990"/>
                <a:gd name="T62" fmla="*/ 189 w 982"/>
                <a:gd name="T63" fmla="*/ 179 h 990"/>
                <a:gd name="T64" fmla="*/ 154 w 982"/>
                <a:gd name="T65" fmla="*/ 216 h 990"/>
                <a:gd name="T66" fmla="*/ 73 w 982"/>
                <a:gd name="T67" fmla="*/ 238 h 990"/>
                <a:gd name="T68" fmla="*/ 42 w 982"/>
                <a:gd name="T69" fmla="*/ 297 h 990"/>
                <a:gd name="T70" fmla="*/ 72 w 982"/>
                <a:gd name="T71" fmla="*/ 374 h 990"/>
                <a:gd name="T72" fmla="*/ 59 w 982"/>
                <a:gd name="T73" fmla="*/ 424 h 990"/>
                <a:gd name="T74" fmla="*/ 0 w 982"/>
                <a:gd name="T75" fmla="*/ 484 h 990"/>
                <a:gd name="T76" fmla="*/ 3 w 982"/>
                <a:gd name="T77" fmla="*/ 550 h 990"/>
                <a:gd name="T78" fmla="*/ 67 w 982"/>
                <a:gd name="T79" fmla="*/ 602 h 990"/>
                <a:gd name="T80" fmla="*/ 81 w 982"/>
                <a:gd name="T81" fmla="*/ 651 h 990"/>
                <a:gd name="T82" fmla="*/ 59 w 982"/>
                <a:gd name="T83" fmla="*/ 733 h 990"/>
                <a:gd name="T84" fmla="*/ 95 w 982"/>
                <a:gd name="T85" fmla="*/ 789 h 990"/>
                <a:gd name="T86" fmla="*/ 176 w 982"/>
                <a:gd name="T87" fmla="*/ 801 h 990"/>
                <a:gd name="T88" fmla="*/ 212 w 982"/>
                <a:gd name="T89" fmla="*/ 837 h 990"/>
                <a:gd name="T90" fmla="*/ 234 w 982"/>
                <a:gd name="T91" fmla="*/ 918 h 990"/>
                <a:gd name="T92" fmla="*/ 293 w 982"/>
                <a:gd name="T93" fmla="*/ 949 h 990"/>
                <a:gd name="T94" fmla="*/ 369 w 982"/>
                <a:gd name="T95" fmla="*/ 918 h 990"/>
                <a:gd name="T96" fmla="*/ 427 w 982"/>
                <a:gd name="T97" fmla="*/ 508 h 990"/>
                <a:gd name="T98" fmla="*/ 111 w 982"/>
                <a:gd name="T99" fmla="*/ 445 h 990"/>
                <a:gd name="T100" fmla="*/ 482 w 982"/>
                <a:gd name="T101" fmla="*/ 430 h 990"/>
                <a:gd name="T102" fmla="*/ 594 w 982"/>
                <a:gd name="T103" fmla="*/ 122 h 990"/>
                <a:gd name="T104" fmla="*/ 530 w 982"/>
                <a:gd name="T105" fmla="*/ 442 h 990"/>
                <a:gd name="T106" fmla="*/ 507 w 982"/>
                <a:gd name="T107" fmla="*/ 558 h 990"/>
                <a:gd name="T108" fmla="*/ 444 w 982"/>
                <a:gd name="T109" fmla="*/ 877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2" h="990">
                  <a:moveTo>
                    <a:pt x="374" y="976"/>
                  </a:moveTo>
                  <a:cubicBezTo>
                    <a:pt x="393" y="981"/>
                    <a:pt x="393" y="981"/>
                    <a:pt x="393" y="981"/>
                  </a:cubicBezTo>
                  <a:cubicBezTo>
                    <a:pt x="419" y="931"/>
                    <a:pt x="419" y="931"/>
                    <a:pt x="419" y="931"/>
                  </a:cubicBezTo>
                  <a:cubicBezTo>
                    <a:pt x="444" y="933"/>
                    <a:pt x="444" y="933"/>
                    <a:pt x="444" y="933"/>
                  </a:cubicBezTo>
                  <a:cubicBezTo>
                    <a:pt x="458" y="989"/>
                    <a:pt x="458" y="989"/>
                    <a:pt x="458" y="989"/>
                  </a:cubicBezTo>
                  <a:cubicBezTo>
                    <a:pt x="478" y="990"/>
                    <a:pt x="478" y="990"/>
                    <a:pt x="478" y="990"/>
                  </a:cubicBezTo>
                  <a:cubicBezTo>
                    <a:pt x="495" y="937"/>
                    <a:pt x="495" y="937"/>
                    <a:pt x="495" y="937"/>
                  </a:cubicBezTo>
                  <a:cubicBezTo>
                    <a:pt x="520" y="934"/>
                    <a:pt x="520" y="934"/>
                    <a:pt x="520" y="934"/>
                  </a:cubicBezTo>
                  <a:cubicBezTo>
                    <a:pt x="544" y="987"/>
                    <a:pt x="544" y="987"/>
                    <a:pt x="544" y="987"/>
                  </a:cubicBezTo>
                  <a:cubicBezTo>
                    <a:pt x="564" y="985"/>
                    <a:pt x="564" y="985"/>
                    <a:pt x="564" y="985"/>
                  </a:cubicBezTo>
                  <a:cubicBezTo>
                    <a:pt x="571" y="929"/>
                    <a:pt x="571" y="929"/>
                    <a:pt x="571" y="929"/>
                  </a:cubicBezTo>
                  <a:cubicBezTo>
                    <a:pt x="595" y="922"/>
                    <a:pt x="595" y="922"/>
                    <a:pt x="595" y="922"/>
                  </a:cubicBezTo>
                  <a:cubicBezTo>
                    <a:pt x="628" y="970"/>
                    <a:pt x="628" y="970"/>
                    <a:pt x="628" y="970"/>
                  </a:cubicBezTo>
                  <a:cubicBezTo>
                    <a:pt x="647" y="964"/>
                    <a:pt x="647" y="964"/>
                    <a:pt x="647" y="964"/>
                  </a:cubicBezTo>
                  <a:cubicBezTo>
                    <a:pt x="644" y="908"/>
                    <a:pt x="644" y="908"/>
                    <a:pt x="644" y="908"/>
                  </a:cubicBezTo>
                  <a:cubicBezTo>
                    <a:pt x="667" y="897"/>
                    <a:pt x="667" y="897"/>
                    <a:pt x="667" y="897"/>
                  </a:cubicBezTo>
                  <a:cubicBezTo>
                    <a:pt x="707" y="939"/>
                    <a:pt x="707" y="939"/>
                    <a:pt x="707" y="939"/>
                  </a:cubicBezTo>
                  <a:cubicBezTo>
                    <a:pt x="725" y="930"/>
                    <a:pt x="725" y="930"/>
                    <a:pt x="725" y="930"/>
                  </a:cubicBezTo>
                  <a:cubicBezTo>
                    <a:pt x="713" y="875"/>
                    <a:pt x="713" y="875"/>
                    <a:pt x="713" y="875"/>
                  </a:cubicBezTo>
                  <a:cubicBezTo>
                    <a:pt x="734" y="860"/>
                    <a:pt x="734" y="860"/>
                    <a:pt x="734" y="860"/>
                  </a:cubicBezTo>
                  <a:cubicBezTo>
                    <a:pt x="781" y="894"/>
                    <a:pt x="781" y="894"/>
                    <a:pt x="781" y="894"/>
                  </a:cubicBezTo>
                  <a:cubicBezTo>
                    <a:pt x="797" y="882"/>
                    <a:pt x="797" y="882"/>
                    <a:pt x="797" y="882"/>
                  </a:cubicBezTo>
                  <a:cubicBezTo>
                    <a:pt x="775" y="830"/>
                    <a:pt x="775" y="830"/>
                    <a:pt x="775" y="830"/>
                  </a:cubicBezTo>
                  <a:cubicBezTo>
                    <a:pt x="793" y="812"/>
                    <a:pt x="793" y="812"/>
                    <a:pt x="793" y="812"/>
                  </a:cubicBezTo>
                  <a:cubicBezTo>
                    <a:pt x="845" y="837"/>
                    <a:pt x="845" y="837"/>
                    <a:pt x="845" y="837"/>
                  </a:cubicBezTo>
                  <a:cubicBezTo>
                    <a:pt x="859" y="823"/>
                    <a:pt x="859" y="823"/>
                    <a:pt x="859" y="823"/>
                  </a:cubicBezTo>
                  <a:cubicBezTo>
                    <a:pt x="829" y="775"/>
                    <a:pt x="829" y="775"/>
                    <a:pt x="829" y="775"/>
                  </a:cubicBezTo>
                  <a:cubicBezTo>
                    <a:pt x="843" y="754"/>
                    <a:pt x="843" y="754"/>
                    <a:pt x="843" y="754"/>
                  </a:cubicBezTo>
                  <a:cubicBezTo>
                    <a:pt x="899" y="770"/>
                    <a:pt x="899" y="770"/>
                    <a:pt x="899" y="770"/>
                  </a:cubicBezTo>
                  <a:cubicBezTo>
                    <a:pt x="910" y="753"/>
                    <a:pt x="910" y="753"/>
                    <a:pt x="910" y="753"/>
                  </a:cubicBezTo>
                  <a:cubicBezTo>
                    <a:pt x="872" y="712"/>
                    <a:pt x="872" y="712"/>
                    <a:pt x="872" y="712"/>
                  </a:cubicBezTo>
                  <a:cubicBezTo>
                    <a:pt x="883" y="688"/>
                    <a:pt x="883" y="688"/>
                    <a:pt x="883" y="688"/>
                  </a:cubicBezTo>
                  <a:cubicBezTo>
                    <a:pt x="940" y="694"/>
                    <a:pt x="940" y="694"/>
                    <a:pt x="940" y="694"/>
                  </a:cubicBezTo>
                  <a:cubicBezTo>
                    <a:pt x="948" y="675"/>
                    <a:pt x="948" y="675"/>
                    <a:pt x="948" y="675"/>
                  </a:cubicBezTo>
                  <a:cubicBezTo>
                    <a:pt x="903" y="642"/>
                    <a:pt x="903" y="642"/>
                    <a:pt x="903" y="642"/>
                  </a:cubicBezTo>
                  <a:cubicBezTo>
                    <a:pt x="910" y="617"/>
                    <a:pt x="910" y="617"/>
                    <a:pt x="910" y="617"/>
                  </a:cubicBezTo>
                  <a:cubicBezTo>
                    <a:pt x="968" y="612"/>
                    <a:pt x="968" y="612"/>
                    <a:pt x="968" y="612"/>
                  </a:cubicBezTo>
                  <a:cubicBezTo>
                    <a:pt x="972" y="593"/>
                    <a:pt x="972" y="593"/>
                    <a:pt x="972" y="593"/>
                  </a:cubicBezTo>
                  <a:cubicBezTo>
                    <a:pt x="923" y="567"/>
                    <a:pt x="923" y="567"/>
                    <a:pt x="923" y="567"/>
                  </a:cubicBezTo>
                  <a:cubicBezTo>
                    <a:pt x="925" y="541"/>
                    <a:pt x="925" y="541"/>
                    <a:pt x="925" y="541"/>
                  </a:cubicBezTo>
                  <a:cubicBezTo>
                    <a:pt x="981" y="527"/>
                    <a:pt x="981" y="527"/>
                    <a:pt x="981" y="527"/>
                  </a:cubicBezTo>
                  <a:cubicBezTo>
                    <a:pt x="982" y="507"/>
                    <a:pt x="982" y="507"/>
                    <a:pt x="982" y="507"/>
                  </a:cubicBezTo>
                  <a:cubicBezTo>
                    <a:pt x="929" y="490"/>
                    <a:pt x="929" y="490"/>
                    <a:pt x="929" y="490"/>
                  </a:cubicBezTo>
                  <a:cubicBezTo>
                    <a:pt x="926" y="465"/>
                    <a:pt x="926" y="465"/>
                    <a:pt x="926" y="465"/>
                  </a:cubicBezTo>
                  <a:cubicBezTo>
                    <a:pt x="979" y="441"/>
                    <a:pt x="979" y="441"/>
                    <a:pt x="979" y="441"/>
                  </a:cubicBezTo>
                  <a:cubicBezTo>
                    <a:pt x="977" y="421"/>
                    <a:pt x="977" y="421"/>
                    <a:pt x="977" y="421"/>
                  </a:cubicBezTo>
                  <a:cubicBezTo>
                    <a:pt x="921" y="414"/>
                    <a:pt x="921" y="414"/>
                    <a:pt x="921" y="414"/>
                  </a:cubicBezTo>
                  <a:cubicBezTo>
                    <a:pt x="915" y="389"/>
                    <a:pt x="915" y="389"/>
                    <a:pt x="915" y="389"/>
                  </a:cubicBezTo>
                  <a:cubicBezTo>
                    <a:pt x="963" y="356"/>
                    <a:pt x="963" y="356"/>
                    <a:pt x="963" y="356"/>
                  </a:cubicBezTo>
                  <a:cubicBezTo>
                    <a:pt x="957" y="337"/>
                    <a:pt x="957" y="337"/>
                    <a:pt x="957" y="337"/>
                  </a:cubicBezTo>
                  <a:cubicBezTo>
                    <a:pt x="901" y="340"/>
                    <a:pt x="901" y="340"/>
                    <a:pt x="901" y="340"/>
                  </a:cubicBezTo>
                  <a:cubicBezTo>
                    <a:pt x="890" y="316"/>
                    <a:pt x="890" y="316"/>
                    <a:pt x="890" y="316"/>
                  </a:cubicBezTo>
                  <a:cubicBezTo>
                    <a:pt x="932" y="276"/>
                    <a:pt x="932" y="276"/>
                    <a:pt x="932" y="276"/>
                  </a:cubicBezTo>
                  <a:cubicBezTo>
                    <a:pt x="923" y="258"/>
                    <a:pt x="923" y="258"/>
                    <a:pt x="923" y="258"/>
                  </a:cubicBezTo>
                  <a:cubicBezTo>
                    <a:pt x="868" y="270"/>
                    <a:pt x="868" y="270"/>
                    <a:pt x="868" y="270"/>
                  </a:cubicBezTo>
                  <a:cubicBezTo>
                    <a:pt x="854" y="249"/>
                    <a:pt x="854" y="249"/>
                    <a:pt x="854" y="249"/>
                  </a:cubicBezTo>
                  <a:cubicBezTo>
                    <a:pt x="888" y="202"/>
                    <a:pt x="888" y="202"/>
                    <a:pt x="888" y="202"/>
                  </a:cubicBezTo>
                  <a:cubicBezTo>
                    <a:pt x="876" y="186"/>
                    <a:pt x="876" y="186"/>
                    <a:pt x="876" y="186"/>
                  </a:cubicBezTo>
                  <a:cubicBezTo>
                    <a:pt x="824" y="208"/>
                    <a:pt x="824" y="208"/>
                    <a:pt x="824" y="208"/>
                  </a:cubicBezTo>
                  <a:cubicBezTo>
                    <a:pt x="806" y="190"/>
                    <a:pt x="806" y="190"/>
                    <a:pt x="806" y="190"/>
                  </a:cubicBezTo>
                  <a:cubicBezTo>
                    <a:pt x="831" y="137"/>
                    <a:pt x="831" y="137"/>
                    <a:pt x="831" y="137"/>
                  </a:cubicBezTo>
                  <a:cubicBezTo>
                    <a:pt x="817" y="124"/>
                    <a:pt x="817" y="124"/>
                    <a:pt x="817" y="124"/>
                  </a:cubicBezTo>
                  <a:cubicBezTo>
                    <a:pt x="770" y="154"/>
                    <a:pt x="770" y="154"/>
                    <a:pt x="770" y="154"/>
                  </a:cubicBezTo>
                  <a:cubicBezTo>
                    <a:pt x="749" y="140"/>
                    <a:pt x="749" y="140"/>
                    <a:pt x="749" y="140"/>
                  </a:cubicBezTo>
                  <a:cubicBezTo>
                    <a:pt x="765" y="83"/>
                    <a:pt x="765" y="83"/>
                    <a:pt x="765" y="83"/>
                  </a:cubicBezTo>
                  <a:cubicBezTo>
                    <a:pt x="748" y="72"/>
                    <a:pt x="748" y="72"/>
                    <a:pt x="748" y="72"/>
                  </a:cubicBezTo>
                  <a:cubicBezTo>
                    <a:pt x="707" y="111"/>
                    <a:pt x="707" y="111"/>
                    <a:pt x="707" y="111"/>
                  </a:cubicBezTo>
                  <a:cubicBezTo>
                    <a:pt x="684" y="100"/>
                    <a:pt x="684" y="100"/>
                    <a:pt x="684" y="100"/>
                  </a:cubicBezTo>
                  <a:cubicBezTo>
                    <a:pt x="690" y="42"/>
                    <a:pt x="690" y="42"/>
                    <a:pt x="690" y="42"/>
                  </a:cubicBezTo>
                  <a:cubicBezTo>
                    <a:pt x="671" y="34"/>
                    <a:pt x="671" y="34"/>
                    <a:pt x="671" y="34"/>
                  </a:cubicBezTo>
                  <a:cubicBezTo>
                    <a:pt x="638" y="79"/>
                    <a:pt x="638" y="79"/>
                    <a:pt x="638" y="79"/>
                  </a:cubicBezTo>
                  <a:cubicBezTo>
                    <a:pt x="613" y="72"/>
                    <a:pt x="613" y="72"/>
                    <a:pt x="613" y="72"/>
                  </a:cubicBezTo>
                  <a:cubicBezTo>
                    <a:pt x="609" y="14"/>
                    <a:pt x="609" y="14"/>
                    <a:pt x="609" y="14"/>
                  </a:cubicBezTo>
                  <a:cubicBezTo>
                    <a:pt x="589" y="10"/>
                    <a:pt x="589" y="10"/>
                    <a:pt x="589" y="10"/>
                  </a:cubicBezTo>
                  <a:cubicBezTo>
                    <a:pt x="564" y="60"/>
                    <a:pt x="564" y="60"/>
                    <a:pt x="564" y="60"/>
                  </a:cubicBezTo>
                  <a:cubicBezTo>
                    <a:pt x="538" y="58"/>
                    <a:pt x="538" y="58"/>
                    <a:pt x="538" y="58"/>
                  </a:cubicBezTo>
                  <a:cubicBezTo>
                    <a:pt x="524" y="1"/>
                    <a:pt x="524" y="1"/>
                    <a:pt x="524" y="1"/>
                  </a:cubicBezTo>
                  <a:cubicBezTo>
                    <a:pt x="504" y="0"/>
                    <a:pt x="504" y="0"/>
                    <a:pt x="504" y="0"/>
                  </a:cubicBezTo>
                  <a:cubicBezTo>
                    <a:pt x="488" y="54"/>
                    <a:pt x="488" y="54"/>
                    <a:pt x="488" y="54"/>
                  </a:cubicBezTo>
                  <a:cubicBezTo>
                    <a:pt x="462" y="57"/>
                    <a:pt x="462" y="57"/>
                    <a:pt x="462" y="57"/>
                  </a:cubicBezTo>
                  <a:cubicBezTo>
                    <a:pt x="439" y="3"/>
                    <a:pt x="439" y="3"/>
                    <a:pt x="439" y="3"/>
                  </a:cubicBezTo>
                  <a:cubicBezTo>
                    <a:pt x="419" y="6"/>
                    <a:pt x="419" y="6"/>
                    <a:pt x="419" y="6"/>
                  </a:cubicBezTo>
                  <a:cubicBezTo>
                    <a:pt x="412" y="62"/>
                    <a:pt x="412" y="62"/>
                    <a:pt x="412" y="62"/>
                  </a:cubicBezTo>
                  <a:cubicBezTo>
                    <a:pt x="387" y="68"/>
                    <a:pt x="387" y="68"/>
                    <a:pt x="387" y="68"/>
                  </a:cubicBezTo>
                  <a:cubicBezTo>
                    <a:pt x="355" y="20"/>
                    <a:pt x="355" y="20"/>
                    <a:pt x="355" y="20"/>
                  </a:cubicBezTo>
                  <a:cubicBezTo>
                    <a:pt x="336" y="26"/>
                    <a:pt x="336" y="26"/>
                    <a:pt x="336" y="26"/>
                  </a:cubicBezTo>
                  <a:cubicBezTo>
                    <a:pt x="338" y="82"/>
                    <a:pt x="338" y="82"/>
                    <a:pt x="338" y="82"/>
                  </a:cubicBezTo>
                  <a:cubicBezTo>
                    <a:pt x="315" y="94"/>
                    <a:pt x="315" y="94"/>
                    <a:pt x="315" y="94"/>
                  </a:cubicBezTo>
                  <a:cubicBezTo>
                    <a:pt x="275" y="52"/>
                    <a:pt x="275" y="52"/>
                    <a:pt x="275" y="52"/>
                  </a:cubicBezTo>
                  <a:cubicBezTo>
                    <a:pt x="257" y="61"/>
                    <a:pt x="257" y="61"/>
                    <a:pt x="257" y="61"/>
                  </a:cubicBezTo>
                  <a:cubicBezTo>
                    <a:pt x="269" y="116"/>
                    <a:pt x="269" y="116"/>
                    <a:pt x="269" y="116"/>
                  </a:cubicBezTo>
                  <a:cubicBezTo>
                    <a:pt x="249" y="131"/>
                    <a:pt x="249" y="131"/>
                    <a:pt x="249" y="131"/>
                  </a:cubicBezTo>
                  <a:cubicBezTo>
                    <a:pt x="202" y="97"/>
                    <a:pt x="202" y="97"/>
                    <a:pt x="202" y="97"/>
                  </a:cubicBezTo>
                  <a:cubicBezTo>
                    <a:pt x="186" y="109"/>
                    <a:pt x="186" y="109"/>
                    <a:pt x="186" y="109"/>
                  </a:cubicBezTo>
                  <a:cubicBezTo>
                    <a:pt x="207" y="160"/>
                    <a:pt x="207" y="160"/>
                    <a:pt x="207" y="160"/>
                  </a:cubicBezTo>
                  <a:cubicBezTo>
                    <a:pt x="189" y="179"/>
                    <a:pt x="189" y="179"/>
                    <a:pt x="189" y="179"/>
                  </a:cubicBezTo>
                  <a:cubicBezTo>
                    <a:pt x="137" y="154"/>
                    <a:pt x="137" y="154"/>
                    <a:pt x="137" y="154"/>
                  </a:cubicBezTo>
                  <a:cubicBezTo>
                    <a:pt x="123" y="168"/>
                    <a:pt x="123" y="168"/>
                    <a:pt x="123" y="168"/>
                  </a:cubicBezTo>
                  <a:cubicBezTo>
                    <a:pt x="154" y="216"/>
                    <a:pt x="154" y="216"/>
                    <a:pt x="154" y="216"/>
                  </a:cubicBezTo>
                  <a:cubicBezTo>
                    <a:pt x="139" y="237"/>
                    <a:pt x="139" y="237"/>
                    <a:pt x="139" y="237"/>
                  </a:cubicBezTo>
                  <a:cubicBezTo>
                    <a:pt x="83" y="221"/>
                    <a:pt x="83" y="221"/>
                    <a:pt x="83" y="221"/>
                  </a:cubicBezTo>
                  <a:cubicBezTo>
                    <a:pt x="73" y="238"/>
                    <a:pt x="73" y="238"/>
                    <a:pt x="73" y="238"/>
                  </a:cubicBezTo>
                  <a:cubicBezTo>
                    <a:pt x="110" y="279"/>
                    <a:pt x="110" y="279"/>
                    <a:pt x="110" y="279"/>
                  </a:cubicBezTo>
                  <a:cubicBezTo>
                    <a:pt x="100" y="303"/>
                    <a:pt x="100" y="303"/>
                    <a:pt x="100" y="303"/>
                  </a:cubicBezTo>
                  <a:cubicBezTo>
                    <a:pt x="42" y="297"/>
                    <a:pt x="42" y="297"/>
                    <a:pt x="42" y="297"/>
                  </a:cubicBezTo>
                  <a:cubicBezTo>
                    <a:pt x="34" y="315"/>
                    <a:pt x="34" y="315"/>
                    <a:pt x="34" y="315"/>
                  </a:cubicBezTo>
                  <a:cubicBezTo>
                    <a:pt x="79" y="349"/>
                    <a:pt x="79" y="349"/>
                    <a:pt x="79" y="349"/>
                  </a:cubicBezTo>
                  <a:cubicBezTo>
                    <a:pt x="72" y="374"/>
                    <a:pt x="72" y="374"/>
                    <a:pt x="72" y="374"/>
                  </a:cubicBezTo>
                  <a:cubicBezTo>
                    <a:pt x="15" y="378"/>
                    <a:pt x="15" y="378"/>
                    <a:pt x="15" y="378"/>
                  </a:cubicBezTo>
                  <a:cubicBezTo>
                    <a:pt x="10" y="398"/>
                    <a:pt x="10" y="398"/>
                    <a:pt x="10" y="398"/>
                  </a:cubicBezTo>
                  <a:cubicBezTo>
                    <a:pt x="59" y="424"/>
                    <a:pt x="59" y="424"/>
                    <a:pt x="59" y="424"/>
                  </a:cubicBezTo>
                  <a:cubicBezTo>
                    <a:pt x="57" y="449"/>
                    <a:pt x="57" y="449"/>
                    <a:pt x="57" y="449"/>
                  </a:cubicBezTo>
                  <a:cubicBezTo>
                    <a:pt x="1" y="464"/>
                    <a:pt x="1" y="464"/>
                    <a:pt x="1" y="464"/>
                  </a:cubicBezTo>
                  <a:cubicBezTo>
                    <a:pt x="0" y="484"/>
                    <a:pt x="0" y="484"/>
                    <a:pt x="0" y="484"/>
                  </a:cubicBezTo>
                  <a:cubicBezTo>
                    <a:pt x="53" y="500"/>
                    <a:pt x="53" y="500"/>
                    <a:pt x="53" y="500"/>
                  </a:cubicBezTo>
                  <a:cubicBezTo>
                    <a:pt x="56" y="526"/>
                    <a:pt x="56" y="526"/>
                    <a:pt x="56" y="526"/>
                  </a:cubicBezTo>
                  <a:cubicBezTo>
                    <a:pt x="3" y="550"/>
                    <a:pt x="3" y="550"/>
                    <a:pt x="3" y="550"/>
                  </a:cubicBezTo>
                  <a:cubicBezTo>
                    <a:pt x="5" y="570"/>
                    <a:pt x="5" y="570"/>
                    <a:pt x="5" y="570"/>
                  </a:cubicBezTo>
                  <a:cubicBezTo>
                    <a:pt x="61" y="577"/>
                    <a:pt x="61" y="577"/>
                    <a:pt x="61" y="577"/>
                  </a:cubicBezTo>
                  <a:cubicBezTo>
                    <a:pt x="67" y="602"/>
                    <a:pt x="67" y="602"/>
                    <a:pt x="67" y="602"/>
                  </a:cubicBezTo>
                  <a:cubicBezTo>
                    <a:pt x="20" y="635"/>
                    <a:pt x="20" y="635"/>
                    <a:pt x="20" y="635"/>
                  </a:cubicBezTo>
                  <a:cubicBezTo>
                    <a:pt x="25" y="654"/>
                    <a:pt x="25" y="654"/>
                    <a:pt x="25" y="654"/>
                  </a:cubicBezTo>
                  <a:cubicBezTo>
                    <a:pt x="81" y="651"/>
                    <a:pt x="81" y="651"/>
                    <a:pt x="81" y="651"/>
                  </a:cubicBezTo>
                  <a:cubicBezTo>
                    <a:pt x="92" y="674"/>
                    <a:pt x="92" y="674"/>
                    <a:pt x="92" y="674"/>
                  </a:cubicBezTo>
                  <a:cubicBezTo>
                    <a:pt x="50" y="715"/>
                    <a:pt x="50" y="715"/>
                    <a:pt x="50" y="715"/>
                  </a:cubicBezTo>
                  <a:cubicBezTo>
                    <a:pt x="59" y="733"/>
                    <a:pt x="59" y="733"/>
                    <a:pt x="59" y="733"/>
                  </a:cubicBezTo>
                  <a:cubicBezTo>
                    <a:pt x="114" y="720"/>
                    <a:pt x="114" y="720"/>
                    <a:pt x="114" y="720"/>
                  </a:cubicBezTo>
                  <a:cubicBezTo>
                    <a:pt x="128" y="741"/>
                    <a:pt x="128" y="741"/>
                    <a:pt x="128" y="741"/>
                  </a:cubicBezTo>
                  <a:cubicBezTo>
                    <a:pt x="95" y="789"/>
                    <a:pt x="95" y="789"/>
                    <a:pt x="95" y="789"/>
                  </a:cubicBezTo>
                  <a:cubicBezTo>
                    <a:pt x="107" y="805"/>
                    <a:pt x="107" y="805"/>
                    <a:pt x="107" y="805"/>
                  </a:cubicBezTo>
                  <a:cubicBezTo>
                    <a:pt x="158" y="783"/>
                    <a:pt x="158" y="783"/>
                    <a:pt x="158" y="783"/>
                  </a:cubicBezTo>
                  <a:cubicBezTo>
                    <a:pt x="176" y="801"/>
                    <a:pt x="176" y="801"/>
                    <a:pt x="176" y="801"/>
                  </a:cubicBezTo>
                  <a:cubicBezTo>
                    <a:pt x="151" y="853"/>
                    <a:pt x="151" y="853"/>
                    <a:pt x="151" y="853"/>
                  </a:cubicBezTo>
                  <a:cubicBezTo>
                    <a:pt x="165" y="867"/>
                    <a:pt x="165" y="867"/>
                    <a:pt x="165" y="867"/>
                  </a:cubicBezTo>
                  <a:cubicBezTo>
                    <a:pt x="212" y="837"/>
                    <a:pt x="212" y="837"/>
                    <a:pt x="212" y="837"/>
                  </a:cubicBezTo>
                  <a:cubicBezTo>
                    <a:pt x="233" y="851"/>
                    <a:pt x="233" y="851"/>
                    <a:pt x="233" y="851"/>
                  </a:cubicBezTo>
                  <a:cubicBezTo>
                    <a:pt x="218" y="907"/>
                    <a:pt x="218" y="907"/>
                    <a:pt x="218" y="907"/>
                  </a:cubicBezTo>
                  <a:cubicBezTo>
                    <a:pt x="234" y="918"/>
                    <a:pt x="234" y="918"/>
                    <a:pt x="234" y="918"/>
                  </a:cubicBezTo>
                  <a:cubicBezTo>
                    <a:pt x="275" y="880"/>
                    <a:pt x="275" y="880"/>
                    <a:pt x="275" y="880"/>
                  </a:cubicBezTo>
                  <a:cubicBezTo>
                    <a:pt x="298" y="891"/>
                    <a:pt x="298" y="891"/>
                    <a:pt x="298" y="891"/>
                  </a:cubicBezTo>
                  <a:cubicBezTo>
                    <a:pt x="293" y="949"/>
                    <a:pt x="293" y="949"/>
                    <a:pt x="293" y="949"/>
                  </a:cubicBezTo>
                  <a:cubicBezTo>
                    <a:pt x="311" y="957"/>
                    <a:pt x="311" y="957"/>
                    <a:pt x="311" y="957"/>
                  </a:cubicBezTo>
                  <a:cubicBezTo>
                    <a:pt x="345" y="912"/>
                    <a:pt x="345" y="912"/>
                    <a:pt x="345" y="912"/>
                  </a:cubicBezTo>
                  <a:cubicBezTo>
                    <a:pt x="369" y="918"/>
                    <a:pt x="369" y="918"/>
                    <a:pt x="369" y="918"/>
                  </a:cubicBezTo>
                  <a:lnTo>
                    <a:pt x="374" y="976"/>
                  </a:lnTo>
                  <a:close/>
                  <a:moveTo>
                    <a:pt x="111" y="445"/>
                  </a:moveTo>
                  <a:cubicBezTo>
                    <a:pt x="427" y="508"/>
                    <a:pt x="427" y="508"/>
                    <a:pt x="427" y="508"/>
                  </a:cubicBezTo>
                  <a:cubicBezTo>
                    <a:pt x="431" y="526"/>
                    <a:pt x="442" y="541"/>
                    <a:pt x="458" y="551"/>
                  </a:cubicBezTo>
                  <a:cubicBezTo>
                    <a:pt x="395" y="868"/>
                    <a:pt x="395" y="868"/>
                    <a:pt x="395" y="868"/>
                  </a:cubicBezTo>
                  <a:cubicBezTo>
                    <a:pt x="208" y="820"/>
                    <a:pt x="86" y="638"/>
                    <a:pt x="111" y="445"/>
                  </a:cubicBezTo>
                  <a:moveTo>
                    <a:pt x="121" y="397"/>
                  </a:moveTo>
                  <a:cubicBezTo>
                    <a:pt x="170" y="208"/>
                    <a:pt x="353" y="85"/>
                    <a:pt x="545" y="112"/>
                  </a:cubicBezTo>
                  <a:cubicBezTo>
                    <a:pt x="482" y="430"/>
                    <a:pt x="482" y="430"/>
                    <a:pt x="482" y="430"/>
                  </a:cubicBezTo>
                  <a:cubicBezTo>
                    <a:pt x="463" y="433"/>
                    <a:pt x="447" y="443"/>
                    <a:pt x="436" y="459"/>
                  </a:cubicBezTo>
                  <a:lnTo>
                    <a:pt x="121" y="397"/>
                  </a:lnTo>
                  <a:close/>
                  <a:moveTo>
                    <a:pt x="594" y="122"/>
                  </a:moveTo>
                  <a:cubicBezTo>
                    <a:pt x="777" y="173"/>
                    <a:pt x="896" y="354"/>
                    <a:pt x="870" y="545"/>
                  </a:cubicBezTo>
                  <a:cubicBezTo>
                    <a:pt x="555" y="483"/>
                    <a:pt x="555" y="483"/>
                    <a:pt x="555" y="483"/>
                  </a:cubicBezTo>
                  <a:cubicBezTo>
                    <a:pt x="552" y="467"/>
                    <a:pt x="543" y="452"/>
                    <a:pt x="530" y="442"/>
                  </a:cubicBezTo>
                  <a:lnTo>
                    <a:pt x="594" y="122"/>
                  </a:lnTo>
                  <a:close/>
                  <a:moveTo>
                    <a:pt x="444" y="877"/>
                  </a:moveTo>
                  <a:cubicBezTo>
                    <a:pt x="507" y="558"/>
                    <a:pt x="507" y="558"/>
                    <a:pt x="507" y="558"/>
                  </a:cubicBezTo>
                  <a:cubicBezTo>
                    <a:pt x="522" y="554"/>
                    <a:pt x="536" y="544"/>
                    <a:pt x="545" y="531"/>
                  </a:cubicBezTo>
                  <a:cubicBezTo>
                    <a:pt x="861" y="594"/>
                    <a:pt x="861" y="594"/>
                    <a:pt x="861" y="594"/>
                  </a:cubicBezTo>
                  <a:cubicBezTo>
                    <a:pt x="811" y="779"/>
                    <a:pt x="632" y="900"/>
                    <a:pt x="444" y="877"/>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84"/>
            <p:cNvSpPr>
              <a:spLocks noEditPoints="1"/>
            </p:cNvSpPr>
            <p:nvPr/>
          </p:nvSpPr>
          <p:spPr bwMode="auto">
            <a:xfrm>
              <a:off x="-549600" y="2572009"/>
              <a:ext cx="2917851" cy="2941747"/>
            </a:xfrm>
            <a:custGeom>
              <a:avLst/>
              <a:gdLst>
                <a:gd name="T0" fmla="*/ 419 w 982"/>
                <a:gd name="T1" fmla="*/ 931 h 990"/>
                <a:gd name="T2" fmla="*/ 478 w 982"/>
                <a:gd name="T3" fmla="*/ 990 h 990"/>
                <a:gd name="T4" fmla="*/ 544 w 982"/>
                <a:gd name="T5" fmla="*/ 987 h 990"/>
                <a:gd name="T6" fmla="*/ 595 w 982"/>
                <a:gd name="T7" fmla="*/ 922 h 990"/>
                <a:gd name="T8" fmla="*/ 644 w 982"/>
                <a:gd name="T9" fmla="*/ 908 h 990"/>
                <a:gd name="T10" fmla="*/ 725 w 982"/>
                <a:gd name="T11" fmla="*/ 930 h 990"/>
                <a:gd name="T12" fmla="*/ 781 w 982"/>
                <a:gd name="T13" fmla="*/ 894 h 990"/>
                <a:gd name="T14" fmla="*/ 793 w 982"/>
                <a:gd name="T15" fmla="*/ 812 h 990"/>
                <a:gd name="T16" fmla="*/ 829 w 982"/>
                <a:gd name="T17" fmla="*/ 775 h 990"/>
                <a:gd name="T18" fmla="*/ 910 w 982"/>
                <a:gd name="T19" fmla="*/ 753 h 990"/>
                <a:gd name="T20" fmla="*/ 940 w 982"/>
                <a:gd name="T21" fmla="*/ 694 h 990"/>
                <a:gd name="T22" fmla="*/ 910 w 982"/>
                <a:gd name="T23" fmla="*/ 617 h 990"/>
                <a:gd name="T24" fmla="*/ 923 w 982"/>
                <a:gd name="T25" fmla="*/ 567 h 990"/>
                <a:gd name="T26" fmla="*/ 982 w 982"/>
                <a:gd name="T27" fmla="*/ 507 h 990"/>
                <a:gd name="T28" fmla="*/ 979 w 982"/>
                <a:gd name="T29" fmla="*/ 441 h 990"/>
                <a:gd name="T30" fmla="*/ 915 w 982"/>
                <a:gd name="T31" fmla="*/ 389 h 990"/>
                <a:gd name="T32" fmla="*/ 901 w 982"/>
                <a:gd name="T33" fmla="*/ 340 h 990"/>
                <a:gd name="T34" fmla="*/ 923 w 982"/>
                <a:gd name="T35" fmla="*/ 258 h 990"/>
                <a:gd name="T36" fmla="*/ 888 w 982"/>
                <a:gd name="T37" fmla="*/ 202 h 990"/>
                <a:gd name="T38" fmla="*/ 806 w 982"/>
                <a:gd name="T39" fmla="*/ 190 h 990"/>
                <a:gd name="T40" fmla="*/ 770 w 982"/>
                <a:gd name="T41" fmla="*/ 154 h 990"/>
                <a:gd name="T42" fmla="*/ 748 w 982"/>
                <a:gd name="T43" fmla="*/ 72 h 990"/>
                <a:gd name="T44" fmla="*/ 690 w 982"/>
                <a:gd name="T45" fmla="*/ 42 h 990"/>
                <a:gd name="T46" fmla="*/ 613 w 982"/>
                <a:gd name="T47" fmla="*/ 72 h 990"/>
                <a:gd name="T48" fmla="*/ 564 w 982"/>
                <a:gd name="T49" fmla="*/ 60 h 990"/>
                <a:gd name="T50" fmla="*/ 504 w 982"/>
                <a:gd name="T51" fmla="*/ 0 h 990"/>
                <a:gd name="T52" fmla="*/ 439 w 982"/>
                <a:gd name="T53" fmla="*/ 3 h 990"/>
                <a:gd name="T54" fmla="*/ 387 w 982"/>
                <a:gd name="T55" fmla="*/ 68 h 990"/>
                <a:gd name="T56" fmla="*/ 338 w 982"/>
                <a:gd name="T57" fmla="*/ 82 h 990"/>
                <a:gd name="T58" fmla="*/ 257 w 982"/>
                <a:gd name="T59" fmla="*/ 61 h 990"/>
                <a:gd name="T60" fmla="*/ 202 w 982"/>
                <a:gd name="T61" fmla="*/ 97 h 990"/>
                <a:gd name="T62" fmla="*/ 189 w 982"/>
                <a:gd name="T63" fmla="*/ 179 h 990"/>
                <a:gd name="T64" fmla="*/ 154 w 982"/>
                <a:gd name="T65" fmla="*/ 216 h 990"/>
                <a:gd name="T66" fmla="*/ 73 w 982"/>
                <a:gd name="T67" fmla="*/ 238 h 990"/>
                <a:gd name="T68" fmla="*/ 42 w 982"/>
                <a:gd name="T69" fmla="*/ 297 h 990"/>
                <a:gd name="T70" fmla="*/ 72 w 982"/>
                <a:gd name="T71" fmla="*/ 374 h 990"/>
                <a:gd name="T72" fmla="*/ 59 w 982"/>
                <a:gd name="T73" fmla="*/ 424 h 990"/>
                <a:gd name="T74" fmla="*/ 0 w 982"/>
                <a:gd name="T75" fmla="*/ 484 h 990"/>
                <a:gd name="T76" fmla="*/ 3 w 982"/>
                <a:gd name="T77" fmla="*/ 550 h 990"/>
                <a:gd name="T78" fmla="*/ 67 w 982"/>
                <a:gd name="T79" fmla="*/ 602 h 990"/>
                <a:gd name="T80" fmla="*/ 81 w 982"/>
                <a:gd name="T81" fmla="*/ 651 h 990"/>
                <a:gd name="T82" fmla="*/ 59 w 982"/>
                <a:gd name="T83" fmla="*/ 733 h 990"/>
                <a:gd name="T84" fmla="*/ 95 w 982"/>
                <a:gd name="T85" fmla="*/ 789 h 990"/>
                <a:gd name="T86" fmla="*/ 176 w 982"/>
                <a:gd name="T87" fmla="*/ 801 h 990"/>
                <a:gd name="T88" fmla="*/ 212 w 982"/>
                <a:gd name="T89" fmla="*/ 837 h 990"/>
                <a:gd name="T90" fmla="*/ 234 w 982"/>
                <a:gd name="T91" fmla="*/ 918 h 990"/>
                <a:gd name="T92" fmla="*/ 293 w 982"/>
                <a:gd name="T93" fmla="*/ 949 h 990"/>
                <a:gd name="T94" fmla="*/ 369 w 982"/>
                <a:gd name="T95" fmla="*/ 918 h 990"/>
                <a:gd name="T96" fmla="*/ 427 w 982"/>
                <a:gd name="T97" fmla="*/ 508 h 990"/>
                <a:gd name="T98" fmla="*/ 111 w 982"/>
                <a:gd name="T99" fmla="*/ 445 h 990"/>
                <a:gd name="T100" fmla="*/ 482 w 982"/>
                <a:gd name="T101" fmla="*/ 430 h 990"/>
                <a:gd name="T102" fmla="*/ 594 w 982"/>
                <a:gd name="T103" fmla="*/ 122 h 990"/>
                <a:gd name="T104" fmla="*/ 530 w 982"/>
                <a:gd name="T105" fmla="*/ 442 h 990"/>
                <a:gd name="T106" fmla="*/ 507 w 982"/>
                <a:gd name="T107" fmla="*/ 558 h 990"/>
                <a:gd name="T108" fmla="*/ 444 w 982"/>
                <a:gd name="T109" fmla="*/ 877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2" h="990">
                  <a:moveTo>
                    <a:pt x="374" y="976"/>
                  </a:moveTo>
                  <a:cubicBezTo>
                    <a:pt x="393" y="981"/>
                    <a:pt x="393" y="981"/>
                    <a:pt x="393" y="981"/>
                  </a:cubicBezTo>
                  <a:cubicBezTo>
                    <a:pt x="419" y="931"/>
                    <a:pt x="419" y="931"/>
                    <a:pt x="419" y="931"/>
                  </a:cubicBezTo>
                  <a:cubicBezTo>
                    <a:pt x="444" y="933"/>
                    <a:pt x="444" y="933"/>
                    <a:pt x="444" y="933"/>
                  </a:cubicBezTo>
                  <a:cubicBezTo>
                    <a:pt x="458" y="989"/>
                    <a:pt x="458" y="989"/>
                    <a:pt x="458" y="989"/>
                  </a:cubicBezTo>
                  <a:cubicBezTo>
                    <a:pt x="478" y="990"/>
                    <a:pt x="478" y="990"/>
                    <a:pt x="478" y="990"/>
                  </a:cubicBezTo>
                  <a:cubicBezTo>
                    <a:pt x="495" y="937"/>
                    <a:pt x="495" y="937"/>
                    <a:pt x="495" y="937"/>
                  </a:cubicBezTo>
                  <a:cubicBezTo>
                    <a:pt x="520" y="934"/>
                    <a:pt x="520" y="934"/>
                    <a:pt x="520" y="934"/>
                  </a:cubicBezTo>
                  <a:cubicBezTo>
                    <a:pt x="544" y="987"/>
                    <a:pt x="544" y="987"/>
                    <a:pt x="544" y="987"/>
                  </a:cubicBezTo>
                  <a:cubicBezTo>
                    <a:pt x="564" y="985"/>
                    <a:pt x="564" y="985"/>
                    <a:pt x="564" y="985"/>
                  </a:cubicBezTo>
                  <a:cubicBezTo>
                    <a:pt x="571" y="929"/>
                    <a:pt x="571" y="929"/>
                    <a:pt x="571" y="929"/>
                  </a:cubicBezTo>
                  <a:cubicBezTo>
                    <a:pt x="595" y="922"/>
                    <a:pt x="595" y="922"/>
                    <a:pt x="595" y="922"/>
                  </a:cubicBezTo>
                  <a:cubicBezTo>
                    <a:pt x="628" y="970"/>
                    <a:pt x="628" y="970"/>
                    <a:pt x="628" y="970"/>
                  </a:cubicBezTo>
                  <a:cubicBezTo>
                    <a:pt x="647" y="964"/>
                    <a:pt x="647" y="964"/>
                    <a:pt x="647" y="964"/>
                  </a:cubicBezTo>
                  <a:cubicBezTo>
                    <a:pt x="644" y="908"/>
                    <a:pt x="644" y="908"/>
                    <a:pt x="644" y="908"/>
                  </a:cubicBezTo>
                  <a:cubicBezTo>
                    <a:pt x="667" y="897"/>
                    <a:pt x="667" y="897"/>
                    <a:pt x="667" y="897"/>
                  </a:cubicBezTo>
                  <a:cubicBezTo>
                    <a:pt x="707" y="939"/>
                    <a:pt x="707" y="939"/>
                    <a:pt x="707" y="939"/>
                  </a:cubicBezTo>
                  <a:cubicBezTo>
                    <a:pt x="725" y="930"/>
                    <a:pt x="725" y="930"/>
                    <a:pt x="725" y="930"/>
                  </a:cubicBezTo>
                  <a:cubicBezTo>
                    <a:pt x="713" y="875"/>
                    <a:pt x="713" y="875"/>
                    <a:pt x="713" y="875"/>
                  </a:cubicBezTo>
                  <a:cubicBezTo>
                    <a:pt x="734" y="860"/>
                    <a:pt x="734" y="860"/>
                    <a:pt x="734" y="860"/>
                  </a:cubicBezTo>
                  <a:cubicBezTo>
                    <a:pt x="781" y="894"/>
                    <a:pt x="781" y="894"/>
                    <a:pt x="781" y="894"/>
                  </a:cubicBezTo>
                  <a:cubicBezTo>
                    <a:pt x="797" y="882"/>
                    <a:pt x="797" y="882"/>
                    <a:pt x="797" y="882"/>
                  </a:cubicBezTo>
                  <a:cubicBezTo>
                    <a:pt x="775" y="830"/>
                    <a:pt x="775" y="830"/>
                    <a:pt x="775" y="830"/>
                  </a:cubicBezTo>
                  <a:cubicBezTo>
                    <a:pt x="793" y="812"/>
                    <a:pt x="793" y="812"/>
                    <a:pt x="793" y="812"/>
                  </a:cubicBezTo>
                  <a:cubicBezTo>
                    <a:pt x="845" y="837"/>
                    <a:pt x="845" y="837"/>
                    <a:pt x="845" y="837"/>
                  </a:cubicBezTo>
                  <a:cubicBezTo>
                    <a:pt x="859" y="823"/>
                    <a:pt x="859" y="823"/>
                    <a:pt x="859" y="823"/>
                  </a:cubicBezTo>
                  <a:cubicBezTo>
                    <a:pt x="829" y="775"/>
                    <a:pt x="829" y="775"/>
                    <a:pt x="829" y="775"/>
                  </a:cubicBezTo>
                  <a:cubicBezTo>
                    <a:pt x="843" y="754"/>
                    <a:pt x="843" y="754"/>
                    <a:pt x="843" y="754"/>
                  </a:cubicBezTo>
                  <a:cubicBezTo>
                    <a:pt x="899" y="770"/>
                    <a:pt x="899" y="770"/>
                    <a:pt x="899" y="770"/>
                  </a:cubicBezTo>
                  <a:cubicBezTo>
                    <a:pt x="910" y="753"/>
                    <a:pt x="910" y="753"/>
                    <a:pt x="910" y="753"/>
                  </a:cubicBezTo>
                  <a:cubicBezTo>
                    <a:pt x="872" y="712"/>
                    <a:pt x="872" y="712"/>
                    <a:pt x="872" y="712"/>
                  </a:cubicBezTo>
                  <a:cubicBezTo>
                    <a:pt x="883" y="688"/>
                    <a:pt x="883" y="688"/>
                    <a:pt x="883" y="688"/>
                  </a:cubicBezTo>
                  <a:cubicBezTo>
                    <a:pt x="940" y="694"/>
                    <a:pt x="940" y="694"/>
                    <a:pt x="940" y="694"/>
                  </a:cubicBezTo>
                  <a:cubicBezTo>
                    <a:pt x="948" y="675"/>
                    <a:pt x="948" y="675"/>
                    <a:pt x="948" y="675"/>
                  </a:cubicBezTo>
                  <a:cubicBezTo>
                    <a:pt x="903" y="642"/>
                    <a:pt x="903" y="642"/>
                    <a:pt x="903" y="642"/>
                  </a:cubicBezTo>
                  <a:cubicBezTo>
                    <a:pt x="910" y="617"/>
                    <a:pt x="910" y="617"/>
                    <a:pt x="910" y="617"/>
                  </a:cubicBezTo>
                  <a:cubicBezTo>
                    <a:pt x="968" y="612"/>
                    <a:pt x="968" y="612"/>
                    <a:pt x="968" y="612"/>
                  </a:cubicBezTo>
                  <a:cubicBezTo>
                    <a:pt x="972" y="593"/>
                    <a:pt x="972" y="593"/>
                    <a:pt x="972" y="593"/>
                  </a:cubicBezTo>
                  <a:cubicBezTo>
                    <a:pt x="923" y="567"/>
                    <a:pt x="923" y="567"/>
                    <a:pt x="923" y="567"/>
                  </a:cubicBezTo>
                  <a:cubicBezTo>
                    <a:pt x="925" y="541"/>
                    <a:pt x="925" y="541"/>
                    <a:pt x="925" y="541"/>
                  </a:cubicBezTo>
                  <a:cubicBezTo>
                    <a:pt x="981" y="527"/>
                    <a:pt x="981" y="527"/>
                    <a:pt x="981" y="527"/>
                  </a:cubicBezTo>
                  <a:cubicBezTo>
                    <a:pt x="982" y="507"/>
                    <a:pt x="982" y="507"/>
                    <a:pt x="982" y="507"/>
                  </a:cubicBezTo>
                  <a:cubicBezTo>
                    <a:pt x="929" y="490"/>
                    <a:pt x="929" y="490"/>
                    <a:pt x="929" y="490"/>
                  </a:cubicBezTo>
                  <a:cubicBezTo>
                    <a:pt x="926" y="465"/>
                    <a:pt x="926" y="465"/>
                    <a:pt x="926" y="465"/>
                  </a:cubicBezTo>
                  <a:cubicBezTo>
                    <a:pt x="979" y="441"/>
                    <a:pt x="979" y="441"/>
                    <a:pt x="979" y="441"/>
                  </a:cubicBezTo>
                  <a:cubicBezTo>
                    <a:pt x="977" y="421"/>
                    <a:pt x="977" y="421"/>
                    <a:pt x="977" y="421"/>
                  </a:cubicBezTo>
                  <a:cubicBezTo>
                    <a:pt x="921" y="414"/>
                    <a:pt x="921" y="414"/>
                    <a:pt x="921" y="414"/>
                  </a:cubicBezTo>
                  <a:cubicBezTo>
                    <a:pt x="915" y="389"/>
                    <a:pt x="915" y="389"/>
                    <a:pt x="915" y="389"/>
                  </a:cubicBezTo>
                  <a:cubicBezTo>
                    <a:pt x="963" y="356"/>
                    <a:pt x="963" y="356"/>
                    <a:pt x="963" y="356"/>
                  </a:cubicBezTo>
                  <a:cubicBezTo>
                    <a:pt x="957" y="337"/>
                    <a:pt x="957" y="337"/>
                    <a:pt x="957" y="337"/>
                  </a:cubicBezTo>
                  <a:cubicBezTo>
                    <a:pt x="901" y="340"/>
                    <a:pt x="901" y="340"/>
                    <a:pt x="901" y="340"/>
                  </a:cubicBezTo>
                  <a:cubicBezTo>
                    <a:pt x="890" y="316"/>
                    <a:pt x="890" y="316"/>
                    <a:pt x="890" y="316"/>
                  </a:cubicBezTo>
                  <a:cubicBezTo>
                    <a:pt x="932" y="276"/>
                    <a:pt x="932" y="276"/>
                    <a:pt x="932" y="276"/>
                  </a:cubicBezTo>
                  <a:cubicBezTo>
                    <a:pt x="923" y="258"/>
                    <a:pt x="923" y="258"/>
                    <a:pt x="923" y="258"/>
                  </a:cubicBezTo>
                  <a:cubicBezTo>
                    <a:pt x="868" y="270"/>
                    <a:pt x="868" y="270"/>
                    <a:pt x="868" y="270"/>
                  </a:cubicBezTo>
                  <a:cubicBezTo>
                    <a:pt x="854" y="249"/>
                    <a:pt x="854" y="249"/>
                    <a:pt x="854" y="249"/>
                  </a:cubicBezTo>
                  <a:cubicBezTo>
                    <a:pt x="888" y="202"/>
                    <a:pt x="888" y="202"/>
                    <a:pt x="888" y="202"/>
                  </a:cubicBezTo>
                  <a:cubicBezTo>
                    <a:pt x="876" y="186"/>
                    <a:pt x="876" y="186"/>
                    <a:pt x="876" y="186"/>
                  </a:cubicBezTo>
                  <a:cubicBezTo>
                    <a:pt x="824" y="208"/>
                    <a:pt x="824" y="208"/>
                    <a:pt x="824" y="208"/>
                  </a:cubicBezTo>
                  <a:cubicBezTo>
                    <a:pt x="806" y="190"/>
                    <a:pt x="806" y="190"/>
                    <a:pt x="806" y="190"/>
                  </a:cubicBezTo>
                  <a:cubicBezTo>
                    <a:pt x="831" y="137"/>
                    <a:pt x="831" y="137"/>
                    <a:pt x="831" y="137"/>
                  </a:cubicBezTo>
                  <a:cubicBezTo>
                    <a:pt x="817" y="124"/>
                    <a:pt x="817" y="124"/>
                    <a:pt x="817" y="124"/>
                  </a:cubicBezTo>
                  <a:cubicBezTo>
                    <a:pt x="770" y="154"/>
                    <a:pt x="770" y="154"/>
                    <a:pt x="770" y="154"/>
                  </a:cubicBezTo>
                  <a:cubicBezTo>
                    <a:pt x="749" y="140"/>
                    <a:pt x="749" y="140"/>
                    <a:pt x="749" y="140"/>
                  </a:cubicBezTo>
                  <a:cubicBezTo>
                    <a:pt x="765" y="83"/>
                    <a:pt x="765" y="83"/>
                    <a:pt x="765" y="83"/>
                  </a:cubicBezTo>
                  <a:cubicBezTo>
                    <a:pt x="748" y="72"/>
                    <a:pt x="748" y="72"/>
                    <a:pt x="748" y="72"/>
                  </a:cubicBezTo>
                  <a:cubicBezTo>
                    <a:pt x="707" y="111"/>
                    <a:pt x="707" y="111"/>
                    <a:pt x="707" y="111"/>
                  </a:cubicBezTo>
                  <a:cubicBezTo>
                    <a:pt x="684" y="100"/>
                    <a:pt x="684" y="100"/>
                    <a:pt x="684" y="100"/>
                  </a:cubicBezTo>
                  <a:cubicBezTo>
                    <a:pt x="690" y="42"/>
                    <a:pt x="690" y="42"/>
                    <a:pt x="690" y="42"/>
                  </a:cubicBezTo>
                  <a:cubicBezTo>
                    <a:pt x="671" y="34"/>
                    <a:pt x="671" y="34"/>
                    <a:pt x="671" y="34"/>
                  </a:cubicBezTo>
                  <a:cubicBezTo>
                    <a:pt x="638" y="79"/>
                    <a:pt x="638" y="79"/>
                    <a:pt x="638" y="79"/>
                  </a:cubicBezTo>
                  <a:cubicBezTo>
                    <a:pt x="613" y="72"/>
                    <a:pt x="613" y="72"/>
                    <a:pt x="613" y="72"/>
                  </a:cubicBezTo>
                  <a:cubicBezTo>
                    <a:pt x="609" y="14"/>
                    <a:pt x="609" y="14"/>
                    <a:pt x="609" y="14"/>
                  </a:cubicBezTo>
                  <a:cubicBezTo>
                    <a:pt x="589" y="10"/>
                    <a:pt x="589" y="10"/>
                    <a:pt x="589" y="10"/>
                  </a:cubicBezTo>
                  <a:cubicBezTo>
                    <a:pt x="564" y="60"/>
                    <a:pt x="564" y="60"/>
                    <a:pt x="564" y="60"/>
                  </a:cubicBezTo>
                  <a:cubicBezTo>
                    <a:pt x="538" y="58"/>
                    <a:pt x="538" y="58"/>
                    <a:pt x="538" y="58"/>
                  </a:cubicBezTo>
                  <a:cubicBezTo>
                    <a:pt x="524" y="1"/>
                    <a:pt x="524" y="1"/>
                    <a:pt x="524" y="1"/>
                  </a:cubicBezTo>
                  <a:cubicBezTo>
                    <a:pt x="504" y="0"/>
                    <a:pt x="504" y="0"/>
                    <a:pt x="504" y="0"/>
                  </a:cubicBezTo>
                  <a:cubicBezTo>
                    <a:pt x="488" y="54"/>
                    <a:pt x="488" y="54"/>
                    <a:pt x="488" y="54"/>
                  </a:cubicBezTo>
                  <a:cubicBezTo>
                    <a:pt x="462" y="57"/>
                    <a:pt x="462" y="57"/>
                    <a:pt x="462" y="57"/>
                  </a:cubicBezTo>
                  <a:cubicBezTo>
                    <a:pt x="439" y="3"/>
                    <a:pt x="439" y="3"/>
                    <a:pt x="439" y="3"/>
                  </a:cubicBezTo>
                  <a:cubicBezTo>
                    <a:pt x="419" y="6"/>
                    <a:pt x="419" y="6"/>
                    <a:pt x="419" y="6"/>
                  </a:cubicBezTo>
                  <a:cubicBezTo>
                    <a:pt x="412" y="62"/>
                    <a:pt x="412" y="62"/>
                    <a:pt x="412" y="62"/>
                  </a:cubicBezTo>
                  <a:cubicBezTo>
                    <a:pt x="387" y="68"/>
                    <a:pt x="387" y="68"/>
                    <a:pt x="387" y="68"/>
                  </a:cubicBezTo>
                  <a:cubicBezTo>
                    <a:pt x="355" y="20"/>
                    <a:pt x="355" y="20"/>
                    <a:pt x="355" y="20"/>
                  </a:cubicBezTo>
                  <a:cubicBezTo>
                    <a:pt x="336" y="26"/>
                    <a:pt x="336" y="26"/>
                    <a:pt x="336" y="26"/>
                  </a:cubicBezTo>
                  <a:cubicBezTo>
                    <a:pt x="338" y="82"/>
                    <a:pt x="338" y="82"/>
                    <a:pt x="338" y="82"/>
                  </a:cubicBezTo>
                  <a:cubicBezTo>
                    <a:pt x="315" y="94"/>
                    <a:pt x="315" y="94"/>
                    <a:pt x="315" y="94"/>
                  </a:cubicBezTo>
                  <a:cubicBezTo>
                    <a:pt x="275" y="52"/>
                    <a:pt x="275" y="52"/>
                    <a:pt x="275" y="52"/>
                  </a:cubicBezTo>
                  <a:cubicBezTo>
                    <a:pt x="257" y="61"/>
                    <a:pt x="257" y="61"/>
                    <a:pt x="257" y="61"/>
                  </a:cubicBezTo>
                  <a:cubicBezTo>
                    <a:pt x="269" y="116"/>
                    <a:pt x="269" y="116"/>
                    <a:pt x="269" y="116"/>
                  </a:cubicBezTo>
                  <a:cubicBezTo>
                    <a:pt x="249" y="131"/>
                    <a:pt x="249" y="131"/>
                    <a:pt x="249" y="131"/>
                  </a:cubicBezTo>
                  <a:cubicBezTo>
                    <a:pt x="202" y="97"/>
                    <a:pt x="202" y="97"/>
                    <a:pt x="202" y="97"/>
                  </a:cubicBezTo>
                  <a:cubicBezTo>
                    <a:pt x="186" y="109"/>
                    <a:pt x="186" y="109"/>
                    <a:pt x="186" y="109"/>
                  </a:cubicBezTo>
                  <a:cubicBezTo>
                    <a:pt x="207" y="160"/>
                    <a:pt x="207" y="160"/>
                    <a:pt x="207" y="160"/>
                  </a:cubicBezTo>
                  <a:cubicBezTo>
                    <a:pt x="189" y="179"/>
                    <a:pt x="189" y="179"/>
                    <a:pt x="189" y="179"/>
                  </a:cubicBezTo>
                  <a:cubicBezTo>
                    <a:pt x="137" y="154"/>
                    <a:pt x="137" y="154"/>
                    <a:pt x="137" y="154"/>
                  </a:cubicBezTo>
                  <a:cubicBezTo>
                    <a:pt x="123" y="168"/>
                    <a:pt x="123" y="168"/>
                    <a:pt x="123" y="168"/>
                  </a:cubicBezTo>
                  <a:cubicBezTo>
                    <a:pt x="154" y="216"/>
                    <a:pt x="154" y="216"/>
                    <a:pt x="154" y="216"/>
                  </a:cubicBezTo>
                  <a:cubicBezTo>
                    <a:pt x="139" y="237"/>
                    <a:pt x="139" y="237"/>
                    <a:pt x="139" y="237"/>
                  </a:cubicBezTo>
                  <a:cubicBezTo>
                    <a:pt x="83" y="221"/>
                    <a:pt x="83" y="221"/>
                    <a:pt x="83" y="221"/>
                  </a:cubicBezTo>
                  <a:cubicBezTo>
                    <a:pt x="73" y="238"/>
                    <a:pt x="73" y="238"/>
                    <a:pt x="73" y="238"/>
                  </a:cubicBezTo>
                  <a:cubicBezTo>
                    <a:pt x="110" y="279"/>
                    <a:pt x="110" y="279"/>
                    <a:pt x="110" y="279"/>
                  </a:cubicBezTo>
                  <a:cubicBezTo>
                    <a:pt x="100" y="303"/>
                    <a:pt x="100" y="303"/>
                    <a:pt x="100" y="303"/>
                  </a:cubicBezTo>
                  <a:cubicBezTo>
                    <a:pt x="42" y="297"/>
                    <a:pt x="42" y="297"/>
                    <a:pt x="42" y="297"/>
                  </a:cubicBezTo>
                  <a:cubicBezTo>
                    <a:pt x="34" y="315"/>
                    <a:pt x="34" y="315"/>
                    <a:pt x="34" y="315"/>
                  </a:cubicBezTo>
                  <a:cubicBezTo>
                    <a:pt x="79" y="349"/>
                    <a:pt x="79" y="349"/>
                    <a:pt x="79" y="349"/>
                  </a:cubicBezTo>
                  <a:cubicBezTo>
                    <a:pt x="72" y="374"/>
                    <a:pt x="72" y="374"/>
                    <a:pt x="72" y="374"/>
                  </a:cubicBezTo>
                  <a:cubicBezTo>
                    <a:pt x="15" y="378"/>
                    <a:pt x="15" y="378"/>
                    <a:pt x="15" y="378"/>
                  </a:cubicBezTo>
                  <a:cubicBezTo>
                    <a:pt x="10" y="398"/>
                    <a:pt x="10" y="398"/>
                    <a:pt x="10" y="398"/>
                  </a:cubicBezTo>
                  <a:cubicBezTo>
                    <a:pt x="59" y="424"/>
                    <a:pt x="59" y="424"/>
                    <a:pt x="59" y="424"/>
                  </a:cubicBezTo>
                  <a:cubicBezTo>
                    <a:pt x="57" y="449"/>
                    <a:pt x="57" y="449"/>
                    <a:pt x="57" y="449"/>
                  </a:cubicBezTo>
                  <a:cubicBezTo>
                    <a:pt x="1" y="464"/>
                    <a:pt x="1" y="464"/>
                    <a:pt x="1" y="464"/>
                  </a:cubicBezTo>
                  <a:cubicBezTo>
                    <a:pt x="0" y="484"/>
                    <a:pt x="0" y="484"/>
                    <a:pt x="0" y="484"/>
                  </a:cubicBezTo>
                  <a:cubicBezTo>
                    <a:pt x="53" y="500"/>
                    <a:pt x="53" y="500"/>
                    <a:pt x="53" y="500"/>
                  </a:cubicBezTo>
                  <a:cubicBezTo>
                    <a:pt x="56" y="526"/>
                    <a:pt x="56" y="526"/>
                    <a:pt x="56" y="526"/>
                  </a:cubicBezTo>
                  <a:cubicBezTo>
                    <a:pt x="3" y="550"/>
                    <a:pt x="3" y="550"/>
                    <a:pt x="3" y="550"/>
                  </a:cubicBezTo>
                  <a:cubicBezTo>
                    <a:pt x="5" y="570"/>
                    <a:pt x="5" y="570"/>
                    <a:pt x="5" y="570"/>
                  </a:cubicBezTo>
                  <a:cubicBezTo>
                    <a:pt x="61" y="577"/>
                    <a:pt x="61" y="577"/>
                    <a:pt x="61" y="577"/>
                  </a:cubicBezTo>
                  <a:cubicBezTo>
                    <a:pt x="67" y="602"/>
                    <a:pt x="67" y="602"/>
                    <a:pt x="67" y="602"/>
                  </a:cubicBezTo>
                  <a:cubicBezTo>
                    <a:pt x="20" y="635"/>
                    <a:pt x="20" y="635"/>
                    <a:pt x="20" y="635"/>
                  </a:cubicBezTo>
                  <a:cubicBezTo>
                    <a:pt x="25" y="654"/>
                    <a:pt x="25" y="654"/>
                    <a:pt x="25" y="654"/>
                  </a:cubicBezTo>
                  <a:cubicBezTo>
                    <a:pt x="81" y="651"/>
                    <a:pt x="81" y="651"/>
                    <a:pt x="81" y="651"/>
                  </a:cubicBezTo>
                  <a:cubicBezTo>
                    <a:pt x="92" y="674"/>
                    <a:pt x="92" y="674"/>
                    <a:pt x="92" y="674"/>
                  </a:cubicBezTo>
                  <a:cubicBezTo>
                    <a:pt x="50" y="715"/>
                    <a:pt x="50" y="715"/>
                    <a:pt x="50" y="715"/>
                  </a:cubicBezTo>
                  <a:cubicBezTo>
                    <a:pt x="59" y="733"/>
                    <a:pt x="59" y="733"/>
                    <a:pt x="59" y="733"/>
                  </a:cubicBezTo>
                  <a:cubicBezTo>
                    <a:pt x="114" y="720"/>
                    <a:pt x="114" y="720"/>
                    <a:pt x="114" y="720"/>
                  </a:cubicBezTo>
                  <a:cubicBezTo>
                    <a:pt x="128" y="741"/>
                    <a:pt x="128" y="741"/>
                    <a:pt x="128" y="741"/>
                  </a:cubicBezTo>
                  <a:cubicBezTo>
                    <a:pt x="95" y="789"/>
                    <a:pt x="95" y="789"/>
                    <a:pt x="95" y="789"/>
                  </a:cubicBezTo>
                  <a:cubicBezTo>
                    <a:pt x="107" y="805"/>
                    <a:pt x="107" y="805"/>
                    <a:pt x="107" y="805"/>
                  </a:cubicBezTo>
                  <a:cubicBezTo>
                    <a:pt x="158" y="783"/>
                    <a:pt x="158" y="783"/>
                    <a:pt x="158" y="783"/>
                  </a:cubicBezTo>
                  <a:cubicBezTo>
                    <a:pt x="176" y="801"/>
                    <a:pt x="176" y="801"/>
                    <a:pt x="176" y="801"/>
                  </a:cubicBezTo>
                  <a:cubicBezTo>
                    <a:pt x="151" y="853"/>
                    <a:pt x="151" y="853"/>
                    <a:pt x="151" y="853"/>
                  </a:cubicBezTo>
                  <a:cubicBezTo>
                    <a:pt x="165" y="867"/>
                    <a:pt x="165" y="867"/>
                    <a:pt x="165" y="867"/>
                  </a:cubicBezTo>
                  <a:cubicBezTo>
                    <a:pt x="212" y="837"/>
                    <a:pt x="212" y="837"/>
                    <a:pt x="212" y="837"/>
                  </a:cubicBezTo>
                  <a:cubicBezTo>
                    <a:pt x="233" y="851"/>
                    <a:pt x="233" y="851"/>
                    <a:pt x="233" y="851"/>
                  </a:cubicBezTo>
                  <a:cubicBezTo>
                    <a:pt x="218" y="907"/>
                    <a:pt x="218" y="907"/>
                    <a:pt x="218" y="907"/>
                  </a:cubicBezTo>
                  <a:cubicBezTo>
                    <a:pt x="234" y="918"/>
                    <a:pt x="234" y="918"/>
                    <a:pt x="234" y="918"/>
                  </a:cubicBezTo>
                  <a:cubicBezTo>
                    <a:pt x="275" y="880"/>
                    <a:pt x="275" y="880"/>
                    <a:pt x="275" y="880"/>
                  </a:cubicBezTo>
                  <a:cubicBezTo>
                    <a:pt x="298" y="891"/>
                    <a:pt x="298" y="891"/>
                    <a:pt x="298" y="891"/>
                  </a:cubicBezTo>
                  <a:cubicBezTo>
                    <a:pt x="293" y="949"/>
                    <a:pt x="293" y="949"/>
                    <a:pt x="293" y="949"/>
                  </a:cubicBezTo>
                  <a:cubicBezTo>
                    <a:pt x="311" y="957"/>
                    <a:pt x="311" y="957"/>
                    <a:pt x="311" y="957"/>
                  </a:cubicBezTo>
                  <a:cubicBezTo>
                    <a:pt x="345" y="912"/>
                    <a:pt x="345" y="912"/>
                    <a:pt x="345" y="912"/>
                  </a:cubicBezTo>
                  <a:cubicBezTo>
                    <a:pt x="369" y="918"/>
                    <a:pt x="369" y="918"/>
                    <a:pt x="369" y="918"/>
                  </a:cubicBezTo>
                  <a:lnTo>
                    <a:pt x="374" y="976"/>
                  </a:lnTo>
                  <a:close/>
                  <a:moveTo>
                    <a:pt x="111" y="445"/>
                  </a:moveTo>
                  <a:cubicBezTo>
                    <a:pt x="427" y="508"/>
                    <a:pt x="427" y="508"/>
                    <a:pt x="427" y="508"/>
                  </a:cubicBezTo>
                  <a:cubicBezTo>
                    <a:pt x="431" y="526"/>
                    <a:pt x="442" y="541"/>
                    <a:pt x="458" y="551"/>
                  </a:cubicBezTo>
                  <a:cubicBezTo>
                    <a:pt x="395" y="868"/>
                    <a:pt x="395" y="868"/>
                    <a:pt x="395" y="868"/>
                  </a:cubicBezTo>
                  <a:cubicBezTo>
                    <a:pt x="208" y="820"/>
                    <a:pt x="86" y="638"/>
                    <a:pt x="111" y="445"/>
                  </a:cubicBezTo>
                  <a:close/>
                  <a:moveTo>
                    <a:pt x="121" y="397"/>
                  </a:moveTo>
                  <a:cubicBezTo>
                    <a:pt x="170" y="208"/>
                    <a:pt x="353" y="85"/>
                    <a:pt x="545" y="112"/>
                  </a:cubicBezTo>
                  <a:cubicBezTo>
                    <a:pt x="482" y="430"/>
                    <a:pt x="482" y="430"/>
                    <a:pt x="482" y="430"/>
                  </a:cubicBezTo>
                  <a:cubicBezTo>
                    <a:pt x="463" y="433"/>
                    <a:pt x="447" y="443"/>
                    <a:pt x="436" y="459"/>
                  </a:cubicBezTo>
                  <a:lnTo>
                    <a:pt x="121" y="397"/>
                  </a:lnTo>
                  <a:close/>
                  <a:moveTo>
                    <a:pt x="594" y="122"/>
                  </a:moveTo>
                  <a:cubicBezTo>
                    <a:pt x="777" y="173"/>
                    <a:pt x="896" y="354"/>
                    <a:pt x="870" y="545"/>
                  </a:cubicBezTo>
                  <a:cubicBezTo>
                    <a:pt x="555" y="483"/>
                    <a:pt x="555" y="483"/>
                    <a:pt x="555" y="483"/>
                  </a:cubicBezTo>
                  <a:cubicBezTo>
                    <a:pt x="552" y="467"/>
                    <a:pt x="543" y="452"/>
                    <a:pt x="530" y="442"/>
                  </a:cubicBezTo>
                  <a:lnTo>
                    <a:pt x="594" y="122"/>
                  </a:lnTo>
                  <a:close/>
                  <a:moveTo>
                    <a:pt x="444" y="877"/>
                  </a:moveTo>
                  <a:cubicBezTo>
                    <a:pt x="507" y="558"/>
                    <a:pt x="507" y="558"/>
                    <a:pt x="507" y="558"/>
                  </a:cubicBezTo>
                  <a:cubicBezTo>
                    <a:pt x="522" y="554"/>
                    <a:pt x="536" y="544"/>
                    <a:pt x="545" y="531"/>
                  </a:cubicBezTo>
                  <a:cubicBezTo>
                    <a:pt x="861" y="594"/>
                    <a:pt x="861" y="594"/>
                    <a:pt x="861" y="594"/>
                  </a:cubicBezTo>
                  <a:cubicBezTo>
                    <a:pt x="811" y="779"/>
                    <a:pt x="632" y="900"/>
                    <a:pt x="444" y="877"/>
                  </a:cubicBezTo>
                  <a:close/>
                </a:path>
              </a:pathLst>
            </a:custGeom>
            <a:noFill/>
            <a:ln w="9"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11" name="TextBox 910"/>
          <p:cNvSpPr txBox="1"/>
          <p:nvPr/>
        </p:nvSpPr>
        <p:spPr>
          <a:xfrm>
            <a:off x="4233169" y="1857539"/>
            <a:ext cx="3384323" cy="1084912"/>
          </a:xfrm>
          <a:prstGeom prst="rect">
            <a:avLst/>
          </a:prstGeom>
          <a:noFill/>
        </p:spPr>
        <p:txBody>
          <a:bodyPr wrap="square" lIns="68580" tIns="34290" rIns="68580" bIns="34290" rtlCol="0">
            <a:spAutoFit/>
          </a:bodyPr>
          <a:lstStyle/>
          <a:p>
            <a:r>
              <a:rPr lang="en-US" altLang="zh-CN" sz="6600" b="1" dirty="0">
                <a:solidFill>
                  <a:srgbClr val="0070C0">
                    <a:alpha val="99000"/>
                  </a:srgbClr>
                </a:solidFill>
                <a:latin typeface="Akzidenz-Grotesk BQ Condensed" pitchFamily="2" charset="0"/>
                <a:ea typeface="微软雅黑" pitchFamily="34" charset="-122"/>
              </a:rPr>
              <a:t>Thanks</a:t>
            </a:r>
            <a:endParaRPr lang="zh-CN" altLang="en-US" sz="6600" b="1" dirty="0">
              <a:solidFill>
                <a:srgbClr val="0070C0">
                  <a:alpha val="99000"/>
                </a:srgbClr>
              </a:solidFill>
              <a:latin typeface="Akzidenz-Grotesk BQ Condensed" pitchFamily="2" charset="0"/>
              <a:ea typeface="微软雅黑" pitchFamily="34" charset="-122"/>
            </a:endParaRPr>
          </a:p>
        </p:txBody>
      </p:sp>
      <p:grpSp>
        <p:nvGrpSpPr>
          <p:cNvPr id="881" name="组合 880"/>
          <p:cNvGrpSpPr/>
          <p:nvPr/>
        </p:nvGrpSpPr>
        <p:grpSpPr>
          <a:xfrm>
            <a:off x="6751094" y="256175"/>
            <a:ext cx="337318" cy="356964"/>
            <a:chOff x="7127876" y="5013176"/>
            <a:chExt cx="495300" cy="509588"/>
          </a:xfrm>
        </p:grpSpPr>
        <p:sp>
          <p:nvSpPr>
            <p:cNvPr id="894" name="Oval 9"/>
            <p:cNvSpPr>
              <a:spLocks noChangeArrowheads="1"/>
            </p:cNvSpPr>
            <p:nvPr/>
          </p:nvSpPr>
          <p:spPr bwMode="auto">
            <a:xfrm>
              <a:off x="7127876" y="5013176"/>
              <a:ext cx="495300"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5"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2" name="组合 881"/>
          <p:cNvGrpSpPr/>
          <p:nvPr/>
        </p:nvGrpSpPr>
        <p:grpSpPr>
          <a:xfrm>
            <a:off x="7186506" y="256175"/>
            <a:ext cx="337318" cy="356964"/>
            <a:chOff x="7743826" y="5013176"/>
            <a:chExt cx="495300" cy="509588"/>
          </a:xfrm>
        </p:grpSpPr>
        <p:sp>
          <p:nvSpPr>
            <p:cNvPr id="892" name="Oval 10"/>
            <p:cNvSpPr>
              <a:spLocks noChangeArrowheads="1"/>
            </p:cNvSpPr>
            <p:nvPr/>
          </p:nvSpPr>
          <p:spPr bwMode="auto">
            <a:xfrm>
              <a:off x="7743826" y="5013176"/>
              <a:ext cx="495300"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3"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3" name="组合 882"/>
          <p:cNvGrpSpPr/>
          <p:nvPr/>
        </p:nvGrpSpPr>
        <p:grpSpPr>
          <a:xfrm>
            <a:off x="7621918" y="256175"/>
            <a:ext cx="337318" cy="356964"/>
            <a:chOff x="8326438" y="5013176"/>
            <a:chExt cx="495300" cy="509588"/>
          </a:xfrm>
        </p:grpSpPr>
        <p:sp>
          <p:nvSpPr>
            <p:cNvPr id="890" name="Oval 11"/>
            <p:cNvSpPr>
              <a:spLocks noChangeArrowheads="1"/>
            </p:cNvSpPr>
            <p:nvPr/>
          </p:nvSpPr>
          <p:spPr bwMode="auto">
            <a:xfrm>
              <a:off x="8326438" y="5013176"/>
              <a:ext cx="495300"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4" name="组合 883"/>
          <p:cNvGrpSpPr/>
          <p:nvPr/>
        </p:nvGrpSpPr>
        <p:grpSpPr>
          <a:xfrm>
            <a:off x="8057330" y="256175"/>
            <a:ext cx="336237" cy="356964"/>
            <a:chOff x="8940801" y="5013176"/>
            <a:chExt cx="493712" cy="509588"/>
          </a:xfrm>
        </p:grpSpPr>
        <p:sp>
          <p:nvSpPr>
            <p:cNvPr id="888" name="Oval 12"/>
            <p:cNvSpPr>
              <a:spLocks noChangeArrowheads="1"/>
            </p:cNvSpPr>
            <p:nvPr/>
          </p:nvSpPr>
          <p:spPr bwMode="auto">
            <a:xfrm>
              <a:off x="8940801" y="5013176"/>
              <a:ext cx="493712"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9"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5" name="组合 884"/>
          <p:cNvGrpSpPr/>
          <p:nvPr/>
        </p:nvGrpSpPr>
        <p:grpSpPr>
          <a:xfrm>
            <a:off x="8491661" y="256175"/>
            <a:ext cx="337318" cy="356964"/>
            <a:chOff x="9559926" y="5013176"/>
            <a:chExt cx="495300" cy="509588"/>
          </a:xfrm>
        </p:grpSpPr>
        <p:sp>
          <p:nvSpPr>
            <p:cNvPr id="886" name="Oval 13"/>
            <p:cNvSpPr>
              <a:spLocks noChangeArrowheads="1"/>
            </p:cNvSpPr>
            <p:nvPr/>
          </p:nvSpPr>
          <p:spPr bwMode="auto">
            <a:xfrm>
              <a:off x="9559926" y="5013176"/>
              <a:ext cx="495300" cy="509588"/>
            </a:xfrm>
            <a:prstGeom prst="ellipse">
              <a:avLst/>
            </a:prstGeom>
            <a:solidFill>
              <a:srgbClr val="0070BC"/>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7"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4" name="文本框 3"/>
          <p:cNvSpPr txBox="1"/>
          <p:nvPr/>
        </p:nvSpPr>
        <p:spPr>
          <a:xfrm>
            <a:off x="4034540" y="3971407"/>
            <a:ext cx="5136342" cy="430887"/>
          </a:xfrm>
          <a:prstGeom prst="rect">
            <a:avLst/>
          </a:prstGeom>
          <a:noFill/>
        </p:spPr>
        <p:txBody>
          <a:bodyPr wrap="none" rtlCol="0">
            <a:spAutoFit/>
          </a:bodyPr>
          <a:lstStyle/>
          <a:p>
            <a:r>
              <a:rPr lang="zh-CN" altLang="en-US" sz="1100" dirty="0" smtClean="0"/>
              <a:t>参考文献：</a:t>
            </a:r>
            <a:r>
              <a:rPr lang="en-US" altLang="zh-CN" sz="1100" dirty="0" err="1"/>
              <a:t>Kingma</a:t>
            </a:r>
            <a:r>
              <a:rPr lang="en-US" altLang="zh-CN" sz="1100" dirty="0"/>
              <a:t>, D. and Ba, J. (2014). Adam: A method for stochastic optimization. </a:t>
            </a:r>
            <a:endParaRPr lang="en-US" altLang="zh-CN" sz="1100" dirty="0" smtClean="0"/>
          </a:p>
          <a:p>
            <a:r>
              <a:rPr lang="en-US" altLang="zh-CN" sz="1100" dirty="0" err="1" smtClean="0"/>
              <a:t>arXiv</a:t>
            </a:r>
            <a:r>
              <a:rPr lang="en-US" altLang="zh-CN" sz="1100" dirty="0" smtClean="0"/>
              <a:t> </a:t>
            </a:r>
            <a:r>
              <a:rPr lang="en-US" altLang="zh-CN" sz="1100" dirty="0"/>
              <a:t>preprint arXiv:1412.6980.</a:t>
            </a:r>
            <a:endParaRPr lang="zh-CN" altLang="en-US" sz="1100" dirty="0"/>
          </a:p>
        </p:txBody>
      </p:sp>
    </p:spTree>
    <p:extLst>
      <p:ext uri="{BB962C8B-B14F-4D97-AF65-F5344CB8AC3E}">
        <p14:creationId xmlns:p14="http://schemas.microsoft.com/office/powerpoint/2010/main" val="90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59"/>
                                        </p:tgtEl>
                                        <p:attrNameLst>
                                          <p:attrName>style.visibility</p:attrName>
                                        </p:attrNameLst>
                                      </p:cBhvr>
                                      <p:to>
                                        <p:strVal val="visible"/>
                                      </p:to>
                                    </p:set>
                                    <p:animEffect transition="in" filter="fade">
                                      <p:cBhvr>
                                        <p:cTn id="7" dur="500"/>
                                        <p:tgtEl>
                                          <p:spTgt spid="2859"/>
                                        </p:tgtEl>
                                      </p:cBhvr>
                                    </p:animEffect>
                                  </p:childTnLst>
                                </p:cTn>
                              </p:par>
                              <p:par>
                                <p:cTn id="8" presetID="10" presetClass="entr" presetSubtype="0" fill="hold" nodeType="withEffect">
                                  <p:stCondLst>
                                    <p:cond delay="0"/>
                                  </p:stCondLst>
                                  <p:childTnLst>
                                    <p:set>
                                      <p:cBhvr>
                                        <p:cTn id="9" dur="1" fill="hold">
                                          <p:stCondLst>
                                            <p:cond delay="0"/>
                                          </p:stCondLst>
                                        </p:cTn>
                                        <p:tgtEl>
                                          <p:spTgt spid="2860"/>
                                        </p:tgtEl>
                                        <p:attrNameLst>
                                          <p:attrName>style.visibility</p:attrName>
                                        </p:attrNameLst>
                                      </p:cBhvr>
                                      <p:to>
                                        <p:strVal val="visible"/>
                                      </p:to>
                                    </p:set>
                                    <p:animEffect transition="in" filter="fade">
                                      <p:cBhvr>
                                        <p:cTn id="10" dur="500"/>
                                        <p:tgtEl>
                                          <p:spTgt spid="2860"/>
                                        </p:tgtEl>
                                      </p:cBhvr>
                                    </p:animEffect>
                                  </p:childTnLst>
                                </p:cTn>
                              </p:par>
                              <p:par>
                                <p:cTn id="11" presetID="10" presetClass="entr" presetSubtype="0" fill="hold" nodeType="withEffect">
                                  <p:stCondLst>
                                    <p:cond delay="0"/>
                                  </p:stCondLst>
                                  <p:childTnLst>
                                    <p:set>
                                      <p:cBhvr>
                                        <p:cTn id="12" dur="1" fill="hold">
                                          <p:stCondLst>
                                            <p:cond delay="0"/>
                                          </p:stCondLst>
                                        </p:cTn>
                                        <p:tgtEl>
                                          <p:spTgt spid="2861"/>
                                        </p:tgtEl>
                                        <p:attrNameLst>
                                          <p:attrName>style.visibility</p:attrName>
                                        </p:attrNameLst>
                                      </p:cBhvr>
                                      <p:to>
                                        <p:strVal val="visible"/>
                                      </p:to>
                                    </p:set>
                                    <p:animEffect transition="in" filter="fade">
                                      <p:cBhvr>
                                        <p:cTn id="13" dur="500"/>
                                        <p:tgtEl>
                                          <p:spTgt spid="2861"/>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8" presetClass="emph" presetSubtype="0" fill="hold" nodeType="withEffect">
                                  <p:stCondLst>
                                    <p:cond delay="250"/>
                                  </p:stCondLst>
                                  <p:childTnLst>
                                    <p:animRot by="21600000">
                                      <p:cBhvr>
                                        <p:cTn id="18" dur="2000" fill="hold"/>
                                        <p:tgtEl>
                                          <p:spTgt spid="2859"/>
                                        </p:tgtEl>
                                        <p:attrNameLst>
                                          <p:attrName>r</p:attrName>
                                        </p:attrNameLst>
                                      </p:cBhvr>
                                    </p:animRot>
                                  </p:childTnLst>
                                </p:cTn>
                              </p:par>
                              <p:par>
                                <p:cTn id="19" presetID="8" presetClass="emph" presetSubtype="0" fill="hold" nodeType="withEffect">
                                  <p:stCondLst>
                                    <p:cond delay="250"/>
                                  </p:stCondLst>
                                  <p:childTnLst>
                                    <p:animRot by="21600000">
                                      <p:cBhvr>
                                        <p:cTn id="20" dur="2000" fill="hold"/>
                                        <p:tgtEl>
                                          <p:spTgt spid="2860"/>
                                        </p:tgtEl>
                                        <p:attrNameLst>
                                          <p:attrName>r</p:attrName>
                                        </p:attrNameLst>
                                      </p:cBhvr>
                                    </p:animRot>
                                  </p:childTnLst>
                                </p:cTn>
                              </p:par>
                              <p:par>
                                <p:cTn id="21" presetID="8" presetClass="emph" presetSubtype="0" fill="hold" nodeType="withEffect">
                                  <p:stCondLst>
                                    <p:cond delay="250"/>
                                  </p:stCondLst>
                                  <p:childTnLst>
                                    <p:animRot by="-21600000">
                                      <p:cBhvr>
                                        <p:cTn id="22" dur="2000" fill="hold"/>
                                        <p:tgtEl>
                                          <p:spTgt spid="2861"/>
                                        </p:tgtEl>
                                        <p:attrNameLst>
                                          <p:attrName>r</p:attrName>
                                        </p:attrNameLst>
                                      </p:cBhvr>
                                    </p:animRot>
                                  </p:childTnLst>
                                </p:cTn>
                              </p:par>
                              <p:par>
                                <p:cTn id="23" presetID="23" presetClass="entr" presetSubtype="32" fill="hold" grpId="0" nodeType="withEffect">
                                  <p:stCondLst>
                                    <p:cond delay="250"/>
                                  </p:stCondLst>
                                  <p:iterate type="lt">
                                    <p:tmPct val="0"/>
                                  </p:iterate>
                                  <p:childTnLst>
                                    <p:set>
                                      <p:cBhvr>
                                        <p:cTn id="24" dur="1" fill="hold">
                                          <p:stCondLst>
                                            <p:cond delay="0"/>
                                          </p:stCondLst>
                                        </p:cTn>
                                        <p:tgtEl>
                                          <p:spTgt spid="911"/>
                                        </p:tgtEl>
                                        <p:attrNameLst>
                                          <p:attrName>style.visibility</p:attrName>
                                        </p:attrNameLst>
                                      </p:cBhvr>
                                      <p:to>
                                        <p:strVal val="visible"/>
                                      </p:to>
                                    </p:set>
                                    <p:anim calcmode="lin" valueType="num">
                                      <p:cBhvr>
                                        <p:cTn id="25" dur="500" fill="hold"/>
                                        <p:tgtEl>
                                          <p:spTgt spid="911"/>
                                        </p:tgtEl>
                                        <p:attrNameLst>
                                          <p:attrName>ppt_w</p:attrName>
                                        </p:attrNameLst>
                                      </p:cBhvr>
                                      <p:tavLst>
                                        <p:tav tm="0">
                                          <p:val>
                                            <p:strVal val="4*#ppt_w"/>
                                          </p:val>
                                        </p:tav>
                                        <p:tav tm="100000">
                                          <p:val>
                                            <p:strVal val="#ppt_w"/>
                                          </p:val>
                                        </p:tav>
                                      </p:tavLst>
                                    </p:anim>
                                    <p:anim calcmode="lin" valueType="num">
                                      <p:cBhvr>
                                        <p:cTn id="26" dur="500" fill="hold"/>
                                        <p:tgtEl>
                                          <p:spTgt spid="91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1" name="组合 100"/>
          <p:cNvGrpSpPr>
            <a:grpSpLocks noChangeAspect="1"/>
          </p:cNvGrpSpPr>
          <p:nvPr/>
        </p:nvGrpSpPr>
        <p:grpSpPr>
          <a:xfrm>
            <a:off x="448148" y="2477386"/>
            <a:ext cx="1656140" cy="1656141"/>
            <a:chOff x="5550846" y="1878073"/>
            <a:chExt cx="1132388" cy="1132388"/>
          </a:xfrm>
        </p:grpSpPr>
        <p:sp>
          <p:nvSpPr>
            <p:cNvPr id="107" name="椭圆 106"/>
            <p:cNvSpPr/>
            <p:nvPr/>
          </p:nvSpPr>
          <p:spPr>
            <a:xfrm>
              <a:off x="5550846" y="1878073"/>
              <a:ext cx="1132388" cy="1132388"/>
            </a:xfrm>
            <a:prstGeom prst="ellipse">
              <a:avLst/>
            </a:prstGeom>
            <a:gradFill>
              <a:gsLst>
                <a:gs pos="100000">
                  <a:schemeClr val="bg1">
                    <a:lumMod val="95000"/>
                  </a:schemeClr>
                </a:gs>
                <a:gs pos="0">
                  <a:schemeClr val="bg1">
                    <a:lumMod val="7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8000">
                      <a:srgbClr val="0070C0"/>
                    </a:gs>
                    <a:gs pos="0">
                      <a:srgbClr val="0070C0"/>
                    </a:gs>
                  </a:gsLst>
                  <a:lin ang="5400000" scaled="0"/>
                </a:gradFill>
              </a:endParaRPr>
            </a:p>
          </p:txBody>
        </p:sp>
        <p:sp>
          <p:nvSpPr>
            <p:cNvPr id="104" name="文本框 80"/>
            <p:cNvSpPr txBox="1"/>
            <p:nvPr/>
          </p:nvSpPr>
          <p:spPr>
            <a:xfrm>
              <a:off x="5884761" y="1977307"/>
              <a:ext cx="471940" cy="484018"/>
            </a:xfrm>
            <a:prstGeom prst="rect">
              <a:avLst/>
            </a:prstGeom>
            <a:noFill/>
          </p:spPr>
          <p:txBody>
            <a:bodyPr wrap="square" rtlCol="0">
              <a:spAutoFit/>
            </a:bodyPr>
            <a:lstStyle/>
            <a:p>
              <a:pPr algn="ctr"/>
              <a:r>
                <a:rPr lang="en-US" altLang="zh-CN" sz="4000" dirty="0">
                  <a:gradFill>
                    <a:gsLst>
                      <a:gs pos="68000">
                        <a:srgbClr val="0070C0"/>
                      </a:gs>
                      <a:gs pos="0">
                        <a:srgbClr val="0070C0"/>
                      </a:gs>
                    </a:gsLst>
                    <a:lin ang="5400000" scaled="0"/>
                  </a:gradFill>
                  <a:latin typeface="Impact" panose="020B0806030902050204" pitchFamily="34" charset="0"/>
                </a:rPr>
                <a:t>01</a:t>
              </a:r>
              <a:endParaRPr lang="zh-CN" altLang="en-US" sz="4000" dirty="0">
                <a:gradFill>
                  <a:gsLst>
                    <a:gs pos="68000">
                      <a:srgbClr val="0070C0"/>
                    </a:gs>
                    <a:gs pos="0">
                      <a:srgbClr val="0070C0"/>
                    </a:gs>
                  </a:gsLst>
                  <a:lin ang="5400000" scaled="0"/>
                </a:gradFill>
                <a:latin typeface="Impact" panose="020B0806030902050204" pitchFamily="34" charset="0"/>
              </a:endParaRPr>
            </a:p>
          </p:txBody>
        </p:sp>
      </p:grpSp>
      <p:grpSp>
        <p:nvGrpSpPr>
          <p:cNvPr id="110" name="组合 109"/>
          <p:cNvGrpSpPr/>
          <p:nvPr/>
        </p:nvGrpSpPr>
        <p:grpSpPr>
          <a:xfrm>
            <a:off x="2638527" y="2526454"/>
            <a:ext cx="1629470" cy="1629472"/>
            <a:chOff x="4335226" y="2778074"/>
            <a:chExt cx="1132388" cy="1132388"/>
          </a:xfrm>
        </p:grpSpPr>
        <p:sp>
          <p:nvSpPr>
            <p:cNvPr id="111" name="椭圆 110"/>
            <p:cNvSpPr/>
            <p:nvPr/>
          </p:nvSpPr>
          <p:spPr>
            <a:xfrm>
              <a:off x="4335226" y="2778074"/>
              <a:ext cx="1132388" cy="1132388"/>
            </a:xfrm>
            <a:prstGeom prst="ellipse">
              <a:avLst/>
            </a:prstGeom>
            <a:gradFill>
              <a:gsLst>
                <a:gs pos="100000">
                  <a:schemeClr val="bg1">
                    <a:lumMod val="95000"/>
                  </a:schemeClr>
                </a:gs>
                <a:gs pos="0">
                  <a:schemeClr val="bg1">
                    <a:lumMod val="7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gradFill>
                  <a:gsLst>
                    <a:gs pos="68000">
                      <a:srgbClr val="0070C0"/>
                    </a:gs>
                    <a:gs pos="0">
                      <a:srgbClr val="0070C0"/>
                    </a:gs>
                  </a:gsLst>
                  <a:lin ang="5400000" scaled="0"/>
                </a:gradFill>
              </a:endParaRPr>
            </a:p>
          </p:txBody>
        </p:sp>
        <p:sp>
          <p:nvSpPr>
            <p:cNvPr id="113" name="文本框 116"/>
            <p:cNvSpPr txBox="1"/>
            <p:nvPr/>
          </p:nvSpPr>
          <p:spPr>
            <a:xfrm>
              <a:off x="4649542" y="2884087"/>
              <a:ext cx="519135" cy="919713"/>
            </a:xfrm>
            <a:prstGeom prst="rect">
              <a:avLst/>
            </a:prstGeom>
            <a:noFill/>
          </p:spPr>
          <p:txBody>
            <a:bodyPr wrap="square" rtlCol="0">
              <a:spAutoFit/>
            </a:bodyPr>
            <a:lstStyle/>
            <a:p>
              <a:pPr algn="ctr"/>
              <a:r>
                <a:rPr lang="en-US" altLang="zh-CN" sz="4000" dirty="0">
                  <a:gradFill>
                    <a:gsLst>
                      <a:gs pos="68000">
                        <a:srgbClr val="0070C0"/>
                      </a:gs>
                      <a:gs pos="0">
                        <a:srgbClr val="0070C0"/>
                      </a:gs>
                    </a:gsLst>
                    <a:lin ang="5400000" scaled="0"/>
                  </a:gradFill>
                  <a:latin typeface="Impact" panose="020B0806030902050204" pitchFamily="34" charset="0"/>
                </a:rPr>
                <a:t>02</a:t>
              </a:r>
              <a:endParaRPr lang="zh-CN" altLang="en-US" sz="4000" dirty="0">
                <a:gradFill>
                  <a:gsLst>
                    <a:gs pos="68000">
                      <a:srgbClr val="0070C0"/>
                    </a:gs>
                    <a:gs pos="0">
                      <a:srgbClr val="0070C0"/>
                    </a:gs>
                  </a:gsLst>
                  <a:lin ang="5400000" scaled="0"/>
                </a:gradFill>
                <a:latin typeface="Impact" panose="020B0806030902050204" pitchFamily="34" charset="0"/>
              </a:endParaRPr>
            </a:p>
          </p:txBody>
        </p:sp>
      </p:grpSp>
      <p:grpSp>
        <p:nvGrpSpPr>
          <p:cNvPr id="117" name="组合 116"/>
          <p:cNvGrpSpPr/>
          <p:nvPr/>
        </p:nvGrpSpPr>
        <p:grpSpPr>
          <a:xfrm>
            <a:off x="7020554" y="2499664"/>
            <a:ext cx="1624004" cy="1623999"/>
            <a:chOff x="4334094" y="4578074"/>
            <a:chExt cx="1132388" cy="1132388"/>
          </a:xfrm>
        </p:grpSpPr>
        <p:sp>
          <p:nvSpPr>
            <p:cNvPr id="118" name="椭圆 117"/>
            <p:cNvSpPr/>
            <p:nvPr/>
          </p:nvSpPr>
          <p:spPr>
            <a:xfrm>
              <a:off x="4334094" y="4578074"/>
              <a:ext cx="1132388" cy="1132388"/>
            </a:xfrm>
            <a:prstGeom prst="ellipse">
              <a:avLst/>
            </a:prstGeom>
            <a:gradFill>
              <a:gsLst>
                <a:gs pos="100000">
                  <a:schemeClr val="bg1">
                    <a:lumMod val="95000"/>
                  </a:schemeClr>
                </a:gs>
                <a:gs pos="0">
                  <a:schemeClr val="bg1">
                    <a:lumMod val="7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gradFill>
                  <a:gsLst>
                    <a:gs pos="68000">
                      <a:srgbClr val="0070C0"/>
                    </a:gs>
                    <a:gs pos="0">
                      <a:srgbClr val="0070C0"/>
                    </a:gs>
                  </a:gsLst>
                  <a:lin ang="5400000" scaled="0"/>
                </a:gradFill>
              </a:endParaRPr>
            </a:p>
          </p:txBody>
        </p:sp>
        <p:sp>
          <p:nvSpPr>
            <p:cNvPr id="120" name="文本框 119"/>
            <p:cNvSpPr txBox="1"/>
            <p:nvPr/>
          </p:nvSpPr>
          <p:spPr>
            <a:xfrm>
              <a:off x="4623460" y="4651771"/>
              <a:ext cx="564534" cy="493597"/>
            </a:xfrm>
            <a:prstGeom prst="rect">
              <a:avLst/>
            </a:prstGeom>
            <a:noFill/>
          </p:spPr>
          <p:txBody>
            <a:bodyPr wrap="square" rtlCol="0">
              <a:spAutoFit/>
            </a:bodyPr>
            <a:lstStyle/>
            <a:p>
              <a:pPr algn="ctr"/>
              <a:r>
                <a:rPr lang="en-US" altLang="zh-CN" sz="4000" dirty="0">
                  <a:gradFill>
                    <a:gsLst>
                      <a:gs pos="68000">
                        <a:srgbClr val="0070C0"/>
                      </a:gs>
                      <a:gs pos="0">
                        <a:srgbClr val="0070C0"/>
                      </a:gs>
                    </a:gsLst>
                    <a:lin ang="5400000" scaled="0"/>
                  </a:gradFill>
                  <a:latin typeface="Impact" panose="020B0806030902050204" pitchFamily="34" charset="0"/>
                </a:rPr>
                <a:t>04</a:t>
              </a:r>
              <a:endParaRPr lang="zh-CN" altLang="en-US" sz="4000" dirty="0">
                <a:gradFill>
                  <a:gsLst>
                    <a:gs pos="68000">
                      <a:srgbClr val="0070C0"/>
                    </a:gs>
                    <a:gs pos="0">
                      <a:srgbClr val="0070C0"/>
                    </a:gs>
                  </a:gsLst>
                  <a:lin ang="5400000" scaled="0"/>
                </a:gradFill>
                <a:latin typeface="Impact" panose="020B0806030902050204" pitchFamily="34" charset="0"/>
              </a:endParaRPr>
            </a:p>
          </p:txBody>
        </p:sp>
      </p:grpSp>
      <p:sp>
        <p:nvSpPr>
          <p:cNvPr id="122" name="文本框 34"/>
          <p:cNvSpPr txBox="1">
            <a:spLocks noChangeArrowheads="1"/>
          </p:cNvSpPr>
          <p:nvPr/>
        </p:nvSpPr>
        <p:spPr bwMode="auto">
          <a:xfrm>
            <a:off x="612210" y="3377869"/>
            <a:ext cx="1362567" cy="34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79" rIns="68558" bIns="34279">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pPr>
              <a:lnSpc>
                <a:spcPts val="2400"/>
              </a:lnSpc>
            </a:pPr>
            <a:r>
              <a:rPr lang="en-US" altLang="zh-CN" sz="1600" b="1" dirty="0">
                <a:gradFill>
                  <a:gsLst>
                    <a:gs pos="68000">
                      <a:srgbClr val="0070C0"/>
                    </a:gs>
                    <a:gs pos="0">
                      <a:srgbClr val="0070C0"/>
                    </a:gs>
                  </a:gsLst>
                  <a:lin ang="5400000" scaled="0"/>
                </a:gradFill>
                <a:latin typeface="Arial" pitchFamily="34" charset="0"/>
                <a:cs typeface="Arial" pitchFamily="34" charset="0"/>
              </a:rPr>
              <a:t>    </a:t>
            </a:r>
            <a:r>
              <a:rPr lang="zh-CN" altLang="en-US" sz="1600" b="1" dirty="0">
                <a:gradFill>
                  <a:gsLst>
                    <a:gs pos="68000">
                      <a:srgbClr val="0070C0"/>
                    </a:gs>
                    <a:gs pos="0">
                      <a:srgbClr val="0070C0"/>
                    </a:gs>
                  </a:gsLst>
                  <a:lin ang="5400000" scaled="0"/>
                </a:gradFill>
                <a:latin typeface="Arial" pitchFamily="34" charset="0"/>
                <a:cs typeface="Arial" pitchFamily="34" charset="0"/>
              </a:rPr>
              <a:t>目前结果</a:t>
            </a:r>
            <a:endParaRPr lang="en-US" altLang="zh-CN" sz="1600" b="1" dirty="0">
              <a:gradFill>
                <a:gsLst>
                  <a:gs pos="68000">
                    <a:srgbClr val="0070C0"/>
                  </a:gs>
                  <a:gs pos="0">
                    <a:srgbClr val="0070C0"/>
                  </a:gs>
                </a:gsLst>
                <a:lin ang="5400000" scaled="0"/>
              </a:gradFill>
              <a:latin typeface="Arial" pitchFamily="34" charset="0"/>
              <a:cs typeface="Arial" pitchFamily="34" charset="0"/>
            </a:endParaRPr>
          </a:p>
        </p:txBody>
      </p:sp>
      <p:grpSp>
        <p:nvGrpSpPr>
          <p:cNvPr id="125" name="组合 124"/>
          <p:cNvGrpSpPr/>
          <p:nvPr/>
        </p:nvGrpSpPr>
        <p:grpSpPr>
          <a:xfrm>
            <a:off x="4860313" y="2511605"/>
            <a:ext cx="1631505" cy="1631503"/>
            <a:chOff x="5550845" y="3678074"/>
            <a:chExt cx="1132388" cy="1132388"/>
          </a:xfrm>
        </p:grpSpPr>
        <p:sp>
          <p:nvSpPr>
            <p:cNvPr id="126" name="椭圆 125"/>
            <p:cNvSpPr/>
            <p:nvPr/>
          </p:nvSpPr>
          <p:spPr>
            <a:xfrm>
              <a:off x="5550845" y="3678074"/>
              <a:ext cx="1132388" cy="1132388"/>
            </a:xfrm>
            <a:prstGeom prst="ellipse">
              <a:avLst/>
            </a:prstGeom>
            <a:gradFill>
              <a:gsLst>
                <a:gs pos="100000">
                  <a:schemeClr val="bg1">
                    <a:lumMod val="95000"/>
                  </a:schemeClr>
                </a:gs>
                <a:gs pos="0">
                  <a:schemeClr val="bg1">
                    <a:lumMod val="7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gradFill>
                  <a:gsLst>
                    <a:gs pos="68000">
                      <a:srgbClr val="0070C0"/>
                    </a:gs>
                    <a:gs pos="0">
                      <a:srgbClr val="0070C0"/>
                    </a:gs>
                  </a:gsLst>
                  <a:lin ang="5400000" scaled="0"/>
                </a:gradFill>
              </a:endParaRPr>
            </a:p>
          </p:txBody>
        </p:sp>
        <p:sp>
          <p:nvSpPr>
            <p:cNvPr id="128" name="文本框 104"/>
            <p:cNvSpPr txBox="1"/>
            <p:nvPr/>
          </p:nvSpPr>
          <p:spPr>
            <a:xfrm>
              <a:off x="5859912" y="3778110"/>
              <a:ext cx="519448" cy="491327"/>
            </a:xfrm>
            <a:prstGeom prst="rect">
              <a:avLst/>
            </a:prstGeom>
            <a:noFill/>
          </p:spPr>
          <p:txBody>
            <a:bodyPr wrap="square" rtlCol="0">
              <a:spAutoFit/>
            </a:bodyPr>
            <a:lstStyle/>
            <a:p>
              <a:pPr algn="ctr"/>
              <a:r>
                <a:rPr lang="en-US" altLang="zh-CN" sz="4000" dirty="0">
                  <a:gradFill>
                    <a:gsLst>
                      <a:gs pos="68000">
                        <a:srgbClr val="0070C0"/>
                      </a:gs>
                      <a:gs pos="0">
                        <a:srgbClr val="0070C0"/>
                      </a:gs>
                    </a:gsLst>
                    <a:lin ang="5400000" scaled="0"/>
                  </a:gradFill>
                  <a:latin typeface="Impact" panose="020B0806030902050204" pitchFamily="34" charset="0"/>
                </a:rPr>
                <a:t>03</a:t>
              </a:r>
              <a:endParaRPr lang="zh-CN" altLang="en-US" sz="4000" dirty="0">
                <a:gradFill>
                  <a:gsLst>
                    <a:gs pos="68000">
                      <a:srgbClr val="0070C0"/>
                    </a:gs>
                    <a:gs pos="0">
                      <a:srgbClr val="0070C0"/>
                    </a:gs>
                  </a:gsLst>
                  <a:lin ang="5400000" scaled="0"/>
                </a:gradFill>
                <a:latin typeface="Impact" panose="020B0806030902050204" pitchFamily="34" charset="0"/>
              </a:endParaRPr>
            </a:p>
          </p:txBody>
        </p:sp>
      </p:grpSp>
      <p:sp>
        <p:nvSpPr>
          <p:cNvPr id="130" name="文本框 34"/>
          <p:cNvSpPr txBox="1">
            <a:spLocks noChangeArrowheads="1"/>
          </p:cNvSpPr>
          <p:nvPr/>
        </p:nvSpPr>
        <p:spPr bwMode="auto">
          <a:xfrm>
            <a:off x="2783044" y="3377869"/>
            <a:ext cx="1362567" cy="37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79" rIns="68558" bIns="34279">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pPr>
              <a:lnSpc>
                <a:spcPts val="2400"/>
              </a:lnSpc>
            </a:pPr>
            <a:r>
              <a:rPr lang="en-US" altLang="zh-CN" sz="1600" b="1" dirty="0">
                <a:gradFill>
                  <a:gsLst>
                    <a:gs pos="68000">
                      <a:srgbClr val="0070C0"/>
                    </a:gs>
                    <a:gs pos="0">
                      <a:srgbClr val="0070C0"/>
                    </a:gs>
                  </a:gsLst>
                  <a:lin ang="5400000" scaled="0"/>
                </a:gradFill>
                <a:latin typeface="Arial" pitchFamily="34" charset="0"/>
                <a:cs typeface="Arial" pitchFamily="34" charset="0"/>
              </a:rPr>
              <a:t>    </a:t>
            </a:r>
            <a:r>
              <a:rPr lang="zh-CN" altLang="en-US" sz="1600" b="1" dirty="0">
                <a:gradFill>
                  <a:gsLst>
                    <a:gs pos="68000">
                      <a:srgbClr val="0070C0"/>
                    </a:gs>
                    <a:gs pos="0">
                      <a:srgbClr val="0070C0"/>
                    </a:gs>
                  </a:gsLst>
                  <a:lin ang="5400000" scaled="0"/>
                </a:gradFill>
                <a:latin typeface="Arial" pitchFamily="34" charset="0"/>
                <a:cs typeface="Arial" pitchFamily="34" charset="0"/>
              </a:rPr>
              <a:t>二元分类</a:t>
            </a:r>
            <a:endParaRPr lang="en-US" altLang="zh-CN" sz="1600" b="1" dirty="0">
              <a:gradFill>
                <a:gsLst>
                  <a:gs pos="68000">
                    <a:srgbClr val="0070C0"/>
                  </a:gs>
                  <a:gs pos="0">
                    <a:srgbClr val="0070C0"/>
                  </a:gs>
                </a:gsLst>
                <a:lin ang="5400000" scaled="0"/>
              </a:gradFill>
              <a:latin typeface="Arial" pitchFamily="34" charset="0"/>
              <a:cs typeface="Arial" pitchFamily="34" charset="0"/>
            </a:endParaRPr>
          </a:p>
        </p:txBody>
      </p:sp>
      <p:sp>
        <p:nvSpPr>
          <p:cNvPr id="131" name="文本框 34"/>
          <p:cNvSpPr txBox="1">
            <a:spLocks noChangeArrowheads="1"/>
          </p:cNvSpPr>
          <p:nvPr/>
        </p:nvSpPr>
        <p:spPr bwMode="auto">
          <a:xfrm>
            <a:off x="5011798" y="3377869"/>
            <a:ext cx="1362567" cy="37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79" rIns="68558" bIns="34279">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pPr>
              <a:lnSpc>
                <a:spcPts val="2400"/>
              </a:lnSpc>
            </a:pPr>
            <a:r>
              <a:rPr lang="zh-CN" altLang="en-US" sz="1600" b="1" dirty="0">
                <a:gradFill>
                  <a:gsLst>
                    <a:gs pos="68000">
                      <a:srgbClr val="0070C0"/>
                    </a:gs>
                    <a:gs pos="0">
                      <a:srgbClr val="0070C0"/>
                    </a:gs>
                  </a:gsLst>
                  <a:lin ang="5400000" scaled="0"/>
                </a:gradFill>
                <a:latin typeface="Arial" pitchFamily="34" charset="0"/>
                <a:cs typeface="Arial" pitchFamily="34" charset="0"/>
              </a:rPr>
              <a:t>    多元分类</a:t>
            </a:r>
            <a:endParaRPr lang="en-US" altLang="zh-CN" sz="1600" b="1" dirty="0">
              <a:gradFill>
                <a:gsLst>
                  <a:gs pos="68000">
                    <a:srgbClr val="0070C0"/>
                  </a:gs>
                  <a:gs pos="0">
                    <a:srgbClr val="0070C0"/>
                  </a:gs>
                </a:gsLst>
                <a:lin ang="5400000" scaled="0"/>
              </a:gradFill>
              <a:latin typeface="Arial" pitchFamily="34" charset="0"/>
              <a:cs typeface="Arial" pitchFamily="34" charset="0"/>
            </a:endParaRPr>
          </a:p>
        </p:txBody>
      </p:sp>
      <p:sp>
        <p:nvSpPr>
          <p:cNvPr id="132" name="文本框 34"/>
          <p:cNvSpPr txBox="1">
            <a:spLocks noChangeArrowheads="1"/>
          </p:cNvSpPr>
          <p:nvPr/>
        </p:nvSpPr>
        <p:spPr bwMode="auto">
          <a:xfrm>
            <a:off x="7163923" y="3377869"/>
            <a:ext cx="1362567" cy="37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79" rIns="68558" bIns="34279">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pPr>
              <a:lnSpc>
                <a:spcPts val="2400"/>
              </a:lnSpc>
            </a:pPr>
            <a:r>
              <a:rPr lang="zh-CN" altLang="en-US" sz="1600" b="1" dirty="0">
                <a:gradFill>
                  <a:gsLst>
                    <a:gs pos="68000">
                      <a:srgbClr val="0070C0"/>
                    </a:gs>
                    <a:gs pos="0">
                      <a:srgbClr val="0070C0"/>
                    </a:gs>
                  </a:gsLst>
                  <a:lin ang="5400000" scaled="0"/>
                </a:gradFill>
                <a:latin typeface="Arial" pitchFamily="34" charset="0"/>
                <a:cs typeface="Arial" pitchFamily="34" charset="0"/>
              </a:rPr>
              <a:t>       回归</a:t>
            </a:r>
            <a:endParaRPr lang="en-US" altLang="zh-CN" sz="1600" b="1" dirty="0">
              <a:gradFill>
                <a:gsLst>
                  <a:gs pos="68000">
                    <a:srgbClr val="0070C0"/>
                  </a:gs>
                  <a:gs pos="0">
                    <a:srgbClr val="0070C0"/>
                  </a:gs>
                </a:gsLst>
                <a:lin ang="5400000" scaled="0"/>
              </a:gradFill>
              <a:latin typeface="Arial" pitchFamily="34" charset="0"/>
              <a:cs typeface="Arial" pitchFamily="34" charset="0"/>
            </a:endParaRPr>
          </a:p>
        </p:txBody>
      </p:sp>
      <p:grpSp>
        <p:nvGrpSpPr>
          <p:cNvPr id="133" name="组合 132"/>
          <p:cNvGrpSpPr/>
          <p:nvPr/>
        </p:nvGrpSpPr>
        <p:grpSpPr>
          <a:xfrm>
            <a:off x="3472851" y="-1021418"/>
            <a:ext cx="2334180" cy="2334180"/>
            <a:chOff x="1979712" y="339502"/>
            <a:chExt cx="1400175" cy="1400175"/>
          </a:xfrm>
        </p:grpSpPr>
        <p:sp>
          <p:nvSpPr>
            <p:cNvPr id="134" name="椭圆 133"/>
            <p:cNvSpPr/>
            <p:nvPr/>
          </p:nvSpPr>
          <p:spPr>
            <a:xfrm>
              <a:off x="1979712" y="339502"/>
              <a:ext cx="1400175" cy="1400175"/>
            </a:xfrm>
            <a:prstGeom prst="ellipse">
              <a:avLst/>
            </a:prstGeom>
            <a:gradFill flip="none" rotWithShape="1">
              <a:gsLst>
                <a:gs pos="31000">
                  <a:schemeClr val="bg1">
                    <a:lumMod val="95000"/>
                  </a:schemeClr>
                </a:gs>
                <a:gs pos="100000">
                  <a:schemeClr val="bg1">
                    <a:lumMod val="85000"/>
                  </a:schemeClr>
                </a:gs>
              </a:gsLst>
              <a:path path="circle">
                <a:fillToRect l="100000" t="100000"/>
              </a:path>
              <a:tileRect r="-100000" b="-100000"/>
            </a:gradFill>
            <a:ln w="53975">
              <a:gradFill flip="none" rotWithShape="1">
                <a:gsLst>
                  <a:gs pos="0">
                    <a:schemeClr val="bg1"/>
                  </a:gs>
                  <a:gs pos="100000">
                    <a:schemeClr val="bg1">
                      <a:lumMod val="75000"/>
                    </a:schemeClr>
                  </a:gs>
                </a:gsLst>
                <a:lin ang="2700000" scaled="1"/>
                <a:tileRect/>
              </a:grad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0070C0">
                    <a:alpha val="99000"/>
                  </a:srgbClr>
                </a:solidFill>
              </a:endParaRPr>
            </a:p>
          </p:txBody>
        </p:sp>
        <p:sp>
          <p:nvSpPr>
            <p:cNvPr id="135" name="矩形 134"/>
            <p:cNvSpPr/>
            <p:nvPr/>
          </p:nvSpPr>
          <p:spPr>
            <a:xfrm>
              <a:off x="2325239" y="1073809"/>
              <a:ext cx="726180" cy="590790"/>
            </a:xfrm>
            <a:prstGeom prst="rect">
              <a:avLst/>
            </a:prstGeom>
          </p:spPr>
          <p:txBody>
            <a:bodyPr wrap="none">
              <a:spAutoFit/>
            </a:bodyPr>
            <a:lstStyle/>
            <a:p>
              <a:pPr algn="ctr"/>
              <a:r>
                <a:rPr lang="zh-CN" altLang="en-US" sz="4000" b="1" dirty="0">
                  <a:solidFill>
                    <a:srgbClr val="0070C0">
                      <a:alpha val="99000"/>
                    </a:srgbClr>
                  </a:solidFill>
                  <a:latin typeface="微软雅黑" pitchFamily="34" charset="-122"/>
                  <a:ea typeface="微软雅黑" pitchFamily="34" charset="-122"/>
                  <a:cs typeface="Arial" pitchFamily="34" charset="0"/>
                </a:rPr>
                <a:t>目录</a:t>
              </a:r>
              <a:endParaRPr lang="en-US" altLang="zh-CN" sz="4000" b="1" dirty="0">
                <a:solidFill>
                  <a:srgbClr val="0070C0">
                    <a:alpha val="99000"/>
                  </a:srgbClr>
                </a:solidFill>
                <a:latin typeface="微软雅黑" pitchFamily="34" charset="-122"/>
                <a:ea typeface="微软雅黑" pitchFamily="34" charset="-122"/>
                <a:cs typeface="Arial" pitchFamily="34" charset="0"/>
              </a:endParaRPr>
            </a:p>
            <a:p>
              <a:pPr algn="ctr"/>
              <a:r>
                <a:rPr lang="en-US" altLang="zh-CN" dirty="0">
                  <a:solidFill>
                    <a:srgbClr val="0070C0">
                      <a:alpha val="99000"/>
                    </a:srgbClr>
                  </a:solidFill>
                  <a:latin typeface="微软雅黑" pitchFamily="34" charset="-122"/>
                  <a:ea typeface="微软雅黑" pitchFamily="34" charset="-122"/>
                  <a:cs typeface="Arial" pitchFamily="34" charset="0"/>
                </a:rPr>
                <a:t>contents</a:t>
              </a:r>
              <a:endParaRPr lang="zh-CN" altLang="en-US" dirty="0">
                <a:solidFill>
                  <a:srgbClr val="0070C0">
                    <a:alpha val="99000"/>
                  </a:srgbClr>
                </a:solidFill>
                <a:latin typeface="微软雅黑" pitchFamily="34" charset="-122"/>
                <a:ea typeface="微软雅黑" pitchFamily="34" charset="-122"/>
              </a:endParaRPr>
            </a:p>
          </p:txBody>
        </p:sp>
      </p:grpSp>
      <p:sp>
        <p:nvSpPr>
          <p:cNvPr id="32" name="椭圆 31"/>
          <p:cNvSpPr>
            <a:spLocks noChangeAspect="1"/>
          </p:cNvSpPr>
          <p:nvPr/>
        </p:nvSpPr>
        <p:spPr>
          <a:xfrm>
            <a:off x="2852752" y="369287"/>
            <a:ext cx="144000" cy="14400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33" name="椭圆 32"/>
          <p:cNvSpPr>
            <a:spLocks noChangeAspect="1"/>
          </p:cNvSpPr>
          <p:nvPr/>
        </p:nvSpPr>
        <p:spPr>
          <a:xfrm>
            <a:off x="3281759" y="910605"/>
            <a:ext cx="252000" cy="25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34" name="椭圆 33"/>
          <p:cNvSpPr>
            <a:spLocks noChangeAspect="1"/>
          </p:cNvSpPr>
          <p:nvPr/>
        </p:nvSpPr>
        <p:spPr>
          <a:xfrm>
            <a:off x="3497799" y="1198637"/>
            <a:ext cx="144000" cy="14400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35" name="椭圆 34"/>
          <p:cNvSpPr>
            <a:spLocks noChangeAspect="1"/>
          </p:cNvSpPr>
          <p:nvPr/>
        </p:nvSpPr>
        <p:spPr>
          <a:xfrm>
            <a:off x="4523426" y="1527662"/>
            <a:ext cx="252000" cy="25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36" name="椭圆 35"/>
          <p:cNvSpPr>
            <a:spLocks noChangeAspect="1"/>
          </p:cNvSpPr>
          <p:nvPr/>
        </p:nvSpPr>
        <p:spPr>
          <a:xfrm>
            <a:off x="3892991" y="1388230"/>
            <a:ext cx="288000" cy="288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37" name="椭圆 36"/>
          <p:cNvSpPr>
            <a:spLocks noChangeAspect="1"/>
          </p:cNvSpPr>
          <p:nvPr/>
        </p:nvSpPr>
        <p:spPr>
          <a:xfrm>
            <a:off x="3032784" y="405319"/>
            <a:ext cx="252000" cy="25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38" name="椭圆 37"/>
          <p:cNvSpPr>
            <a:spLocks noChangeAspect="1"/>
          </p:cNvSpPr>
          <p:nvPr/>
        </p:nvSpPr>
        <p:spPr>
          <a:xfrm>
            <a:off x="6221754" y="369287"/>
            <a:ext cx="144000" cy="14400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39" name="椭圆 38"/>
          <p:cNvSpPr>
            <a:spLocks noChangeAspect="1"/>
          </p:cNvSpPr>
          <p:nvPr/>
        </p:nvSpPr>
        <p:spPr>
          <a:xfrm>
            <a:off x="5681706" y="910605"/>
            <a:ext cx="252000" cy="25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40" name="椭圆 39"/>
          <p:cNvSpPr>
            <a:spLocks noChangeAspect="1"/>
          </p:cNvSpPr>
          <p:nvPr/>
        </p:nvSpPr>
        <p:spPr>
          <a:xfrm>
            <a:off x="5573682" y="1198637"/>
            <a:ext cx="144000" cy="14400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41" name="椭圆 40"/>
          <p:cNvSpPr>
            <a:spLocks noChangeAspect="1"/>
          </p:cNvSpPr>
          <p:nvPr/>
        </p:nvSpPr>
        <p:spPr>
          <a:xfrm>
            <a:off x="5114473" y="1388230"/>
            <a:ext cx="288000" cy="288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42" name="椭圆 41"/>
          <p:cNvSpPr>
            <a:spLocks noChangeAspect="1"/>
          </p:cNvSpPr>
          <p:nvPr/>
        </p:nvSpPr>
        <p:spPr>
          <a:xfrm>
            <a:off x="5929331" y="405319"/>
            <a:ext cx="252000" cy="25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231185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圆角矩形 72"/>
          <p:cNvSpPr/>
          <p:nvPr/>
        </p:nvSpPr>
        <p:spPr>
          <a:xfrm>
            <a:off x="2876173" y="2953662"/>
            <a:ext cx="3832317" cy="72000"/>
          </a:xfrm>
          <a:prstGeom prst="roundRect">
            <a:avLst>
              <a:gd name="adj" fmla="val 7843"/>
            </a:avLst>
          </a:prstGeom>
          <a:solidFill>
            <a:schemeClr val="accent1"/>
          </a:solidFill>
          <a:ln w="12700">
            <a:gradFill flip="none" rotWithShape="1">
              <a:gsLst>
                <a:gs pos="0">
                  <a:schemeClr val="bg1"/>
                </a:gs>
                <a:gs pos="100000">
                  <a:schemeClr val="bg1">
                    <a:lumMod val="85000"/>
                  </a:schemeClr>
                </a:gs>
              </a:gsLst>
              <a:lin ang="2700000" scaled="1"/>
              <a:tileRect/>
            </a:gradFill>
          </a:ln>
          <a:effectLst>
            <a:outerShdw blurRad="139700" dist="50800" dir="2700000" sx="97000" sy="97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29" name="椭圆 28"/>
          <p:cNvSpPr/>
          <p:nvPr/>
        </p:nvSpPr>
        <p:spPr>
          <a:xfrm>
            <a:off x="3802635" y="508093"/>
            <a:ext cx="1699825" cy="1699826"/>
          </a:xfrm>
          <a:prstGeom prst="ellipse">
            <a:avLst/>
          </a:prstGeom>
          <a:gradFill>
            <a:gsLst>
              <a:gs pos="100000">
                <a:schemeClr val="bg1">
                  <a:lumMod val="95000"/>
                </a:schemeClr>
              </a:gs>
              <a:gs pos="0">
                <a:schemeClr val="bg1">
                  <a:lumMod val="75000"/>
                </a:schemeClr>
              </a:gs>
            </a:gsLst>
            <a:lin ang="2700000" scaled="1"/>
          </a:gradFill>
          <a:ln w="44450">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8000">
                    <a:srgbClr val="0070C0"/>
                  </a:gs>
                  <a:gs pos="0">
                    <a:srgbClr val="0070C0"/>
                  </a:gs>
                </a:gsLst>
                <a:lin ang="5400000" scaled="0"/>
              </a:gradFill>
            </a:endParaRPr>
          </a:p>
        </p:txBody>
      </p:sp>
      <p:sp>
        <p:nvSpPr>
          <p:cNvPr id="32" name="TextBox 31"/>
          <p:cNvSpPr txBox="1"/>
          <p:nvPr/>
        </p:nvSpPr>
        <p:spPr>
          <a:xfrm>
            <a:off x="4019686" y="621144"/>
            <a:ext cx="1357798" cy="1446550"/>
          </a:xfrm>
          <a:prstGeom prst="rect">
            <a:avLst/>
          </a:prstGeom>
          <a:noFill/>
        </p:spPr>
        <p:txBody>
          <a:bodyPr wrap="square" rtlCol="0">
            <a:spAutoFit/>
          </a:bodyPr>
          <a:lstStyle>
            <a:defPPr>
              <a:defRPr lang="zh-CN"/>
            </a:defPPr>
            <a:lvl1pPr>
              <a:defRPr sz="12000">
                <a:solidFill>
                  <a:schemeClr val="accent2"/>
                </a:solidFill>
                <a:latin typeface="Impact" panose="020B0806030902050204" pitchFamily="34" charset="0"/>
              </a:defRPr>
            </a:lvl1pPr>
          </a:lstStyle>
          <a:p>
            <a:r>
              <a:rPr lang="en-US" altLang="zh-CN" sz="8800" dirty="0">
                <a:solidFill>
                  <a:srgbClr val="0070C0"/>
                </a:solidFill>
              </a:rPr>
              <a:t>01</a:t>
            </a:r>
            <a:endParaRPr lang="zh-CN" altLang="en-US" sz="8800" dirty="0">
              <a:solidFill>
                <a:srgbClr val="0070C0"/>
              </a:solidFill>
            </a:endParaRPr>
          </a:p>
        </p:txBody>
      </p:sp>
      <p:sp>
        <p:nvSpPr>
          <p:cNvPr id="33" name="TextBox 32"/>
          <p:cNvSpPr txBox="1"/>
          <p:nvPr/>
        </p:nvSpPr>
        <p:spPr>
          <a:xfrm>
            <a:off x="3577300" y="2408570"/>
            <a:ext cx="1943161" cy="523220"/>
          </a:xfrm>
          <a:prstGeom prst="rect">
            <a:avLst/>
          </a:prstGeom>
          <a:noFill/>
        </p:spPr>
        <p:txBody>
          <a:bodyPr wrap="none" rtlCol="0">
            <a:spAutoFit/>
          </a:bodyPr>
          <a:lstStyle/>
          <a:p>
            <a:r>
              <a:rPr lang="en-US" altLang="zh-CN"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   </a:t>
            </a:r>
            <a:r>
              <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目前结果</a:t>
            </a:r>
          </a:p>
        </p:txBody>
      </p:sp>
      <p:sp>
        <p:nvSpPr>
          <p:cNvPr id="74" name="椭圆 73"/>
          <p:cNvSpPr>
            <a:spLocks noChangeAspect="1"/>
          </p:cNvSpPr>
          <p:nvPr/>
        </p:nvSpPr>
        <p:spPr>
          <a:xfrm>
            <a:off x="605489" y="4849584"/>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6" name="椭圆 75"/>
          <p:cNvSpPr>
            <a:spLocks noChangeAspect="1"/>
          </p:cNvSpPr>
          <p:nvPr/>
        </p:nvSpPr>
        <p:spPr>
          <a:xfrm>
            <a:off x="3108160" y="4386255"/>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7" name="椭圆 76"/>
          <p:cNvSpPr>
            <a:spLocks noChangeAspect="1"/>
          </p:cNvSpPr>
          <p:nvPr/>
        </p:nvSpPr>
        <p:spPr>
          <a:xfrm>
            <a:off x="4850804" y="4702595"/>
            <a:ext cx="632419" cy="632419"/>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8" name="椭圆 77"/>
          <p:cNvSpPr>
            <a:spLocks noChangeAspect="1"/>
          </p:cNvSpPr>
          <p:nvPr/>
        </p:nvSpPr>
        <p:spPr>
          <a:xfrm>
            <a:off x="3335534" y="4702596"/>
            <a:ext cx="1083993" cy="1083993"/>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9" name="椭圆 78"/>
          <p:cNvSpPr>
            <a:spLocks noChangeAspect="1"/>
          </p:cNvSpPr>
          <p:nvPr/>
        </p:nvSpPr>
        <p:spPr>
          <a:xfrm>
            <a:off x="1358744" y="4349310"/>
            <a:ext cx="1098532" cy="1098532"/>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0" name="椭圆 79"/>
          <p:cNvSpPr>
            <a:spLocks noChangeAspect="1"/>
          </p:cNvSpPr>
          <p:nvPr/>
        </p:nvSpPr>
        <p:spPr>
          <a:xfrm>
            <a:off x="7394889" y="4011910"/>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1" name="椭圆 80"/>
          <p:cNvSpPr>
            <a:spLocks noChangeAspect="1"/>
          </p:cNvSpPr>
          <p:nvPr/>
        </p:nvSpPr>
        <p:spPr>
          <a:xfrm>
            <a:off x="6609416" y="4218749"/>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2" name="椭圆 81"/>
          <p:cNvSpPr>
            <a:spLocks noChangeAspect="1"/>
          </p:cNvSpPr>
          <p:nvPr/>
        </p:nvSpPr>
        <p:spPr>
          <a:xfrm>
            <a:off x="5968304" y="4860257"/>
            <a:ext cx="418580" cy="41858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4" name="椭圆 83"/>
          <p:cNvSpPr>
            <a:spLocks noChangeAspect="1"/>
          </p:cNvSpPr>
          <p:nvPr/>
        </p:nvSpPr>
        <p:spPr>
          <a:xfrm>
            <a:off x="7740352" y="4022563"/>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5" name="椭圆 84"/>
          <p:cNvSpPr>
            <a:spLocks noChangeAspect="1"/>
          </p:cNvSpPr>
          <p:nvPr/>
        </p:nvSpPr>
        <p:spPr>
          <a:xfrm>
            <a:off x="2627784" y="4212582"/>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6" name="椭圆 85"/>
          <p:cNvSpPr>
            <a:spLocks noChangeAspect="1"/>
          </p:cNvSpPr>
          <p:nvPr/>
        </p:nvSpPr>
        <p:spPr>
          <a:xfrm>
            <a:off x="5614240" y="4520525"/>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169878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文本框 2"/>
          <p:cNvSpPr txBox="1"/>
          <p:nvPr/>
        </p:nvSpPr>
        <p:spPr>
          <a:xfrm>
            <a:off x="323528" y="195486"/>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当前结果展示</a:t>
            </a:r>
          </a:p>
        </p:txBody>
      </p:sp>
      <p:graphicFrame>
        <p:nvGraphicFramePr>
          <p:cNvPr id="2" name="表格 1"/>
          <p:cNvGraphicFramePr>
            <a:graphicFrameLocks noGrp="1"/>
          </p:cNvGraphicFramePr>
          <p:nvPr>
            <p:extLst>
              <p:ext uri="{D42A27DB-BD31-4B8C-83A1-F6EECF244321}">
                <p14:modId xmlns:p14="http://schemas.microsoft.com/office/powerpoint/2010/main" val="3646828272"/>
              </p:ext>
            </p:extLst>
          </p:nvPr>
        </p:nvGraphicFramePr>
        <p:xfrm>
          <a:off x="971600" y="1059582"/>
          <a:ext cx="7200801" cy="3312370"/>
        </p:xfrm>
        <a:graphic>
          <a:graphicData uri="http://schemas.openxmlformats.org/drawingml/2006/table">
            <a:tbl>
              <a:tblPr firstRow="1" bandRow="1">
                <a:tableStyleId>{5C22544A-7EE6-4342-B048-85BDC9FD1C3A}</a:tableStyleId>
              </a:tblPr>
              <a:tblGrid>
                <a:gridCol w="2400267">
                  <a:extLst>
                    <a:ext uri="{9D8B030D-6E8A-4147-A177-3AD203B41FA5}">
                      <a16:colId xmlns:a16="http://schemas.microsoft.com/office/drawing/2014/main" xmlns="" val="20000"/>
                    </a:ext>
                  </a:extLst>
                </a:gridCol>
                <a:gridCol w="2856317">
                  <a:extLst>
                    <a:ext uri="{9D8B030D-6E8A-4147-A177-3AD203B41FA5}">
                      <a16:colId xmlns:a16="http://schemas.microsoft.com/office/drawing/2014/main" xmlns="" val="20001"/>
                    </a:ext>
                  </a:extLst>
                </a:gridCol>
                <a:gridCol w="1944217">
                  <a:extLst>
                    <a:ext uri="{9D8B030D-6E8A-4147-A177-3AD203B41FA5}">
                      <a16:colId xmlns:a16="http://schemas.microsoft.com/office/drawing/2014/main" xmlns="" val="20002"/>
                    </a:ext>
                  </a:extLst>
                </a:gridCol>
              </a:tblGrid>
              <a:tr h="662474">
                <a:tc>
                  <a:txBody>
                    <a:bodyPr/>
                    <a:lstStyle/>
                    <a:p>
                      <a:pPr algn="ctr"/>
                      <a:r>
                        <a:rPr lang="zh-CN" altLang="en-US" sz="2400" dirty="0"/>
                        <a:t>任务</a:t>
                      </a:r>
                    </a:p>
                  </a:txBody>
                  <a:tcPr/>
                </a:tc>
                <a:tc>
                  <a:txBody>
                    <a:bodyPr/>
                    <a:lstStyle/>
                    <a:p>
                      <a:pPr algn="ctr"/>
                      <a:r>
                        <a:rPr lang="zh-CN" altLang="en-US" sz="2400" dirty="0"/>
                        <a:t>评测指标结果</a:t>
                      </a:r>
                    </a:p>
                  </a:txBody>
                  <a:tcPr/>
                </a:tc>
                <a:tc>
                  <a:txBody>
                    <a:bodyPr/>
                    <a:lstStyle/>
                    <a:p>
                      <a:pPr algn="ctr"/>
                      <a:r>
                        <a:rPr lang="zh-CN" altLang="en-US" sz="2400" dirty="0"/>
                        <a:t>排名</a:t>
                      </a:r>
                    </a:p>
                  </a:txBody>
                  <a:tcPr/>
                </a:tc>
                <a:extLst>
                  <a:ext uri="{0D108BD9-81ED-4DB2-BD59-A6C34878D82A}">
                    <a16:rowId xmlns:a16="http://schemas.microsoft.com/office/drawing/2014/main" xmlns="" val="10000"/>
                  </a:ext>
                </a:extLst>
              </a:tr>
              <a:tr h="662474">
                <a:tc>
                  <a:txBody>
                    <a:bodyPr/>
                    <a:lstStyle/>
                    <a:p>
                      <a:pPr algn="ctr"/>
                      <a:r>
                        <a:rPr lang="zh-CN" altLang="en-US" sz="2400" dirty="0"/>
                        <a:t>二元分类</a:t>
                      </a:r>
                    </a:p>
                  </a:txBody>
                  <a:tcPr/>
                </a:tc>
                <a:tc>
                  <a:txBody>
                    <a:bodyPr/>
                    <a:lstStyle/>
                    <a:p>
                      <a:pPr algn="ctr"/>
                      <a:r>
                        <a:rPr lang="en-US" altLang="zh-CN" sz="1800" b="1" kern="1200" dirty="0">
                          <a:solidFill>
                            <a:srgbClr val="FF0000"/>
                          </a:solidFill>
                          <a:effectLst/>
                          <a:latin typeface="+mn-lt"/>
                          <a:ea typeface="+mn-ea"/>
                          <a:cs typeface="+mn-cs"/>
                        </a:rPr>
                        <a:t>0.908719693747</a:t>
                      </a:r>
                    </a:p>
                    <a:p>
                      <a:pPr algn="ctr"/>
                      <a:r>
                        <a:rPr lang="en-US" altLang="zh-CN" sz="1800" kern="1200" dirty="0">
                          <a:solidFill>
                            <a:schemeClr val="dk1"/>
                          </a:solidFill>
                          <a:effectLst/>
                          <a:latin typeface="+mn-lt"/>
                          <a:ea typeface="+mn-ea"/>
                          <a:cs typeface="+mn-cs"/>
                        </a:rPr>
                        <a:t>(F1)</a:t>
                      </a:r>
                      <a:endParaRPr lang="zh-CN" altLang="en-US" sz="2400" dirty="0"/>
                    </a:p>
                  </a:txBody>
                  <a:tcPr/>
                </a:tc>
                <a:tc>
                  <a:txBody>
                    <a:bodyPr/>
                    <a:lstStyle/>
                    <a:p>
                      <a:pPr algn="ctr"/>
                      <a:r>
                        <a:rPr lang="en-US" altLang="zh-CN" sz="2400" dirty="0"/>
                        <a:t>8</a:t>
                      </a:r>
                      <a:endParaRPr lang="zh-CN" altLang="en-US" sz="2400" dirty="0"/>
                    </a:p>
                  </a:txBody>
                  <a:tcPr/>
                </a:tc>
                <a:extLst>
                  <a:ext uri="{0D108BD9-81ED-4DB2-BD59-A6C34878D82A}">
                    <a16:rowId xmlns:a16="http://schemas.microsoft.com/office/drawing/2014/main" xmlns="" val="10001"/>
                  </a:ext>
                </a:extLst>
              </a:tr>
              <a:tr h="662474">
                <a:tc>
                  <a:txBody>
                    <a:bodyPr/>
                    <a:lstStyle/>
                    <a:p>
                      <a:pPr algn="ctr"/>
                      <a:r>
                        <a:rPr lang="zh-CN" altLang="en-US" sz="2400" dirty="0"/>
                        <a:t>多元分类</a:t>
                      </a:r>
                    </a:p>
                  </a:txBody>
                  <a:tcPr/>
                </a:tc>
                <a:tc>
                  <a:txBody>
                    <a:bodyPr/>
                    <a:lstStyle/>
                    <a:p>
                      <a:pPr algn="ctr"/>
                      <a:r>
                        <a:rPr lang="en-US" altLang="zh-CN" sz="1800" b="1" kern="1200" dirty="0">
                          <a:solidFill>
                            <a:srgbClr val="FF0000"/>
                          </a:solidFill>
                          <a:effectLst/>
                          <a:latin typeface="+mn-lt"/>
                          <a:ea typeface="+mn-ea"/>
                          <a:cs typeface="+mn-cs"/>
                        </a:rPr>
                        <a:t>0.627528128907</a:t>
                      </a:r>
                    </a:p>
                    <a:p>
                      <a:pPr algn="ctr"/>
                      <a:r>
                        <a:rPr lang="en-US" altLang="zh-CN" sz="1800" kern="1200" dirty="0">
                          <a:solidFill>
                            <a:schemeClr val="dk1"/>
                          </a:solidFill>
                          <a:effectLst/>
                          <a:latin typeface="+mn-lt"/>
                          <a:ea typeface="+mn-ea"/>
                          <a:cs typeface="+mn-cs"/>
                        </a:rPr>
                        <a:t>(Average Accuracy)</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xmlns="" val="10002"/>
                  </a:ext>
                </a:extLst>
              </a:tr>
              <a:tr h="662474">
                <a:tc>
                  <a:txBody>
                    <a:bodyPr/>
                    <a:lstStyle/>
                    <a:p>
                      <a:pPr algn="ctr"/>
                      <a:r>
                        <a:rPr lang="zh-CN" altLang="en-US" sz="2400" dirty="0"/>
                        <a:t>回归</a:t>
                      </a:r>
                    </a:p>
                  </a:txBody>
                  <a:tcPr/>
                </a:tc>
                <a:tc>
                  <a:txBody>
                    <a:bodyPr/>
                    <a:lstStyle/>
                    <a:p>
                      <a:pPr algn="ctr"/>
                      <a:r>
                        <a:rPr lang="en-US" altLang="zh-CN" sz="1800" b="1" kern="1200" dirty="0" smtClean="0">
                          <a:solidFill>
                            <a:srgbClr val="FF0000"/>
                          </a:solidFill>
                          <a:effectLst/>
                          <a:latin typeface="+mn-lt"/>
                          <a:ea typeface="+mn-ea"/>
                          <a:cs typeface="+mn-cs"/>
                        </a:rPr>
                        <a:t>57.9882295892</a:t>
                      </a:r>
                      <a:endParaRPr lang="en-US" altLang="zh-CN" sz="1800" b="1" kern="1200" dirty="0">
                        <a:solidFill>
                          <a:srgbClr val="FF0000"/>
                        </a:solidFill>
                        <a:effectLst/>
                        <a:latin typeface="+mn-lt"/>
                        <a:ea typeface="+mn-ea"/>
                        <a:cs typeface="+mn-cs"/>
                      </a:endParaRPr>
                    </a:p>
                    <a:p>
                      <a:pPr algn="ctr"/>
                      <a:r>
                        <a:rPr lang="en-US" altLang="zh-CN" sz="1800" kern="1200" dirty="0">
                          <a:solidFill>
                            <a:schemeClr val="dk1"/>
                          </a:solidFill>
                          <a:effectLst/>
                          <a:latin typeface="+mn-lt"/>
                          <a:ea typeface="+mn-ea"/>
                          <a:cs typeface="+mn-cs"/>
                        </a:rPr>
                        <a:t>(RMSE)</a:t>
                      </a:r>
                      <a:endParaRPr lang="zh-CN" altLang="en-US" sz="2400" dirty="0"/>
                    </a:p>
                  </a:txBody>
                  <a:tcPr/>
                </a:tc>
                <a:tc>
                  <a:txBody>
                    <a:bodyPr/>
                    <a:lstStyle/>
                    <a:p>
                      <a:pPr algn="ctr"/>
                      <a:r>
                        <a:rPr lang="en-US" altLang="zh-CN" sz="2400" dirty="0" smtClean="0"/>
                        <a:t>1</a:t>
                      </a:r>
                      <a:endParaRPr lang="zh-CN" altLang="en-US" sz="2400" dirty="0"/>
                    </a:p>
                  </a:txBody>
                  <a:tcPr/>
                </a:tc>
                <a:extLst>
                  <a:ext uri="{0D108BD9-81ED-4DB2-BD59-A6C34878D82A}">
                    <a16:rowId xmlns:a16="http://schemas.microsoft.com/office/drawing/2014/main" xmlns="" val="10003"/>
                  </a:ext>
                </a:extLst>
              </a:tr>
              <a:tr h="662474">
                <a:tc>
                  <a:txBody>
                    <a:bodyPr/>
                    <a:lstStyle/>
                    <a:p>
                      <a:pPr algn="ctr"/>
                      <a:r>
                        <a:rPr lang="zh-CN" altLang="en-US" sz="2400" dirty="0"/>
                        <a:t>总排名</a:t>
                      </a:r>
                    </a:p>
                  </a:txBody>
                  <a:tcPr/>
                </a:tc>
                <a:tc>
                  <a:txBody>
                    <a:bodyPr/>
                    <a:lstStyle/>
                    <a:p>
                      <a:pPr algn="ctr"/>
                      <a:endParaRPr lang="zh-CN" altLang="en-US" sz="2400" dirty="0"/>
                    </a:p>
                  </a:txBody>
                  <a:tcPr/>
                </a:tc>
                <a:tc>
                  <a:txBody>
                    <a:bodyPr/>
                    <a:lstStyle/>
                    <a:p>
                      <a:pPr algn="ctr"/>
                      <a:r>
                        <a:rPr lang="en-US" altLang="zh-CN" sz="2400" dirty="0" smtClean="0"/>
                        <a:t>1</a:t>
                      </a:r>
                      <a:endParaRPr lang="zh-CN" altLang="en-US" sz="24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770071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圆角矩形 72"/>
          <p:cNvSpPr/>
          <p:nvPr/>
        </p:nvSpPr>
        <p:spPr>
          <a:xfrm>
            <a:off x="2876173" y="2953662"/>
            <a:ext cx="3832317" cy="72000"/>
          </a:xfrm>
          <a:prstGeom prst="roundRect">
            <a:avLst>
              <a:gd name="adj" fmla="val 7843"/>
            </a:avLst>
          </a:prstGeom>
          <a:solidFill>
            <a:schemeClr val="accent1"/>
          </a:solidFill>
          <a:ln w="12700">
            <a:gradFill flip="none" rotWithShape="1">
              <a:gsLst>
                <a:gs pos="0">
                  <a:schemeClr val="bg1"/>
                </a:gs>
                <a:gs pos="100000">
                  <a:schemeClr val="bg1">
                    <a:lumMod val="85000"/>
                  </a:schemeClr>
                </a:gs>
              </a:gsLst>
              <a:lin ang="2700000" scaled="1"/>
              <a:tileRect/>
            </a:gradFill>
          </a:ln>
          <a:effectLst>
            <a:outerShdw blurRad="139700" dist="50800" dir="2700000" sx="97000" sy="97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E87071">
                  <a:alpha val="99000"/>
                </a:srgbClr>
              </a:solidFill>
            </a:endParaRPr>
          </a:p>
        </p:txBody>
      </p:sp>
      <p:sp>
        <p:nvSpPr>
          <p:cNvPr id="29" name="椭圆 28"/>
          <p:cNvSpPr/>
          <p:nvPr/>
        </p:nvSpPr>
        <p:spPr>
          <a:xfrm>
            <a:off x="3802635" y="508093"/>
            <a:ext cx="1699825" cy="1699826"/>
          </a:xfrm>
          <a:prstGeom prst="ellipse">
            <a:avLst/>
          </a:prstGeom>
          <a:gradFill>
            <a:gsLst>
              <a:gs pos="100000">
                <a:schemeClr val="bg1">
                  <a:lumMod val="95000"/>
                </a:schemeClr>
              </a:gs>
              <a:gs pos="0">
                <a:schemeClr val="bg1">
                  <a:lumMod val="75000"/>
                </a:schemeClr>
              </a:gs>
            </a:gsLst>
            <a:lin ang="2700000" scaled="1"/>
          </a:gradFill>
          <a:ln w="44450">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68000">
                    <a:srgbClr val="0070C0"/>
                  </a:gs>
                  <a:gs pos="0">
                    <a:srgbClr val="0070C0"/>
                  </a:gs>
                </a:gsLst>
                <a:lin ang="5400000" scaled="0"/>
              </a:gradFill>
            </a:endParaRPr>
          </a:p>
        </p:txBody>
      </p:sp>
      <p:sp>
        <p:nvSpPr>
          <p:cNvPr id="32" name="TextBox 31"/>
          <p:cNvSpPr txBox="1"/>
          <p:nvPr/>
        </p:nvSpPr>
        <p:spPr>
          <a:xfrm>
            <a:off x="4019686" y="621144"/>
            <a:ext cx="1357798" cy="1446550"/>
          </a:xfrm>
          <a:prstGeom prst="rect">
            <a:avLst/>
          </a:prstGeom>
          <a:noFill/>
        </p:spPr>
        <p:txBody>
          <a:bodyPr wrap="square" rtlCol="0">
            <a:spAutoFit/>
          </a:bodyPr>
          <a:lstStyle>
            <a:defPPr>
              <a:defRPr lang="zh-CN"/>
            </a:defPPr>
            <a:lvl1pPr>
              <a:defRPr sz="12000">
                <a:solidFill>
                  <a:schemeClr val="accent2"/>
                </a:solidFill>
                <a:latin typeface="Impact" panose="020B0806030902050204" pitchFamily="34" charset="0"/>
              </a:defRPr>
            </a:lvl1pPr>
          </a:lstStyle>
          <a:p>
            <a:r>
              <a:rPr lang="en-US" altLang="zh-CN" sz="8800" dirty="0">
                <a:solidFill>
                  <a:srgbClr val="0070C0"/>
                </a:solidFill>
              </a:rPr>
              <a:t>02</a:t>
            </a:r>
            <a:endParaRPr lang="zh-CN" altLang="en-US" sz="8800" dirty="0">
              <a:solidFill>
                <a:srgbClr val="0070C0"/>
              </a:solidFill>
            </a:endParaRPr>
          </a:p>
        </p:txBody>
      </p:sp>
      <p:sp>
        <p:nvSpPr>
          <p:cNvPr id="33" name="TextBox 32"/>
          <p:cNvSpPr txBox="1"/>
          <p:nvPr/>
        </p:nvSpPr>
        <p:spPr>
          <a:xfrm>
            <a:off x="3577300" y="2408570"/>
            <a:ext cx="1943161" cy="523220"/>
          </a:xfrm>
          <a:prstGeom prst="rect">
            <a:avLst/>
          </a:prstGeom>
          <a:noFill/>
        </p:spPr>
        <p:txBody>
          <a:bodyPr wrap="none" rtlCol="0">
            <a:spAutoFit/>
          </a:bodyPr>
          <a:lstStyle/>
          <a:p>
            <a:r>
              <a:rPr lang="zh-CN" altLang="en-US" sz="2800" b="1" dirty="0">
                <a:solidFill>
                  <a:schemeClr val="tx1">
                    <a:alpha val="91000"/>
                  </a:schemeClr>
                </a:solidFill>
                <a:latin typeface="微软雅黑" panose="020B0503020204020204" pitchFamily="34" charset="-122"/>
                <a:ea typeface="微软雅黑" panose="020B0503020204020204" pitchFamily="34" charset="-122"/>
                <a:cs typeface="方正豪体简体" panose="03000509000000000000" pitchFamily="65" charset="-122"/>
              </a:rPr>
              <a:t>   二元分类</a:t>
            </a:r>
          </a:p>
        </p:txBody>
      </p:sp>
      <p:grpSp>
        <p:nvGrpSpPr>
          <p:cNvPr id="36" name="组合 35"/>
          <p:cNvGrpSpPr/>
          <p:nvPr/>
        </p:nvGrpSpPr>
        <p:grpSpPr>
          <a:xfrm>
            <a:off x="3399066" y="3128069"/>
            <a:ext cx="1154356" cy="307777"/>
            <a:chOff x="1694389" y="3210530"/>
            <a:chExt cx="1154356" cy="307777"/>
          </a:xfrm>
        </p:grpSpPr>
        <p:sp>
          <p:nvSpPr>
            <p:cNvPr id="41" name="矩形 40"/>
            <p:cNvSpPr/>
            <p:nvPr/>
          </p:nvSpPr>
          <p:spPr>
            <a:xfrm flipH="1">
              <a:off x="1694389" y="3363838"/>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TextBox 45"/>
            <p:cNvSpPr txBox="1"/>
            <p:nvPr/>
          </p:nvSpPr>
          <p:spPr>
            <a:xfrm>
              <a:off x="1766397" y="3210530"/>
              <a:ext cx="1082348"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数据集分析</a:t>
              </a:r>
            </a:p>
          </p:txBody>
        </p:sp>
      </p:grpSp>
      <p:grpSp>
        <p:nvGrpSpPr>
          <p:cNvPr id="47" name="组合 46"/>
          <p:cNvGrpSpPr/>
          <p:nvPr/>
        </p:nvGrpSpPr>
        <p:grpSpPr>
          <a:xfrm>
            <a:off x="5043232" y="3128069"/>
            <a:ext cx="1513428" cy="307777"/>
            <a:chOff x="1694389" y="3537387"/>
            <a:chExt cx="1513428" cy="307777"/>
          </a:xfrm>
        </p:grpSpPr>
        <p:sp>
          <p:nvSpPr>
            <p:cNvPr id="61" name="矩形 60"/>
            <p:cNvSpPr/>
            <p:nvPr/>
          </p:nvSpPr>
          <p:spPr>
            <a:xfrm flipH="1">
              <a:off x="1694389" y="3690695"/>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TextBox 61"/>
            <p:cNvSpPr txBox="1"/>
            <p:nvPr/>
          </p:nvSpPr>
          <p:spPr>
            <a:xfrm>
              <a:off x="1766397" y="3537387"/>
              <a:ext cx="1441420"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尝试的算法表现</a:t>
              </a:r>
            </a:p>
          </p:txBody>
        </p:sp>
      </p:grpSp>
      <p:grpSp>
        <p:nvGrpSpPr>
          <p:cNvPr id="63" name="组合 62"/>
          <p:cNvGrpSpPr/>
          <p:nvPr/>
        </p:nvGrpSpPr>
        <p:grpSpPr>
          <a:xfrm>
            <a:off x="3399066" y="3502170"/>
            <a:ext cx="1513428" cy="307777"/>
            <a:chOff x="1694389" y="3875941"/>
            <a:chExt cx="1513428" cy="307777"/>
          </a:xfrm>
        </p:grpSpPr>
        <p:sp>
          <p:nvSpPr>
            <p:cNvPr id="66" name="矩形 65"/>
            <p:cNvSpPr/>
            <p:nvPr/>
          </p:nvSpPr>
          <p:spPr>
            <a:xfrm flipH="1">
              <a:off x="1694389" y="4029249"/>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TextBox 67"/>
            <p:cNvSpPr txBox="1"/>
            <p:nvPr/>
          </p:nvSpPr>
          <p:spPr>
            <a:xfrm>
              <a:off x="1766397" y="3875941"/>
              <a:ext cx="1441420"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最优算法的做法</a:t>
              </a:r>
            </a:p>
          </p:txBody>
        </p:sp>
      </p:grpSp>
      <p:grpSp>
        <p:nvGrpSpPr>
          <p:cNvPr id="69" name="组合 68"/>
          <p:cNvGrpSpPr/>
          <p:nvPr/>
        </p:nvGrpSpPr>
        <p:grpSpPr>
          <a:xfrm>
            <a:off x="5043232" y="3488109"/>
            <a:ext cx="974819" cy="307777"/>
            <a:chOff x="1694389" y="4211992"/>
            <a:chExt cx="974819" cy="307777"/>
          </a:xfrm>
        </p:grpSpPr>
        <p:sp>
          <p:nvSpPr>
            <p:cNvPr id="71" name="矩形 70"/>
            <p:cNvSpPr/>
            <p:nvPr/>
          </p:nvSpPr>
          <p:spPr>
            <a:xfrm flipH="1">
              <a:off x="1694389" y="4365300"/>
              <a:ext cx="72008"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TextBox 71"/>
            <p:cNvSpPr txBox="1"/>
            <p:nvPr/>
          </p:nvSpPr>
          <p:spPr>
            <a:xfrm>
              <a:off x="1766397" y="4211992"/>
              <a:ext cx="902811" cy="307777"/>
            </a:xfrm>
            <a:prstGeom prst="rect">
              <a:avLst/>
            </a:prstGeom>
            <a:noFill/>
          </p:spPr>
          <p:txBody>
            <a:bodyPr wrap="none" rtlCol="0">
              <a:spAutoFit/>
            </a:bodyPr>
            <a:lstStyle/>
            <a:p>
              <a:r>
                <a:rPr lang="zh-CN" altLang="en-US" sz="1400" dirty="0">
                  <a:solidFill>
                    <a:prstClr val="black">
                      <a:lumMod val="65000"/>
                      <a:lumOff val="35000"/>
                      <a:alpha val="91000"/>
                    </a:prstClr>
                  </a:solidFill>
                  <a:latin typeface="微软雅黑" panose="020B0503020204020204" pitchFamily="34" charset="-122"/>
                  <a:ea typeface="微软雅黑" panose="020B0503020204020204" pitchFamily="34" charset="-122"/>
                  <a:cs typeface="方正豪体简体" panose="03000509000000000000" pitchFamily="65" charset="-122"/>
                </a:rPr>
                <a:t>未来规划</a:t>
              </a:r>
            </a:p>
          </p:txBody>
        </p:sp>
      </p:grpSp>
      <p:sp>
        <p:nvSpPr>
          <p:cNvPr id="74" name="椭圆 73"/>
          <p:cNvSpPr>
            <a:spLocks noChangeAspect="1"/>
          </p:cNvSpPr>
          <p:nvPr/>
        </p:nvSpPr>
        <p:spPr>
          <a:xfrm>
            <a:off x="605489" y="4849584"/>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6" name="椭圆 75"/>
          <p:cNvSpPr>
            <a:spLocks noChangeAspect="1"/>
          </p:cNvSpPr>
          <p:nvPr/>
        </p:nvSpPr>
        <p:spPr>
          <a:xfrm>
            <a:off x="3108160" y="4386255"/>
            <a:ext cx="541997" cy="541997"/>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7" name="椭圆 76"/>
          <p:cNvSpPr>
            <a:spLocks noChangeAspect="1"/>
          </p:cNvSpPr>
          <p:nvPr/>
        </p:nvSpPr>
        <p:spPr>
          <a:xfrm>
            <a:off x="4850804" y="4702595"/>
            <a:ext cx="632419" cy="632419"/>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8" name="椭圆 77"/>
          <p:cNvSpPr>
            <a:spLocks noChangeAspect="1"/>
          </p:cNvSpPr>
          <p:nvPr/>
        </p:nvSpPr>
        <p:spPr>
          <a:xfrm>
            <a:off x="3335534" y="4702596"/>
            <a:ext cx="1083993" cy="1083993"/>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79" name="椭圆 78"/>
          <p:cNvSpPr>
            <a:spLocks noChangeAspect="1"/>
          </p:cNvSpPr>
          <p:nvPr/>
        </p:nvSpPr>
        <p:spPr>
          <a:xfrm>
            <a:off x="1358744" y="4349310"/>
            <a:ext cx="1098532" cy="1098532"/>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0" name="椭圆 79"/>
          <p:cNvSpPr>
            <a:spLocks noChangeAspect="1"/>
          </p:cNvSpPr>
          <p:nvPr/>
        </p:nvSpPr>
        <p:spPr>
          <a:xfrm>
            <a:off x="7394889" y="4011910"/>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1" name="椭圆 80"/>
          <p:cNvSpPr>
            <a:spLocks noChangeAspect="1"/>
          </p:cNvSpPr>
          <p:nvPr/>
        </p:nvSpPr>
        <p:spPr>
          <a:xfrm>
            <a:off x="6609416" y="4218749"/>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2" name="椭圆 81"/>
          <p:cNvSpPr>
            <a:spLocks noChangeAspect="1"/>
          </p:cNvSpPr>
          <p:nvPr/>
        </p:nvSpPr>
        <p:spPr>
          <a:xfrm>
            <a:off x="5968304" y="4860257"/>
            <a:ext cx="418580" cy="418580"/>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4" name="椭圆 83"/>
          <p:cNvSpPr>
            <a:spLocks noChangeAspect="1"/>
          </p:cNvSpPr>
          <p:nvPr/>
        </p:nvSpPr>
        <p:spPr>
          <a:xfrm>
            <a:off x="7740352" y="4022563"/>
            <a:ext cx="948494" cy="948494"/>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5" name="椭圆 84"/>
          <p:cNvSpPr>
            <a:spLocks noChangeAspect="1"/>
          </p:cNvSpPr>
          <p:nvPr/>
        </p:nvSpPr>
        <p:spPr>
          <a:xfrm>
            <a:off x="2627784" y="4212582"/>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
        <p:nvSpPr>
          <p:cNvPr id="86" name="椭圆 85"/>
          <p:cNvSpPr>
            <a:spLocks noChangeAspect="1"/>
          </p:cNvSpPr>
          <p:nvPr/>
        </p:nvSpPr>
        <p:spPr>
          <a:xfrm>
            <a:off x="5614240" y="4520525"/>
            <a:ext cx="273455" cy="273455"/>
          </a:xfrm>
          <a:prstGeom prst="ellipse">
            <a:avLst/>
          </a:prstGeom>
          <a:gradFill flip="none" rotWithShape="1">
            <a:gsLst>
              <a:gs pos="0">
                <a:schemeClr val="bg1">
                  <a:lumMod val="85000"/>
                </a:schemeClr>
              </a:gs>
              <a:gs pos="100000">
                <a:schemeClr val="bg1"/>
              </a:gs>
            </a:gsLst>
            <a:lin ang="2700000" scaled="1"/>
            <a:tileRect/>
          </a:gra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bg1"/>
                </a:solidFill>
              </a:ln>
              <a:solidFill>
                <a:srgbClr val="0070C0"/>
              </a:solidFill>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114601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 name="TextBox 682"/>
          <p:cNvSpPr txBox="1"/>
          <p:nvPr/>
        </p:nvSpPr>
        <p:spPr>
          <a:xfrm>
            <a:off x="1597205" y="2843535"/>
            <a:ext cx="978153" cy="55367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2998" dirty="0">
                <a:solidFill>
                  <a:schemeClr val="bg1"/>
                </a:solidFill>
                <a:latin typeface="微软雅黑" pitchFamily="34" charset="-122"/>
                <a:ea typeface="微软雅黑" pitchFamily="34" charset="-122"/>
                <a:cs typeface="Arial" pitchFamily="34" charset="0"/>
              </a:rPr>
              <a:t>52%</a:t>
            </a:r>
            <a:endParaRPr lang="zh-CN" altLang="en-US" sz="2998" dirty="0">
              <a:solidFill>
                <a:schemeClr val="bg1"/>
              </a:solidFill>
              <a:latin typeface="微软雅黑" pitchFamily="34" charset="-122"/>
              <a:ea typeface="微软雅黑" pitchFamily="34" charset="-122"/>
              <a:cs typeface="Arial" pitchFamily="34" charset="0"/>
            </a:endParaRPr>
          </a:p>
        </p:txBody>
      </p:sp>
      <p:sp>
        <p:nvSpPr>
          <p:cNvPr id="70" name="TextBox 682"/>
          <p:cNvSpPr txBox="1"/>
          <p:nvPr/>
        </p:nvSpPr>
        <p:spPr>
          <a:xfrm>
            <a:off x="3211436" y="3350625"/>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45%</a:t>
            </a:r>
            <a:endParaRPr lang="zh-CN" altLang="en-US" sz="2998" dirty="0">
              <a:solidFill>
                <a:schemeClr val="bg1"/>
              </a:solidFill>
            </a:endParaRPr>
          </a:p>
        </p:txBody>
      </p:sp>
      <p:sp>
        <p:nvSpPr>
          <p:cNvPr id="72" name="TextBox 682"/>
          <p:cNvSpPr txBox="1"/>
          <p:nvPr/>
        </p:nvSpPr>
        <p:spPr>
          <a:xfrm>
            <a:off x="6419930" y="2132070"/>
            <a:ext cx="978153" cy="553678"/>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2998" dirty="0">
                <a:solidFill>
                  <a:schemeClr val="bg1"/>
                </a:solidFill>
              </a:rPr>
              <a:t>70%</a:t>
            </a:r>
            <a:endParaRPr lang="zh-CN" altLang="en-US" sz="2998" dirty="0">
              <a:solidFill>
                <a:schemeClr val="bg1"/>
              </a:solidFill>
            </a:endParaRPr>
          </a:p>
        </p:txBody>
      </p:sp>
      <p:sp>
        <p:nvSpPr>
          <p:cNvPr id="16" name="矩形 15"/>
          <p:cNvSpPr/>
          <p:nvPr/>
        </p:nvSpPr>
        <p:spPr>
          <a:xfrm>
            <a:off x="1203001" y="561380"/>
            <a:ext cx="4449119" cy="1077218"/>
          </a:xfrm>
          <a:prstGeom prst="rect">
            <a:avLst/>
          </a:prstGeom>
        </p:spPr>
        <p:txBody>
          <a:bodyPr wrap="square">
            <a:spAutoFit/>
          </a:bodyPr>
          <a:lstStyle/>
          <a:p>
            <a:r>
              <a:rPr lang="zh-CN" altLang="zh-CN" sz="1600" dirty="0"/>
              <a:t>这个数据集没有给出每一列特征的意义，从数字上看，只知道第二列是一个离散的分类值</a:t>
            </a:r>
            <a:r>
              <a:rPr lang="en-US" altLang="zh-CN" sz="1600" dirty="0"/>
              <a:t>type</a:t>
            </a:r>
            <a:r>
              <a:rPr lang="zh-CN" altLang="zh-CN" sz="1600" dirty="0"/>
              <a:t>，倒数第</a:t>
            </a:r>
            <a:r>
              <a:rPr lang="en-US" altLang="zh-CN" sz="1600" dirty="0"/>
              <a:t>3</a:t>
            </a:r>
            <a:r>
              <a:rPr lang="zh-CN" altLang="zh-CN" sz="1600" dirty="0"/>
              <a:t>列和倒数第</a:t>
            </a:r>
            <a:r>
              <a:rPr lang="en-US" altLang="zh-CN" sz="1600" dirty="0"/>
              <a:t>4</a:t>
            </a:r>
            <a:r>
              <a:rPr lang="zh-CN" altLang="zh-CN" sz="1600" dirty="0"/>
              <a:t>列也是分类值，因为这两类值的取值分别只有（</a:t>
            </a:r>
            <a:r>
              <a:rPr lang="en-US" altLang="zh-CN" sz="1600" dirty="0"/>
              <a:t>0</a:t>
            </a:r>
            <a:r>
              <a:rPr lang="zh-CN" altLang="zh-CN" sz="1600" dirty="0"/>
              <a:t>和</a:t>
            </a:r>
            <a:r>
              <a:rPr lang="en-US" altLang="zh-CN" sz="1600" dirty="0"/>
              <a:t>3</a:t>
            </a:r>
            <a:r>
              <a:rPr lang="zh-CN" altLang="zh-CN" sz="1600" dirty="0"/>
              <a:t>） 和 （</a:t>
            </a:r>
            <a:r>
              <a:rPr lang="en-US" altLang="zh-CN" sz="1600" dirty="0"/>
              <a:t>0</a:t>
            </a:r>
            <a:r>
              <a:rPr lang="zh-CN" altLang="zh-CN" sz="1600" dirty="0"/>
              <a:t>和</a:t>
            </a:r>
            <a:r>
              <a:rPr lang="en-US" altLang="zh-CN" sz="1600" dirty="0"/>
              <a:t>1</a:t>
            </a:r>
            <a:r>
              <a:rPr lang="zh-CN" altLang="zh-CN" sz="1600" dirty="0"/>
              <a:t>）</a:t>
            </a:r>
            <a:r>
              <a:rPr lang="zh-CN" altLang="en-US" sz="1600" dirty="0">
                <a:solidFill>
                  <a:schemeClr val="tx1">
                    <a:lumMod val="85000"/>
                    <a:lumOff val="15000"/>
                  </a:schemeClr>
                </a:solidFill>
                <a:latin typeface="微软雅黑" pitchFamily="34" charset="-122"/>
                <a:ea typeface="微软雅黑" pitchFamily="34"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7" name="文本框 2"/>
          <p:cNvSpPr txBox="1"/>
          <p:nvPr/>
        </p:nvSpPr>
        <p:spPr>
          <a:xfrm>
            <a:off x="746006" y="146010"/>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数据集分析</a:t>
            </a:r>
          </a:p>
        </p:txBody>
      </p:sp>
      <p:graphicFrame>
        <p:nvGraphicFramePr>
          <p:cNvPr id="2" name="表格 1"/>
          <p:cNvGraphicFramePr>
            <a:graphicFrameLocks noGrp="1"/>
          </p:cNvGraphicFramePr>
          <p:nvPr>
            <p:extLst>
              <p:ext uri="{D42A27DB-BD31-4B8C-83A1-F6EECF244321}">
                <p14:modId xmlns:p14="http://schemas.microsoft.com/office/powerpoint/2010/main" val="2564375976"/>
              </p:ext>
            </p:extLst>
          </p:nvPr>
        </p:nvGraphicFramePr>
        <p:xfrm>
          <a:off x="1763688" y="1946650"/>
          <a:ext cx="6096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zh-CN" altLang="en-US" dirty="0"/>
                        <a:t>离散特征列</a:t>
                      </a:r>
                    </a:p>
                  </a:txBody>
                  <a:tcPr/>
                </a:tc>
                <a:tc>
                  <a:txBody>
                    <a:bodyPr/>
                    <a:lstStyle/>
                    <a:p>
                      <a:r>
                        <a:rPr lang="zh-CN" altLang="en-US" dirty="0"/>
                        <a:t>    连续特征列</a:t>
                      </a:r>
                    </a:p>
                  </a:txBody>
                  <a:tcPr/>
                </a:tc>
                <a:tc>
                  <a:txBody>
                    <a:bodyPr/>
                    <a:lstStyle/>
                    <a:p>
                      <a:r>
                        <a:rPr lang="en-US" altLang="zh-CN" dirty="0"/>
                        <a:t>    </a:t>
                      </a:r>
                      <a:r>
                        <a:rPr lang="zh-CN" altLang="en-US" dirty="0"/>
                        <a:t>标签列</a:t>
                      </a:r>
                    </a:p>
                  </a:txBody>
                  <a:tcPr/>
                </a:tc>
                <a:extLst>
                  <a:ext uri="{0D108BD9-81ED-4DB2-BD59-A6C34878D82A}">
                    <a16:rowId xmlns:a16="http://schemas.microsoft.com/office/drawing/2014/main" xmlns="" val="10000"/>
                  </a:ext>
                </a:extLst>
              </a:tr>
              <a:tr h="370840">
                <a:tc>
                  <a:txBody>
                    <a:bodyPr/>
                    <a:lstStyle/>
                    <a:p>
                      <a:pPr algn="ctr"/>
                      <a:r>
                        <a:rPr lang="en-US" altLang="zh-CN" dirty="0"/>
                        <a:t>2</a:t>
                      </a:r>
                      <a:r>
                        <a:rPr lang="zh-CN" altLang="en-US" dirty="0"/>
                        <a:t>、</a:t>
                      </a:r>
                      <a:r>
                        <a:rPr lang="en-US" altLang="zh-CN" dirty="0"/>
                        <a:t>11</a:t>
                      </a:r>
                      <a:r>
                        <a:rPr lang="zh-CN" altLang="en-US" dirty="0"/>
                        <a:t>、</a:t>
                      </a:r>
                      <a:r>
                        <a:rPr lang="en-US" altLang="zh-CN" dirty="0"/>
                        <a:t>12</a:t>
                      </a:r>
                      <a:endParaRPr lang="zh-CN" altLang="en-US" dirty="0"/>
                    </a:p>
                  </a:txBody>
                  <a:tcPr/>
                </a:tc>
                <a:tc>
                  <a:txBody>
                    <a:bodyPr/>
                    <a:lstStyle/>
                    <a:p>
                      <a:pPr algn="ct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7</a:t>
                      </a:r>
                      <a:r>
                        <a:rPr lang="zh-CN" altLang="en-US" dirty="0"/>
                        <a:t>、</a:t>
                      </a:r>
                      <a:r>
                        <a:rPr lang="en-US" altLang="zh-CN" dirty="0"/>
                        <a:t>8</a:t>
                      </a:r>
                      <a:r>
                        <a:rPr lang="zh-CN" altLang="en-US" dirty="0"/>
                        <a:t>、</a:t>
                      </a:r>
                      <a:r>
                        <a:rPr lang="en-US" altLang="zh-CN" dirty="0"/>
                        <a:t>9</a:t>
                      </a:r>
                      <a:r>
                        <a:rPr lang="zh-CN" altLang="en-US" dirty="0"/>
                        <a:t>、</a:t>
                      </a:r>
                      <a:r>
                        <a:rPr lang="en-US" altLang="zh-CN" dirty="0"/>
                        <a:t>10</a:t>
                      </a:r>
                      <a:r>
                        <a:rPr lang="zh-CN" altLang="en-US" dirty="0"/>
                        <a:t>、</a:t>
                      </a:r>
                      <a:r>
                        <a:rPr lang="en-US" altLang="zh-CN" dirty="0"/>
                        <a:t>13</a:t>
                      </a:r>
                      <a:endParaRPr lang="zh-CN" altLang="en-US" dirty="0"/>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xmlns="" val="10001"/>
                  </a:ext>
                </a:extLst>
              </a:tr>
            </a:tbl>
          </a:graphicData>
        </a:graphic>
      </p:graphicFrame>
      <p:sp>
        <p:nvSpPr>
          <p:cNvPr id="18" name="文本框 2"/>
          <p:cNvSpPr txBox="1"/>
          <p:nvPr/>
        </p:nvSpPr>
        <p:spPr>
          <a:xfrm>
            <a:off x="730732" y="3627465"/>
            <a:ext cx="4921388"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对于离散特征列可以采用独热编码</a:t>
            </a:r>
          </a:p>
        </p:txBody>
      </p:sp>
    </p:spTree>
    <p:extLst>
      <p:ext uri="{BB962C8B-B14F-4D97-AF65-F5344CB8AC3E}">
        <p14:creationId xmlns:p14="http://schemas.microsoft.com/office/powerpoint/2010/main" val="13027749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7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200"/>
                            </p:stCondLst>
                            <p:childTnLst>
                              <p:par>
                                <p:cTn id="17" presetID="14" presetClass="entr" presetSubtype="10" fill="hold" grpId="0"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randombar(horizontal)">
                                      <p:cBhvr>
                                        <p:cTn id="19" dur="500"/>
                                        <p:tgtEl>
                                          <p:spTgt spid="69"/>
                                        </p:tgtEl>
                                      </p:cBhvr>
                                    </p:animEffect>
                                  </p:childTnLst>
                                </p:cTn>
                              </p:par>
                            </p:childTnLst>
                          </p:cTn>
                        </p:par>
                        <p:par>
                          <p:cTn id="20" fill="hold">
                            <p:stCondLst>
                              <p:cond delay="1700"/>
                            </p:stCondLst>
                            <p:childTnLst>
                              <p:par>
                                <p:cTn id="21" presetID="14" presetClass="entr" presetSubtype="10" fill="hold" grpId="0"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randombar(horizontal)">
                                      <p:cBhvr>
                                        <p:cTn id="23" dur="500"/>
                                        <p:tgtEl>
                                          <p:spTgt spid="70"/>
                                        </p:tgtEl>
                                      </p:cBhvr>
                                    </p:animEffect>
                                  </p:childTnLst>
                                </p:cTn>
                              </p:par>
                            </p:childTnLst>
                          </p:cTn>
                        </p:par>
                        <p:par>
                          <p:cTn id="24" fill="hold">
                            <p:stCondLst>
                              <p:cond delay="2200"/>
                            </p:stCondLst>
                            <p:childTnLst>
                              <p:par>
                                <p:cTn id="25" presetID="14" presetClass="entr" presetSubtype="10"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randombar(horizontal)">
                                      <p:cBhvr>
                                        <p:cTn id="27" dur="500"/>
                                        <p:tgtEl>
                                          <p:spTgt spid="72"/>
                                        </p:tgtEl>
                                      </p:cBhvr>
                                    </p:animEffect>
                                  </p:childTnLst>
                                </p:cTn>
                              </p:par>
                              <p:par>
                                <p:cTn id="28" presetID="6" presetClass="entr" presetSubtype="16"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41" presetClass="entr" presetSubtype="0" fill="hold" grpId="0" nodeType="clickEffect">
                                  <p:stCondLst>
                                    <p:cond delay="0"/>
                                  </p:stCondLst>
                                  <p:iterate type="lt">
                                    <p:tmPct val="10000"/>
                                  </p:iterate>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8"/>
                                        </p:tgtEl>
                                        <p:attrNameLst>
                                          <p:attrName>ppt_y</p:attrName>
                                        </p:attrNameLst>
                                      </p:cBhvr>
                                      <p:tavLst>
                                        <p:tav tm="0">
                                          <p:val>
                                            <p:strVal val="#ppt_y"/>
                                          </p:val>
                                        </p:tav>
                                        <p:tav tm="100000">
                                          <p:val>
                                            <p:strVal val="#ppt_y"/>
                                          </p:val>
                                        </p:tav>
                                      </p:tavLst>
                                    </p:anim>
                                    <p:anim calcmode="lin" valueType="num">
                                      <p:cBhvr>
                                        <p:cTn id="37"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2"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矩形 99"/>
          <p:cNvSpPr/>
          <p:nvPr/>
        </p:nvSpPr>
        <p:spPr>
          <a:xfrm>
            <a:off x="3059832" y="550217"/>
            <a:ext cx="2880301" cy="347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zh-CN" altLang="en-US" sz="1349" dirty="0">
                <a:latin typeface="微软雅黑" pitchFamily="34" charset="-122"/>
                <a:ea typeface="微软雅黑" pitchFamily="34" charset="-122"/>
              </a:rPr>
              <a:t>目前尝试过的算法</a:t>
            </a:r>
          </a:p>
        </p:txBody>
      </p:sp>
      <p:sp>
        <p:nvSpPr>
          <p:cNvPr id="101" name="文本框 2"/>
          <p:cNvSpPr txBox="1"/>
          <p:nvPr/>
        </p:nvSpPr>
        <p:spPr>
          <a:xfrm>
            <a:off x="1043608" y="40257"/>
            <a:ext cx="288032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尝试的算法的最优表现</a:t>
            </a:r>
          </a:p>
        </p:txBody>
      </p:sp>
      <p:pic>
        <p:nvPicPr>
          <p:cNvPr id="2" name="图片 1"/>
          <p:cNvPicPr>
            <a:picLocks noChangeAspect="1"/>
          </p:cNvPicPr>
          <p:nvPr/>
        </p:nvPicPr>
        <p:blipFill>
          <a:blip r:embed="rId3"/>
          <a:stretch>
            <a:fillRect/>
          </a:stretch>
        </p:blipFill>
        <p:spPr>
          <a:xfrm>
            <a:off x="1849984" y="1251809"/>
            <a:ext cx="5746351" cy="3733105"/>
          </a:xfrm>
          <a:prstGeom prst="rect">
            <a:avLst/>
          </a:prstGeom>
        </p:spPr>
      </p:pic>
    </p:spTree>
    <p:extLst>
      <p:ext uri="{BB962C8B-B14F-4D97-AF65-F5344CB8AC3E}">
        <p14:creationId xmlns:p14="http://schemas.microsoft.com/office/powerpoint/2010/main" val="41713899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1"/>
                                        </p:tgtEl>
                                        <p:attrNameLst>
                                          <p:attrName>ppt_y</p:attrName>
                                        </p:attrNameLst>
                                      </p:cBhvr>
                                      <p:tavLst>
                                        <p:tav tm="0">
                                          <p:val>
                                            <p:strVal val="#ppt_y"/>
                                          </p:val>
                                        </p:tav>
                                        <p:tav tm="100000">
                                          <p:val>
                                            <p:strVal val="#ppt_y"/>
                                          </p:val>
                                        </p:tav>
                                      </p:tavLst>
                                    </p:anim>
                                    <p:anim calcmode="lin" valueType="num">
                                      <p:cBhvr>
                                        <p:cTn id="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1"/>
                                        </p:tgtEl>
                                      </p:cBhvr>
                                    </p:animEffect>
                                  </p:childTnLst>
                                </p:cTn>
                              </p:par>
                            </p:childTnLst>
                          </p:cTn>
                        </p:par>
                        <p:par>
                          <p:cTn id="12" fill="hold">
                            <p:stCondLst>
                              <p:cond delay="950"/>
                            </p:stCondLst>
                            <p:childTnLst>
                              <p:par>
                                <p:cTn id="13" presetID="16" presetClass="entr" presetSubtype="37"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500"/>
                                        <p:tgtEl>
                                          <p:spTgt spid="100"/>
                                        </p:tgtEl>
                                      </p:cBhvr>
                                    </p:animEffect>
                                  </p:childTnLst>
                                </p:cTn>
                              </p:par>
                            </p:childTnLst>
                          </p:cTn>
                        </p:par>
                        <p:par>
                          <p:cTn id="16" fill="hold">
                            <p:stCondLst>
                              <p:cond delay="145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矩形 72"/>
          <p:cNvSpPr/>
          <p:nvPr/>
        </p:nvSpPr>
        <p:spPr>
          <a:xfrm>
            <a:off x="899592" y="627534"/>
            <a:ext cx="3163567" cy="484172"/>
          </a:xfrm>
          <a:prstGeom prst="rect">
            <a:avLst/>
          </a:prstGeom>
        </p:spPr>
        <p:txBody>
          <a:bodyPr wrap="square">
            <a:spAutoFit/>
          </a:bodyPr>
          <a:lstStyle/>
          <a:p>
            <a:pPr>
              <a:lnSpc>
                <a:spcPct val="200000"/>
              </a:lnSpc>
            </a:pPr>
            <a:r>
              <a:rPr lang="en-US" altLang="zh-CN" sz="1499" b="1" dirty="0">
                <a:solidFill>
                  <a:schemeClr val="accent1"/>
                </a:solidFill>
                <a:latin typeface="微软雅黑" pitchFamily="34" charset="-122"/>
                <a:ea typeface="微软雅黑" pitchFamily="34" charset="-122"/>
              </a:rPr>
              <a:t>KNN</a:t>
            </a:r>
            <a:r>
              <a:rPr lang="zh-CN" altLang="en-US" sz="1499" b="1" dirty="0">
                <a:solidFill>
                  <a:schemeClr val="accent1"/>
                </a:solidFill>
                <a:latin typeface="微软雅黑" pitchFamily="34" charset="-122"/>
                <a:ea typeface="微软雅黑" pitchFamily="34" charset="-122"/>
              </a:rPr>
              <a:t>如何得出现在的最优结果？</a:t>
            </a:r>
            <a:endParaRPr lang="en-US" altLang="zh-CN" sz="1199"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74" name="文本框 2"/>
          <p:cNvSpPr txBox="1"/>
          <p:nvPr/>
        </p:nvSpPr>
        <p:spPr>
          <a:xfrm>
            <a:off x="683568" y="123478"/>
            <a:ext cx="2465430" cy="415370"/>
          </a:xfrm>
          <a:prstGeom prst="rect">
            <a:avLst/>
          </a:prstGeom>
          <a:noFill/>
        </p:spPr>
        <p:txBody>
          <a:bodyPr wrap="square" rtlCol="0">
            <a:spAutoFit/>
          </a:bodyPr>
          <a:lstStyle/>
          <a:p>
            <a:pPr algn="ctr"/>
            <a:r>
              <a:rPr lang="zh-CN" altLang="en-US" sz="2099" b="1" dirty="0">
                <a:solidFill>
                  <a:schemeClr val="accent1"/>
                </a:solidFill>
                <a:latin typeface="微软雅黑" pitchFamily="34" charset="-122"/>
                <a:ea typeface="微软雅黑" pitchFamily="34" charset="-122"/>
              </a:rPr>
              <a:t>最优算法的做法</a:t>
            </a:r>
          </a:p>
        </p:txBody>
      </p:sp>
      <p:sp>
        <p:nvSpPr>
          <p:cNvPr id="77" name="圆角矩形 76"/>
          <p:cNvSpPr/>
          <p:nvPr/>
        </p:nvSpPr>
        <p:spPr>
          <a:xfrm>
            <a:off x="1553975" y="1563638"/>
            <a:ext cx="5845306" cy="642603"/>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nvGrpSpPr>
          <p:cNvPr id="78" name="Group 5"/>
          <p:cNvGrpSpPr>
            <a:grpSpLocks/>
          </p:cNvGrpSpPr>
          <p:nvPr/>
        </p:nvGrpSpPr>
        <p:grpSpPr bwMode="auto">
          <a:xfrm>
            <a:off x="918512" y="1374427"/>
            <a:ext cx="928204" cy="927014"/>
            <a:chOff x="802" y="845"/>
            <a:chExt cx="827" cy="826"/>
          </a:xfrm>
        </p:grpSpPr>
        <p:sp>
          <p:nvSpPr>
            <p:cNvPr id="79" name="Oval 6"/>
            <p:cNvSpPr>
              <a:spLocks noChangeArrowheads="1"/>
            </p:cNvSpPr>
            <p:nvPr/>
          </p:nvSpPr>
          <p:spPr bwMode="lt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sz="1349">
                <a:latin typeface="Calibri" pitchFamily="34" charset="0"/>
                <a:cs typeface="Arial" charset="0"/>
              </a:endParaRPr>
            </a:p>
          </p:txBody>
        </p:sp>
        <p:sp>
          <p:nvSpPr>
            <p:cNvPr id="80" name="Oval 7"/>
            <p:cNvSpPr>
              <a:spLocks noChangeArrowheads="1"/>
            </p:cNvSpPr>
            <p:nvPr/>
          </p:nvSpPr>
          <p:spPr bwMode="ltGray">
            <a:xfrm>
              <a:off x="836" y="879"/>
              <a:ext cx="758" cy="758"/>
            </a:xfrm>
            <a:prstGeom prst="ellipse">
              <a:avLst/>
            </a:prstGeom>
            <a:solidFill>
              <a:srgbClr val="FFFFFF"/>
            </a:solidFill>
            <a:ln w="38100">
              <a:solidFill>
                <a:schemeClr val="accent1"/>
              </a:solidFill>
              <a:round/>
              <a:headEnd/>
              <a:tailEnd/>
            </a:ln>
            <a:extLst/>
          </p:spPr>
          <p:txBody>
            <a:bodyPr wrap="none" anchor="ctr"/>
            <a:lstStyle/>
            <a:p>
              <a:endParaRPr lang="zh-CN" altLang="en-US" sz="1349">
                <a:latin typeface="Calibri" pitchFamily="34" charset="0"/>
                <a:cs typeface="Arial" charset="0"/>
              </a:endParaRPr>
            </a:p>
          </p:txBody>
        </p:sp>
        <p:sp>
          <p:nvSpPr>
            <p:cNvPr id="81" name="Oval 8"/>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49">
                <a:latin typeface="Calibri" pitchFamily="34" charset="0"/>
                <a:cs typeface="Arial" charset="0"/>
              </a:endParaRPr>
            </a:p>
          </p:txBody>
        </p:sp>
      </p:grpSp>
      <p:sp>
        <p:nvSpPr>
          <p:cNvPr id="82" name="TextBox 69"/>
          <p:cNvSpPr txBox="1"/>
          <p:nvPr/>
        </p:nvSpPr>
        <p:spPr>
          <a:xfrm>
            <a:off x="927923" y="1688978"/>
            <a:ext cx="910354" cy="400110"/>
          </a:xfrm>
          <a:prstGeom prst="rect">
            <a:avLst/>
          </a:prstGeom>
          <a:noFill/>
        </p:spPr>
        <p:txBody>
          <a:bodyPr>
            <a:spAutoFit/>
          </a:bodyPr>
          <a:lstStyle/>
          <a:p>
            <a:pPr algn="ctr">
              <a:defRPr/>
            </a:pPr>
            <a:r>
              <a:rPr lang="en-US" altLang="zh-CN" sz="2000" b="1" dirty="0">
                <a:solidFill>
                  <a:schemeClr val="tx1">
                    <a:lumMod val="85000"/>
                    <a:lumOff val="15000"/>
                  </a:schemeClr>
                </a:solidFill>
                <a:latin typeface="微软雅黑" pitchFamily="34" charset="-122"/>
                <a:ea typeface="微软雅黑" pitchFamily="34" charset="-122"/>
              </a:rPr>
              <a:t>1</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83" name="TextBox 73"/>
          <p:cNvSpPr txBox="1"/>
          <p:nvPr/>
        </p:nvSpPr>
        <p:spPr>
          <a:xfrm>
            <a:off x="2481375" y="1635298"/>
            <a:ext cx="5358594" cy="492443"/>
          </a:xfrm>
          <a:prstGeom prst="rect">
            <a:avLst/>
          </a:prstGeom>
          <a:noFill/>
        </p:spPr>
        <p:txBody>
          <a:bodyPr>
            <a:spAutoFit/>
          </a:bodyPr>
          <a:lstStyle/>
          <a:p>
            <a:pPr>
              <a:lnSpc>
                <a:spcPct val="130000"/>
              </a:lnSpc>
            </a:pPr>
            <a:r>
              <a:rPr lang="zh-CN" altLang="en-US" sz="2000" dirty="0">
                <a:solidFill>
                  <a:schemeClr val="tx1">
                    <a:lumMod val="85000"/>
                    <a:lumOff val="15000"/>
                  </a:schemeClr>
                </a:solidFill>
                <a:latin typeface="微软雅黑" pitchFamily="34" charset="-122"/>
                <a:ea typeface="微软雅黑" pitchFamily="34" charset="-122"/>
              </a:rPr>
              <a:t>随机划分</a:t>
            </a:r>
            <a:r>
              <a:rPr lang="en-US" altLang="zh-CN" sz="2000" dirty="0">
                <a:solidFill>
                  <a:schemeClr val="tx1">
                    <a:lumMod val="85000"/>
                    <a:lumOff val="15000"/>
                  </a:schemeClr>
                </a:solidFill>
                <a:latin typeface="微软雅黑" pitchFamily="34" charset="-122"/>
                <a:ea typeface="微软雅黑" pitchFamily="34" charset="-122"/>
              </a:rPr>
              <a:t>20%</a:t>
            </a:r>
            <a:r>
              <a:rPr lang="zh-CN" altLang="en-US" sz="2000" dirty="0">
                <a:solidFill>
                  <a:schemeClr val="tx1">
                    <a:lumMod val="85000"/>
                    <a:lumOff val="15000"/>
                  </a:schemeClr>
                </a:solidFill>
                <a:latin typeface="微软雅黑" pitchFamily="34" charset="-122"/>
                <a:ea typeface="微软雅黑" pitchFamily="34" charset="-122"/>
              </a:rPr>
              <a:t>的数据集作为验证集</a:t>
            </a:r>
          </a:p>
        </p:txBody>
      </p:sp>
      <p:sp>
        <p:nvSpPr>
          <p:cNvPr id="94" name="圆角矩形 93"/>
          <p:cNvSpPr/>
          <p:nvPr/>
        </p:nvSpPr>
        <p:spPr>
          <a:xfrm>
            <a:off x="1283903" y="2677944"/>
            <a:ext cx="5760815" cy="642603"/>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nvGrpSpPr>
          <p:cNvPr id="95" name="Group 12"/>
          <p:cNvGrpSpPr>
            <a:grpSpLocks/>
          </p:cNvGrpSpPr>
          <p:nvPr/>
        </p:nvGrpSpPr>
        <p:grpSpPr bwMode="auto">
          <a:xfrm>
            <a:off x="6791246" y="2504204"/>
            <a:ext cx="928204" cy="927014"/>
            <a:chOff x="802" y="845"/>
            <a:chExt cx="827" cy="826"/>
          </a:xfrm>
        </p:grpSpPr>
        <p:sp>
          <p:nvSpPr>
            <p:cNvPr id="96"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sz="1349">
                <a:latin typeface="Calibri" pitchFamily="34" charset="0"/>
                <a:cs typeface="Arial" charset="0"/>
              </a:endParaRPr>
            </a:p>
          </p:txBody>
        </p:sp>
        <p:sp>
          <p:nvSpPr>
            <p:cNvPr id="97" name="Oval 14"/>
            <p:cNvSpPr>
              <a:spLocks noChangeArrowheads="1"/>
            </p:cNvSpPr>
            <p:nvPr/>
          </p:nvSpPr>
          <p:spPr bwMode="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49">
                <a:latin typeface="Calibri" pitchFamily="34" charset="0"/>
                <a:cs typeface="Arial" charset="0"/>
              </a:endParaRPr>
            </a:p>
          </p:txBody>
        </p:sp>
        <p:sp>
          <p:nvSpPr>
            <p:cNvPr id="98" name="Oval 15"/>
            <p:cNvSpPr>
              <a:spLocks noChangeArrowheads="1"/>
            </p:cNvSpPr>
            <p:nvPr/>
          </p:nvSpPr>
          <p:spPr bwMode="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49">
                <a:latin typeface="Calibri" pitchFamily="34" charset="0"/>
                <a:cs typeface="Arial" charset="0"/>
              </a:endParaRPr>
            </a:p>
          </p:txBody>
        </p:sp>
      </p:grpSp>
      <p:sp>
        <p:nvSpPr>
          <p:cNvPr id="99" name="TextBox 70"/>
          <p:cNvSpPr txBox="1"/>
          <p:nvPr/>
        </p:nvSpPr>
        <p:spPr>
          <a:xfrm>
            <a:off x="7014087" y="2771182"/>
            <a:ext cx="749703" cy="400110"/>
          </a:xfrm>
          <a:prstGeom prst="rect">
            <a:avLst/>
          </a:prstGeom>
          <a:noFill/>
        </p:spPr>
        <p:txBody>
          <a:bodyPr>
            <a:spAutoFit/>
          </a:bodyPr>
          <a:lstStyle/>
          <a:p>
            <a:pPr>
              <a:defRPr/>
            </a:pPr>
            <a:r>
              <a:rPr lang="en-US" altLang="zh-CN" sz="1499" b="1" dirty="0">
                <a:solidFill>
                  <a:schemeClr val="tx1">
                    <a:lumMod val="85000"/>
                    <a:lumOff val="15000"/>
                  </a:schemeClr>
                </a:solidFill>
                <a:latin typeface="微软雅黑" pitchFamily="34" charset="-122"/>
                <a:ea typeface="微软雅黑" pitchFamily="34" charset="-122"/>
              </a:rPr>
              <a:t> </a:t>
            </a:r>
            <a:r>
              <a:rPr lang="en-US" altLang="zh-CN" sz="2000" b="1" dirty="0">
                <a:solidFill>
                  <a:schemeClr val="tx1">
                    <a:lumMod val="85000"/>
                    <a:lumOff val="15000"/>
                  </a:schemeClr>
                </a:solidFill>
                <a:latin typeface="微软雅黑" pitchFamily="34" charset="-122"/>
                <a:ea typeface="微软雅黑" pitchFamily="34" charset="-122"/>
              </a:rPr>
              <a:t>2</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100" name="TextBox 74"/>
          <p:cNvSpPr txBox="1"/>
          <p:nvPr/>
        </p:nvSpPr>
        <p:spPr>
          <a:xfrm>
            <a:off x="2304913" y="2728971"/>
            <a:ext cx="5375254" cy="492443"/>
          </a:xfrm>
          <a:prstGeom prst="rect">
            <a:avLst/>
          </a:prstGeom>
          <a:noFill/>
          <a:ln>
            <a:noFill/>
          </a:ln>
        </p:spPr>
        <p:txBody>
          <a:bodyPr>
            <a:spAutoFit/>
          </a:bodyPr>
          <a:lstStyle/>
          <a:p>
            <a:pPr>
              <a:lnSpc>
                <a:spcPct val="130000"/>
              </a:lnSpc>
            </a:pPr>
            <a:r>
              <a:rPr lang="zh-CN" altLang="en-US" sz="2000" dirty="0">
                <a:solidFill>
                  <a:schemeClr val="tx1">
                    <a:lumMod val="85000"/>
                    <a:lumOff val="15000"/>
                  </a:schemeClr>
                </a:solidFill>
                <a:latin typeface="微软雅黑" pitchFamily="34" charset="-122"/>
                <a:ea typeface="微软雅黑" pitchFamily="34" charset="-122"/>
              </a:rPr>
              <a:t>写个循环尝试不同</a:t>
            </a:r>
            <a:r>
              <a:rPr lang="en-US" altLang="zh-CN" sz="2000" dirty="0">
                <a:solidFill>
                  <a:schemeClr val="tx1">
                    <a:lumMod val="85000"/>
                    <a:lumOff val="15000"/>
                  </a:schemeClr>
                </a:solidFill>
                <a:latin typeface="微软雅黑" pitchFamily="34" charset="-122"/>
                <a:ea typeface="微软雅黑" pitchFamily="34" charset="-122"/>
              </a:rPr>
              <a:t>K</a:t>
            </a:r>
            <a:r>
              <a:rPr lang="zh-CN" altLang="en-US" sz="2000" dirty="0">
                <a:solidFill>
                  <a:schemeClr val="tx1">
                    <a:lumMod val="85000"/>
                    <a:lumOff val="15000"/>
                  </a:schemeClr>
                </a:solidFill>
                <a:latin typeface="微软雅黑" pitchFamily="34" charset="-122"/>
                <a:ea typeface="微软雅黑" pitchFamily="34" charset="-122"/>
              </a:rPr>
              <a:t>值和不同的距离</a:t>
            </a:r>
          </a:p>
        </p:txBody>
      </p:sp>
      <p:sp>
        <p:nvSpPr>
          <p:cNvPr id="104" name="圆角矩形 103"/>
          <p:cNvSpPr/>
          <p:nvPr/>
        </p:nvSpPr>
        <p:spPr>
          <a:xfrm>
            <a:off x="1553975" y="3828850"/>
            <a:ext cx="5845306" cy="642603"/>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nvGrpSpPr>
          <p:cNvPr id="105" name="Group 12"/>
          <p:cNvGrpSpPr>
            <a:grpSpLocks/>
          </p:cNvGrpSpPr>
          <p:nvPr/>
        </p:nvGrpSpPr>
        <p:grpSpPr bwMode="auto">
          <a:xfrm>
            <a:off x="903653" y="3686644"/>
            <a:ext cx="928204" cy="927014"/>
            <a:chOff x="802" y="845"/>
            <a:chExt cx="827" cy="826"/>
          </a:xfrm>
        </p:grpSpPr>
        <p:sp>
          <p:nvSpPr>
            <p:cNvPr id="106"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sz="1349">
                <a:latin typeface="Calibri" pitchFamily="34" charset="0"/>
                <a:cs typeface="Arial" charset="0"/>
              </a:endParaRPr>
            </a:p>
          </p:txBody>
        </p:sp>
        <p:sp>
          <p:nvSpPr>
            <p:cNvPr id="107" name="Oval 14"/>
            <p:cNvSpPr>
              <a:spLocks noChangeArrowheads="1"/>
            </p:cNvSpPr>
            <p:nvPr/>
          </p:nvSpPr>
          <p:spPr bwMode="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49">
                <a:latin typeface="Calibri" pitchFamily="34" charset="0"/>
                <a:cs typeface="Arial" charset="0"/>
              </a:endParaRPr>
            </a:p>
          </p:txBody>
        </p:sp>
        <p:sp>
          <p:nvSpPr>
            <p:cNvPr id="108" name="Oval 15"/>
            <p:cNvSpPr>
              <a:spLocks noChangeArrowheads="1"/>
            </p:cNvSpPr>
            <p:nvPr/>
          </p:nvSpPr>
          <p:spPr bwMode="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49">
                <a:latin typeface="Calibri" pitchFamily="34" charset="0"/>
                <a:cs typeface="Arial" charset="0"/>
              </a:endParaRPr>
            </a:p>
          </p:txBody>
        </p:sp>
      </p:grpSp>
      <p:sp>
        <p:nvSpPr>
          <p:cNvPr id="109" name="TextBox 69"/>
          <p:cNvSpPr txBox="1"/>
          <p:nvPr/>
        </p:nvSpPr>
        <p:spPr>
          <a:xfrm>
            <a:off x="912016" y="3978200"/>
            <a:ext cx="910354" cy="400110"/>
          </a:xfrm>
          <a:prstGeom prst="rect">
            <a:avLst/>
          </a:prstGeom>
          <a:noFill/>
        </p:spPr>
        <p:txBody>
          <a:bodyPr>
            <a:spAutoFit/>
          </a:bodyPr>
          <a:lstStyle/>
          <a:p>
            <a:pPr algn="ctr">
              <a:defRPr/>
            </a:pPr>
            <a:r>
              <a:rPr lang="en-US" altLang="zh-CN" sz="2000" b="1" dirty="0">
                <a:solidFill>
                  <a:schemeClr val="tx1">
                    <a:lumMod val="85000"/>
                    <a:lumOff val="15000"/>
                  </a:schemeClr>
                </a:solidFill>
                <a:latin typeface="微软雅黑" pitchFamily="34" charset="-122"/>
                <a:ea typeface="微软雅黑" pitchFamily="34" charset="-122"/>
              </a:rPr>
              <a:t>3</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110" name="TextBox 74"/>
          <p:cNvSpPr txBox="1"/>
          <p:nvPr/>
        </p:nvSpPr>
        <p:spPr>
          <a:xfrm>
            <a:off x="2771800" y="3929120"/>
            <a:ext cx="5375254" cy="492443"/>
          </a:xfrm>
          <a:prstGeom prst="rect">
            <a:avLst/>
          </a:prstGeom>
          <a:noFill/>
          <a:ln>
            <a:noFill/>
          </a:ln>
        </p:spPr>
        <p:txBody>
          <a:bodyPr>
            <a:spAutoFit/>
          </a:bodyPr>
          <a:lstStyle/>
          <a:p>
            <a:pPr>
              <a:lnSpc>
                <a:spcPct val="130000"/>
              </a:lnSpc>
            </a:pPr>
            <a:r>
              <a:rPr lang="zh-CN" altLang="en-US" sz="2000" dirty="0">
                <a:solidFill>
                  <a:schemeClr val="tx1">
                    <a:lumMod val="85000"/>
                    <a:lumOff val="15000"/>
                  </a:schemeClr>
                </a:solidFill>
                <a:latin typeface="微软雅黑" pitchFamily="34" charset="-122"/>
                <a:ea typeface="微软雅黑" pitchFamily="34" charset="-122"/>
              </a:rPr>
              <a:t>选择表现好的模型去跑</a:t>
            </a:r>
            <a:r>
              <a:rPr lang="en-US" altLang="zh-CN" sz="2000" dirty="0">
                <a:solidFill>
                  <a:schemeClr val="tx1">
                    <a:lumMod val="85000"/>
                    <a:lumOff val="15000"/>
                  </a:schemeClr>
                </a:solidFill>
                <a:latin typeface="微软雅黑" pitchFamily="34" charset="-122"/>
                <a:ea typeface="微软雅黑" pitchFamily="34" charset="-122"/>
              </a:rPr>
              <a:t>rank</a:t>
            </a:r>
            <a:endParaRPr lang="zh-CN" altLang="en-US" sz="20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219316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4"/>
                                        </p:tgtEl>
                                        <p:attrNameLst>
                                          <p:attrName>ppt_y</p:attrName>
                                        </p:attrNameLst>
                                      </p:cBhvr>
                                      <p:tavLst>
                                        <p:tav tm="0">
                                          <p:val>
                                            <p:strVal val="#ppt_y"/>
                                          </p:val>
                                        </p:tav>
                                        <p:tav tm="100000">
                                          <p:val>
                                            <p:strVal val="#ppt_y"/>
                                          </p:val>
                                        </p:tav>
                                      </p:tavLst>
                                    </p:anim>
                                    <p:anim calcmode="lin" valueType="num">
                                      <p:cBhvr>
                                        <p:cTn id="9"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4"/>
                                        </p:tgtEl>
                                      </p:cBhvr>
                                    </p:animEffect>
                                  </p:childTnLst>
                                </p:cTn>
                              </p:par>
                            </p:childTnLst>
                          </p:cTn>
                        </p:par>
                        <p:par>
                          <p:cTn id="12" fill="hold">
                            <p:stCondLst>
                              <p:cond delay="800"/>
                            </p:stCondLst>
                            <p:childTnLst>
                              <p:par>
                                <p:cTn id="13" presetID="22" presetClass="entr" presetSubtype="8"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left)">
                                      <p:cBhvr>
                                        <p:cTn id="15" dur="500"/>
                                        <p:tgtEl>
                                          <p:spTgt spid="73"/>
                                        </p:tgtEl>
                                      </p:cBhvr>
                                    </p:animEffect>
                                  </p:childTnLst>
                                </p:cTn>
                              </p:par>
                            </p:childTnLst>
                          </p:cTn>
                        </p:par>
                        <p:par>
                          <p:cTn id="16" fill="hold">
                            <p:stCondLst>
                              <p:cond delay="1300"/>
                            </p:stCondLst>
                            <p:childTnLst>
                              <p:par>
                                <p:cTn id="17" presetID="2" presetClass="entr" presetSubtype="8"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additive="base">
                                        <p:cTn id="19" dur="500" fill="hold"/>
                                        <p:tgtEl>
                                          <p:spTgt spid="77"/>
                                        </p:tgtEl>
                                        <p:attrNameLst>
                                          <p:attrName>ppt_x</p:attrName>
                                        </p:attrNameLst>
                                      </p:cBhvr>
                                      <p:tavLst>
                                        <p:tav tm="0">
                                          <p:val>
                                            <p:strVal val="0-#ppt_w/2"/>
                                          </p:val>
                                        </p:tav>
                                        <p:tav tm="100000">
                                          <p:val>
                                            <p:strVal val="#ppt_x"/>
                                          </p:val>
                                        </p:tav>
                                      </p:tavLst>
                                    </p:anim>
                                    <p:anim calcmode="lin" valueType="num">
                                      <p:cBhvr additive="base">
                                        <p:cTn id="20" dur="500" fill="hold"/>
                                        <p:tgtEl>
                                          <p:spTgt spid="7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0-#ppt_w/2"/>
                                          </p:val>
                                        </p:tav>
                                        <p:tav tm="100000">
                                          <p:val>
                                            <p:strVal val="#ppt_x"/>
                                          </p:val>
                                        </p:tav>
                                      </p:tavLst>
                                    </p:anim>
                                    <p:anim calcmode="lin" valueType="num">
                                      <p:cBhvr additive="base">
                                        <p:cTn id="24" dur="500" fill="hold"/>
                                        <p:tgtEl>
                                          <p:spTgt spid="7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anim calcmode="lin" valueType="num">
                                      <p:cBhvr additive="base">
                                        <p:cTn id="27" dur="500" fill="hold"/>
                                        <p:tgtEl>
                                          <p:spTgt spid="82"/>
                                        </p:tgtEl>
                                        <p:attrNameLst>
                                          <p:attrName>ppt_x</p:attrName>
                                        </p:attrNameLst>
                                      </p:cBhvr>
                                      <p:tavLst>
                                        <p:tav tm="0">
                                          <p:val>
                                            <p:strVal val="0-#ppt_w/2"/>
                                          </p:val>
                                        </p:tav>
                                        <p:tav tm="100000">
                                          <p:val>
                                            <p:strVal val="#ppt_x"/>
                                          </p:val>
                                        </p:tav>
                                      </p:tavLst>
                                    </p:anim>
                                    <p:anim calcmode="lin" valueType="num">
                                      <p:cBhvr additive="base">
                                        <p:cTn id="28" dur="500" fill="hold"/>
                                        <p:tgtEl>
                                          <p:spTgt spid="82"/>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500" fill="hold"/>
                                        <p:tgtEl>
                                          <p:spTgt spid="83"/>
                                        </p:tgtEl>
                                        <p:attrNameLst>
                                          <p:attrName>ppt_x</p:attrName>
                                        </p:attrNameLst>
                                      </p:cBhvr>
                                      <p:tavLst>
                                        <p:tav tm="0">
                                          <p:val>
                                            <p:strVal val="0-#ppt_w/2"/>
                                          </p:val>
                                        </p:tav>
                                        <p:tav tm="100000">
                                          <p:val>
                                            <p:strVal val="#ppt_x"/>
                                          </p:val>
                                        </p:tav>
                                      </p:tavLst>
                                    </p:anim>
                                    <p:anim calcmode="lin" valueType="num">
                                      <p:cBhvr additive="base">
                                        <p:cTn id="32" dur="500" fill="hold"/>
                                        <p:tgtEl>
                                          <p:spTgt spid="83"/>
                                        </p:tgtEl>
                                        <p:attrNameLst>
                                          <p:attrName>ppt_y</p:attrName>
                                        </p:attrNameLst>
                                      </p:cBhvr>
                                      <p:tavLst>
                                        <p:tav tm="0">
                                          <p:val>
                                            <p:strVal val="#ppt_y"/>
                                          </p:val>
                                        </p:tav>
                                        <p:tav tm="100000">
                                          <p:val>
                                            <p:strVal val="#ppt_y"/>
                                          </p:val>
                                        </p:tav>
                                      </p:tavLst>
                                    </p:anim>
                                  </p:childTnLst>
                                </p:cTn>
                              </p:par>
                            </p:childTnLst>
                          </p:cTn>
                        </p:par>
                        <p:par>
                          <p:cTn id="33" fill="hold">
                            <p:stCondLst>
                              <p:cond delay="1800"/>
                            </p:stCondLst>
                            <p:childTnLst>
                              <p:par>
                                <p:cTn id="34" presetID="2" presetClass="entr" presetSubtype="2" fill="hold" grpId="0" nodeType="afterEffect">
                                  <p:stCondLst>
                                    <p:cond delay="0"/>
                                  </p:stCondLst>
                                  <p:childTnLst>
                                    <p:set>
                                      <p:cBhvr>
                                        <p:cTn id="35" dur="1" fill="hold">
                                          <p:stCondLst>
                                            <p:cond delay="0"/>
                                          </p:stCondLst>
                                        </p:cTn>
                                        <p:tgtEl>
                                          <p:spTgt spid="94"/>
                                        </p:tgtEl>
                                        <p:attrNameLst>
                                          <p:attrName>style.visibility</p:attrName>
                                        </p:attrNameLst>
                                      </p:cBhvr>
                                      <p:to>
                                        <p:strVal val="visible"/>
                                      </p:to>
                                    </p:set>
                                    <p:anim calcmode="lin" valueType="num">
                                      <p:cBhvr additive="base">
                                        <p:cTn id="36" dur="500" fill="hold"/>
                                        <p:tgtEl>
                                          <p:spTgt spid="94"/>
                                        </p:tgtEl>
                                        <p:attrNameLst>
                                          <p:attrName>ppt_x</p:attrName>
                                        </p:attrNameLst>
                                      </p:cBhvr>
                                      <p:tavLst>
                                        <p:tav tm="0">
                                          <p:val>
                                            <p:strVal val="1+#ppt_w/2"/>
                                          </p:val>
                                        </p:tav>
                                        <p:tav tm="100000">
                                          <p:val>
                                            <p:strVal val="#ppt_x"/>
                                          </p:val>
                                        </p:tav>
                                      </p:tavLst>
                                    </p:anim>
                                    <p:anim calcmode="lin" valueType="num">
                                      <p:cBhvr additive="base">
                                        <p:cTn id="37" dur="500" fill="hold"/>
                                        <p:tgtEl>
                                          <p:spTgt spid="94"/>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95"/>
                                        </p:tgtEl>
                                        <p:attrNameLst>
                                          <p:attrName>style.visibility</p:attrName>
                                        </p:attrNameLst>
                                      </p:cBhvr>
                                      <p:to>
                                        <p:strVal val="visible"/>
                                      </p:to>
                                    </p:set>
                                    <p:anim calcmode="lin" valueType="num">
                                      <p:cBhvr additive="base">
                                        <p:cTn id="40" dur="500" fill="hold"/>
                                        <p:tgtEl>
                                          <p:spTgt spid="95"/>
                                        </p:tgtEl>
                                        <p:attrNameLst>
                                          <p:attrName>ppt_x</p:attrName>
                                        </p:attrNameLst>
                                      </p:cBhvr>
                                      <p:tavLst>
                                        <p:tav tm="0">
                                          <p:val>
                                            <p:strVal val="1+#ppt_w/2"/>
                                          </p:val>
                                        </p:tav>
                                        <p:tav tm="100000">
                                          <p:val>
                                            <p:strVal val="#ppt_x"/>
                                          </p:val>
                                        </p:tav>
                                      </p:tavLst>
                                    </p:anim>
                                    <p:anim calcmode="lin" valueType="num">
                                      <p:cBhvr additive="base">
                                        <p:cTn id="41" dur="500" fill="hold"/>
                                        <p:tgtEl>
                                          <p:spTgt spid="9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99"/>
                                        </p:tgtEl>
                                        <p:attrNameLst>
                                          <p:attrName>style.visibility</p:attrName>
                                        </p:attrNameLst>
                                      </p:cBhvr>
                                      <p:to>
                                        <p:strVal val="visible"/>
                                      </p:to>
                                    </p:set>
                                    <p:anim calcmode="lin" valueType="num">
                                      <p:cBhvr additive="base">
                                        <p:cTn id="44" dur="500" fill="hold"/>
                                        <p:tgtEl>
                                          <p:spTgt spid="99"/>
                                        </p:tgtEl>
                                        <p:attrNameLst>
                                          <p:attrName>ppt_x</p:attrName>
                                        </p:attrNameLst>
                                      </p:cBhvr>
                                      <p:tavLst>
                                        <p:tav tm="0">
                                          <p:val>
                                            <p:strVal val="1+#ppt_w/2"/>
                                          </p:val>
                                        </p:tav>
                                        <p:tav tm="100000">
                                          <p:val>
                                            <p:strVal val="#ppt_x"/>
                                          </p:val>
                                        </p:tav>
                                      </p:tavLst>
                                    </p:anim>
                                    <p:anim calcmode="lin" valueType="num">
                                      <p:cBhvr additive="base">
                                        <p:cTn id="45" dur="500" fill="hold"/>
                                        <p:tgtEl>
                                          <p:spTgt spid="99"/>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00"/>
                                        </p:tgtEl>
                                        <p:attrNameLst>
                                          <p:attrName>style.visibility</p:attrName>
                                        </p:attrNameLst>
                                      </p:cBhvr>
                                      <p:to>
                                        <p:strVal val="visible"/>
                                      </p:to>
                                    </p:set>
                                    <p:anim calcmode="lin" valueType="num">
                                      <p:cBhvr additive="base">
                                        <p:cTn id="48" dur="500" fill="hold"/>
                                        <p:tgtEl>
                                          <p:spTgt spid="100"/>
                                        </p:tgtEl>
                                        <p:attrNameLst>
                                          <p:attrName>ppt_x</p:attrName>
                                        </p:attrNameLst>
                                      </p:cBhvr>
                                      <p:tavLst>
                                        <p:tav tm="0">
                                          <p:val>
                                            <p:strVal val="1+#ppt_w/2"/>
                                          </p:val>
                                        </p:tav>
                                        <p:tav tm="100000">
                                          <p:val>
                                            <p:strVal val="#ppt_x"/>
                                          </p:val>
                                        </p:tav>
                                      </p:tavLst>
                                    </p:anim>
                                    <p:anim calcmode="lin" valueType="num">
                                      <p:cBhvr additive="base">
                                        <p:cTn id="49" dur="500" fill="hold"/>
                                        <p:tgtEl>
                                          <p:spTgt spid="100"/>
                                        </p:tgtEl>
                                        <p:attrNameLst>
                                          <p:attrName>ppt_y</p:attrName>
                                        </p:attrNameLst>
                                      </p:cBhvr>
                                      <p:tavLst>
                                        <p:tav tm="0">
                                          <p:val>
                                            <p:strVal val="#ppt_y"/>
                                          </p:val>
                                        </p:tav>
                                        <p:tav tm="100000">
                                          <p:val>
                                            <p:strVal val="#ppt_y"/>
                                          </p:val>
                                        </p:tav>
                                      </p:tavLst>
                                    </p:anim>
                                  </p:childTnLst>
                                </p:cTn>
                              </p:par>
                            </p:childTnLst>
                          </p:cTn>
                        </p:par>
                        <p:par>
                          <p:cTn id="50" fill="hold">
                            <p:stCondLst>
                              <p:cond delay="2300"/>
                            </p:stCondLst>
                            <p:childTnLst>
                              <p:par>
                                <p:cTn id="51" presetID="2" presetClass="entr" presetSubtype="8" fill="hold" grpId="0" nodeType="afterEffect">
                                  <p:stCondLst>
                                    <p:cond delay="0"/>
                                  </p:stCondLst>
                                  <p:childTnLst>
                                    <p:set>
                                      <p:cBhvr>
                                        <p:cTn id="52" dur="1" fill="hold">
                                          <p:stCondLst>
                                            <p:cond delay="0"/>
                                          </p:stCondLst>
                                        </p:cTn>
                                        <p:tgtEl>
                                          <p:spTgt spid="104"/>
                                        </p:tgtEl>
                                        <p:attrNameLst>
                                          <p:attrName>style.visibility</p:attrName>
                                        </p:attrNameLst>
                                      </p:cBhvr>
                                      <p:to>
                                        <p:strVal val="visible"/>
                                      </p:to>
                                    </p:set>
                                    <p:anim calcmode="lin" valueType="num">
                                      <p:cBhvr additive="base">
                                        <p:cTn id="53" dur="500" fill="hold"/>
                                        <p:tgtEl>
                                          <p:spTgt spid="104"/>
                                        </p:tgtEl>
                                        <p:attrNameLst>
                                          <p:attrName>ppt_x</p:attrName>
                                        </p:attrNameLst>
                                      </p:cBhvr>
                                      <p:tavLst>
                                        <p:tav tm="0">
                                          <p:val>
                                            <p:strVal val="0-#ppt_w/2"/>
                                          </p:val>
                                        </p:tav>
                                        <p:tav tm="100000">
                                          <p:val>
                                            <p:strVal val="#ppt_x"/>
                                          </p:val>
                                        </p:tav>
                                      </p:tavLst>
                                    </p:anim>
                                    <p:anim calcmode="lin" valueType="num">
                                      <p:cBhvr additive="base">
                                        <p:cTn id="54" dur="500" fill="hold"/>
                                        <p:tgtEl>
                                          <p:spTgt spid="104"/>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105"/>
                                        </p:tgtEl>
                                        <p:attrNameLst>
                                          <p:attrName>style.visibility</p:attrName>
                                        </p:attrNameLst>
                                      </p:cBhvr>
                                      <p:to>
                                        <p:strVal val="visible"/>
                                      </p:to>
                                    </p:set>
                                    <p:anim calcmode="lin" valueType="num">
                                      <p:cBhvr additive="base">
                                        <p:cTn id="57" dur="500" fill="hold"/>
                                        <p:tgtEl>
                                          <p:spTgt spid="105"/>
                                        </p:tgtEl>
                                        <p:attrNameLst>
                                          <p:attrName>ppt_x</p:attrName>
                                        </p:attrNameLst>
                                      </p:cBhvr>
                                      <p:tavLst>
                                        <p:tav tm="0">
                                          <p:val>
                                            <p:strVal val="1+#ppt_w/2"/>
                                          </p:val>
                                        </p:tav>
                                        <p:tav tm="100000">
                                          <p:val>
                                            <p:strVal val="#ppt_x"/>
                                          </p:val>
                                        </p:tav>
                                      </p:tavLst>
                                    </p:anim>
                                    <p:anim calcmode="lin" valueType="num">
                                      <p:cBhvr additive="base">
                                        <p:cTn id="58" dur="500" fill="hold"/>
                                        <p:tgtEl>
                                          <p:spTgt spid="105"/>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09"/>
                                        </p:tgtEl>
                                        <p:attrNameLst>
                                          <p:attrName>style.visibility</p:attrName>
                                        </p:attrNameLst>
                                      </p:cBhvr>
                                      <p:to>
                                        <p:strVal val="visible"/>
                                      </p:to>
                                    </p:set>
                                    <p:anim calcmode="lin" valueType="num">
                                      <p:cBhvr additive="base">
                                        <p:cTn id="61" dur="500" fill="hold"/>
                                        <p:tgtEl>
                                          <p:spTgt spid="109"/>
                                        </p:tgtEl>
                                        <p:attrNameLst>
                                          <p:attrName>ppt_x</p:attrName>
                                        </p:attrNameLst>
                                      </p:cBhvr>
                                      <p:tavLst>
                                        <p:tav tm="0">
                                          <p:val>
                                            <p:strVal val="0-#ppt_w/2"/>
                                          </p:val>
                                        </p:tav>
                                        <p:tav tm="100000">
                                          <p:val>
                                            <p:strVal val="#ppt_x"/>
                                          </p:val>
                                        </p:tav>
                                      </p:tavLst>
                                    </p:anim>
                                    <p:anim calcmode="lin" valueType="num">
                                      <p:cBhvr additive="base">
                                        <p:cTn id="62" dur="500" fill="hold"/>
                                        <p:tgtEl>
                                          <p:spTgt spid="109"/>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10"/>
                                        </p:tgtEl>
                                        <p:attrNameLst>
                                          <p:attrName>style.visibility</p:attrName>
                                        </p:attrNameLst>
                                      </p:cBhvr>
                                      <p:to>
                                        <p:strVal val="visible"/>
                                      </p:to>
                                    </p:set>
                                    <p:anim calcmode="lin" valueType="num">
                                      <p:cBhvr additive="base">
                                        <p:cTn id="65" dur="500" fill="hold"/>
                                        <p:tgtEl>
                                          <p:spTgt spid="110"/>
                                        </p:tgtEl>
                                        <p:attrNameLst>
                                          <p:attrName>ppt_x</p:attrName>
                                        </p:attrNameLst>
                                      </p:cBhvr>
                                      <p:tavLst>
                                        <p:tav tm="0">
                                          <p:val>
                                            <p:strVal val="1+#ppt_w/2"/>
                                          </p:val>
                                        </p:tav>
                                        <p:tav tm="100000">
                                          <p:val>
                                            <p:strVal val="#ppt_x"/>
                                          </p:val>
                                        </p:tav>
                                      </p:tavLst>
                                    </p:anim>
                                    <p:anim calcmode="lin" valueType="num">
                                      <p:cBhvr additive="base">
                                        <p:cTn id="66"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7" grpId="0" animBg="1"/>
      <p:bldP spid="82" grpId="0"/>
      <p:bldP spid="83" grpId="0"/>
      <p:bldP spid="94" grpId="0" animBg="1"/>
      <p:bldP spid="99" grpId="0"/>
      <p:bldP spid="100" grpId="0"/>
      <p:bldP spid="104" grpId="0" animBg="1"/>
      <p:bldP spid="109" grpId="0"/>
      <p:bldP spid="1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电网"/>
  <p:tag name="ISPRING_RESOURCE_PATHS_HASH_PRESENTER" val="c9aaec49bd1d9a22f149e6ddeb78fe47178af3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12913</TotalTime>
  <Words>1009</Words>
  <Application>Microsoft Office PowerPoint</Application>
  <PresentationFormat>全屏显示(16:9)</PresentationFormat>
  <Paragraphs>202</Paragraphs>
  <Slides>23</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Akzidenz-Grotesk BQ Condensed</vt:lpstr>
      <vt:lpstr>Roboto condensed</vt:lpstr>
      <vt:lpstr>方正豪体简体</vt:lpstr>
      <vt:lpstr>华文黑体</vt:lpstr>
      <vt:lpstr>宋体</vt:lpstr>
      <vt:lpstr>微软雅黑</vt:lpstr>
      <vt:lpstr>Arial</vt:lpstr>
      <vt:lpstr>Arial Black</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机械齿轮</dc:title>
  <dc:creator>第一PPT模板网：www.1ppt.com</dc:creator>
  <cp:keywords>第一PPT模板网：www.1ppt.com</cp:keywords>
  <cp:lastModifiedBy>Windows 用户</cp:lastModifiedBy>
  <cp:revision>1273</cp:revision>
  <dcterms:created xsi:type="dcterms:W3CDTF">2015-03-26T13:19:14Z</dcterms:created>
  <dcterms:modified xsi:type="dcterms:W3CDTF">2018-01-03T09:32:25Z</dcterms:modified>
</cp:coreProperties>
</file>