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75" r:id="rId4"/>
    <p:sldId id="291" r:id="rId5"/>
    <p:sldId id="292" r:id="rId6"/>
    <p:sldId id="293" r:id="rId7"/>
    <p:sldId id="289" r:id="rId8"/>
    <p:sldId id="294" r:id="rId9"/>
    <p:sldId id="281" r:id="rId10"/>
    <p:sldId id="296" r:id="rId11"/>
    <p:sldId id="295" r:id="rId12"/>
    <p:sldId id="301" r:id="rId13"/>
    <p:sldId id="297" r:id="rId14"/>
    <p:sldId id="302" r:id="rId15"/>
    <p:sldId id="299" r:id="rId16"/>
    <p:sldId id="300" r:id="rId17"/>
    <p:sldId id="29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0"/>
    <p:restoredTop sz="81404" autoAdjust="0"/>
  </p:normalViewPr>
  <p:slideViewPr>
    <p:cSldViewPr snapToGrid="0" snapToObjects="1">
      <p:cViewPr>
        <p:scale>
          <a:sx n="66" d="100"/>
          <a:sy n="66" d="100"/>
        </p:scale>
        <p:origin x="-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56B5-5F2E-A645-B1E0-8966CBF658EC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F202C-F160-434A-B8CB-8637DF1E5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16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为什么要保证新的错误率为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如果将错误样本放的很大，正确样本放的很小，新的错误率变为</a:t>
            </a:r>
            <a:r>
              <a:rPr lang="en-US" altLang="zh-CN" dirty="0" smtClean="0"/>
              <a:t>0.9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那对于子模型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来说，“有耳朵的都是猫”这个规则，到了子模型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，学到可能仅仅只是“没耳朵的都是猫”这种对应的规则，因为没耳朵的都是猫的准确率相当于有</a:t>
            </a:r>
            <a:r>
              <a:rPr lang="en-US" altLang="zh-CN" dirty="0" smtClean="0"/>
              <a:t>0.9</a:t>
            </a:r>
            <a:r>
              <a:rPr lang="zh-CN" altLang="en-US" dirty="0" smtClean="0"/>
              <a:t>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202C-F160-434A-B8CB-8637DF1E594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46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是这么一个表达式呢？</a:t>
            </a:r>
            <a:endParaRPr lang="en-US" altLang="zh-CN" dirty="0" smtClean="0"/>
          </a:p>
          <a:p>
            <a:r>
              <a:rPr lang="zh-CN" altLang="en-US" dirty="0" smtClean="0"/>
              <a:t>我们希望</a:t>
            </a:r>
            <a:r>
              <a:rPr lang="en-US" altLang="zh-CN" dirty="0" smtClean="0"/>
              <a:t>e</a:t>
            </a:r>
            <a:r>
              <a:rPr lang="zh-CN" altLang="en-US" dirty="0" smtClean="0"/>
              <a:t>越好，各个样本的权重就越需要修正，而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的时候实际就相当于不需要修正，他本来就很差，直接让下一个模型继续学就好了。</a:t>
            </a:r>
            <a:endParaRPr lang="en-US" altLang="zh-CN" dirty="0" smtClean="0"/>
          </a:p>
          <a:p>
            <a:r>
              <a:rPr lang="zh-CN" altLang="en-US" dirty="0" smtClean="0"/>
              <a:t>而这个表达式下，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就为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，相当于大家的权重都不用变，直接扔给下一个人就好。</a:t>
            </a:r>
            <a:endParaRPr lang="en-US" altLang="zh-CN" dirty="0" smtClean="0"/>
          </a:p>
          <a:p>
            <a:r>
              <a:rPr lang="zh-CN" altLang="en-US" dirty="0" smtClean="0"/>
              <a:t>这种表达式也可以避免多次迭代之后，权重爆炸或者权重消失。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202C-F160-434A-B8CB-8637DF1E594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22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4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10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23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2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12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5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1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9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21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66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8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43D8-3908-C14F-BB62-92A013719EDE}" type="datetimeFigureOut">
              <a:rPr kumimoji="1" lang="zh-CN" altLang="en-US" smtClean="0"/>
              <a:t>2017/12/13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7644-51AE-6149-8227-4F7A036D5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3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imSun" charset="-122"/>
          <a:ea typeface="SimSun" charset="-122"/>
          <a:cs typeface="SimSun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相关知识补充</a:t>
            </a:r>
            <a:endParaRPr kumimoji="1" lang="zh-CN" altLang="en-US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05002"/>
            <a:ext cx="9144000" cy="1404257"/>
          </a:xfrm>
        </p:spPr>
        <p:txBody>
          <a:bodyPr/>
          <a:lstStyle/>
          <a:p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陈昱夫</a:t>
            </a:r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en-US" altLang="zh-CN" dirty="0" smtClean="0"/>
              <a:t>2017.12.14</a:t>
            </a:r>
            <a:endParaRPr kumimoji="1" lang="zh-CN" altLang="en-US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38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Adaboost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总结：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en-US" altLang="zh-CN" dirty="0" err="1" smtClean="0"/>
                  <a:t>Adaboost</a:t>
                </a:r>
                <a:r>
                  <a:rPr lang="en-US" altLang="zh-CN" dirty="0" smtClean="0"/>
                  <a:t> 	=   </a:t>
                </a:r>
                <a:r>
                  <a:rPr lang="zh-CN" altLang="en-US" dirty="0" smtClean="0"/>
                  <a:t>弱模型</a:t>
                </a:r>
                <a:r>
                  <a:rPr lang="en-US" altLang="zh-CN" dirty="0" smtClean="0"/>
                  <a:t>g		</a:t>
                </a:r>
                <a:r>
                  <a:rPr lang="zh-CN" altLang="en-US" dirty="0" smtClean="0"/>
                  <a:t>（学生）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  	  +</a:t>
                </a:r>
                <a:r>
                  <a:rPr lang="zh-CN" altLang="en-US" dirty="0" smtClean="0"/>
                  <a:t> 权重调整因子</a:t>
                </a:r>
                <a:r>
                  <a:rPr lang="en-US" altLang="zh-CN" dirty="0" smtClean="0"/>
                  <a:t>s	</a:t>
                </a:r>
                <a:r>
                  <a:rPr lang="zh-CN" altLang="en-US" dirty="0" smtClean="0"/>
                  <a:t>（老师）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  	  + </a:t>
                </a:r>
                <a:r>
                  <a:rPr lang="zh-CN" altLang="en-US" dirty="0"/>
                  <a:t>加权</a:t>
                </a:r>
                <a:r>
                  <a:rPr lang="zh-CN" altLang="en-US" dirty="0" smtClean="0"/>
                  <a:t>求和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 smtClean="0"/>
                  <a:t>		</a:t>
                </a:r>
                <a:r>
                  <a:rPr lang="zh-CN" altLang="en-US" dirty="0" smtClean="0"/>
                  <a:t>（班级）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17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元问题扩展成多元问题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OVA – one versus all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一对多：把一个类别中的所有样本视为二元中的正样本，把其他类别中的所有样本视为二元中的负样本，进行二元问题的学习。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个类别下就会有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个模型。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每个模型训练时都会使用全部的数据。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个模型通过投票来预测新样本。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可能的问题：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类别一多，正负样本数量就会不平衡。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421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二元问题扩展成多元问题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OVA – one versus </a:t>
            </a:r>
            <a:r>
              <a:rPr lang="en-US" altLang="zh-CN" dirty="0" smtClean="0"/>
              <a:t>all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4332515" y="2569029"/>
            <a:ext cx="1233714" cy="1103085"/>
          </a:xfrm>
          <a:prstGeom prst="flowChartProcess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5566229" y="2569029"/>
            <a:ext cx="1233714" cy="1103085"/>
          </a:xfrm>
          <a:prstGeom prst="flowChartProcess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6799943" y="2569029"/>
            <a:ext cx="1233714" cy="1103085"/>
          </a:xfrm>
          <a:prstGeom prst="flowChartProcess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4332515" y="3955142"/>
            <a:ext cx="1233714" cy="1103085"/>
          </a:xfrm>
          <a:prstGeom prst="flowChartProcess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5566229" y="3955141"/>
            <a:ext cx="1233714" cy="1103085"/>
          </a:xfrm>
          <a:prstGeom prst="flowChartProcess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6799943" y="3955142"/>
            <a:ext cx="1233714" cy="1103085"/>
          </a:xfrm>
          <a:prstGeom prst="flowChartProcess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4332515" y="5392057"/>
            <a:ext cx="1233714" cy="1103085"/>
          </a:xfrm>
          <a:prstGeom prst="flowChartProcess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799943" y="5392057"/>
            <a:ext cx="1233714" cy="1103085"/>
          </a:xfrm>
          <a:prstGeom prst="flowChartProcess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5566229" y="5392056"/>
            <a:ext cx="1233714" cy="1103085"/>
          </a:xfrm>
          <a:prstGeom prst="flowChartProcess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6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元问题扩展成多元问题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OVO -  one versus one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一对一：把一个类别中的样本视为正样本，把另一个类别中的样本视为负样本，</a:t>
                </a:r>
                <a:r>
                  <a:rPr lang="zh-CN" altLang="en-US" dirty="0"/>
                  <a:t>进行二元问题的</a:t>
                </a:r>
                <a:r>
                  <a:rPr lang="zh-CN" altLang="en-US" dirty="0" smtClean="0"/>
                  <a:t>学习。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N</a:t>
                </a:r>
                <a:r>
                  <a:rPr lang="zh-CN" altLang="en-US" dirty="0"/>
                  <a:t>个类别下就会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dirty="0"/>
                  <a:t>模型。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每个模型训练</a:t>
                </a:r>
                <a:r>
                  <a:rPr lang="zh-CN" altLang="en-US" dirty="0" smtClean="0"/>
                  <a:t>时使用的是这两个类别下的数据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最后这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个模型通过投票来预测新样本。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一定程度上避免了</a:t>
                </a:r>
                <a:r>
                  <a:rPr lang="en-US" altLang="zh-CN" dirty="0" smtClean="0"/>
                  <a:t>OVA</a:t>
                </a:r>
                <a:r>
                  <a:rPr lang="zh-CN" altLang="en-US" dirty="0" smtClean="0"/>
                  <a:t>中样本不平衡的问题，但同样的也增大了计算量。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4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二元问题扩展成多元问题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OVO -  one versus one</a:t>
            </a:r>
          </a:p>
          <a:p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4484915" y="2569028"/>
            <a:ext cx="1233714" cy="1103085"/>
          </a:xfrm>
          <a:prstGeom prst="flowChartProcess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5718629" y="2569028"/>
            <a:ext cx="1233714" cy="1103085"/>
          </a:xfrm>
          <a:prstGeom prst="flowChartProcess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6952343" y="2569028"/>
            <a:ext cx="1233714" cy="1103085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5718629" y="3955141"/>
            <a:ext cx="1233714" cy="1103085"/>
          </a:xfrm>
          <a:prstGeom prst="flowChartProcess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6952343" y="3955141"/>
            <a:ext cx="1233714" cy="1103085"/>
          </a:xfrm>
          <a:prstGeom prst="flowChartProcess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4484915" y="5392056"/>
            <a:ext cx="1233714" cy="1103085"/>
          </a:xfrm>
          <a:prstGeom prst="flowChartProcess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6952343" y="5392056"/>
            <a:ext cx="1233714" cy="1103085"/>
          </a:xfrm>
          <a:prstGeom prst="flowChartProcess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过程 28"/>
          <p:cNvSpPr/>
          <p:nvPr/>
        </p:nvSpPr>
        <p:spPr>
          <a:xfrm>
            <a:off x="4484915" y="3955141"/>
            <a:ext cx="1233714" cy="1103085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5718629" y="5392056"/>
            <a:ext cx="1233714" cy="1103085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</a:t>
            </a:r>
            <a:r>
              <a:rPr lang="en-US" altLang="zh-CN" dirty="0" smtClean="0"/>
              <a:t>Pro</a:t>
            </a:r>
            <a:r>
              <a:rPr lang="zh-CN" altLang="en-US" dirty="0" smtClean="0"/>
              <a:t>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22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大部分</a:t>
            </a:r>
            <a:r>
              <a:rPr lang="zh-CN" altLang="en-US" dirty="0" smtClean="0"/>
              <a:t>时候，简单的模型调出一个好的参数，跑出来的结果不比那些看起来高大上的算法的结果差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比起我们每次帮你跑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个版本的表现，要学会自己线下通过验证集来判断自己模型的表现，这样更有效率，更方便，更自由。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觉得自己调参非就多</a:t>
            </a:r>
            <a:r>
              <a:rPr lang="zh-CN" altLang="en-US" strike="sngStrike" dirty="0" smtClean="0"/>
              <a:t>抽卡</a:t>
            </a:r>
            <a:r>
              <a:rPr lang="zh-CN" altLang="en-US" dirty="0" smtClean="0"/>
              <a:t>提交各种版本，总会有表现好的时候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记得控制版本</a:t>
            </a:r>
            <a:r>
              <a:rPr lang="zh-CN" altLang="en-US" dirty="0"/>
              <a:t>和结果</a:t>
            </a:r>
            <a:r>
              <a:rPr lang="zh-CN" altLang="en-US" dirty="0" smtClean="0"/>
              <a:t>！记得</a:t>
            </a:r>
            <a:r>
              <a:rPr lang="zh-CN" altLang="en-US" dirty="0"/>
              <a:t>控制版本和结果</a:t>
            </a:r>
            <a:r>
              <a:rPr lang="zh-CN" altLang="en-US" dirty="0" smtClean="0"/>
              <a:t>！</a:t>
            </a:r>
            <a:r>
              <a:rPr lang="zh-CN" altLang="en-US" dirty="0"/>
              <a:t>记得控制版本和结果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383313" y="4876800"/>
            <a:ext cx="740229" cy="1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3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任务要求（补充）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必须实现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，不过不是任何一个小任务都要实现，是任意一个。只需要让我们见到你们组做了</a:t>
            </a:r>
            <a:r>
              <a:rPr lang="en-US" altLang="zh-CN" dirty="0" err="1" smtClean="0"/>
              <a:t>AdaBoost</a:t>
            </a:r>
            <a:r>
              <a:rPr lang="zh-CN" altLang="en-US" dirty="0" smtClean="0"/>
              <a:t>相关的工作即可。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每周六必须交的结果中，不强制要求三个小任务都交一份结果，只交一份也算本周六有提交。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数据预处理必须通过代码实现，不要想着我手动删掉哪一列等等手动的方法。一个数据集如果分了很多个代码，要有一个主函数，或者一个脚本，来让我们明白运行顺序。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00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结果命名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02574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由于上节课讲的结果命名方式前后有点冲突，现在统一一下：</a:t>
            </a:r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如右图，图中的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是组号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v1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v3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是版本号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统一以这种命名方式提交结果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包括最终提交的用于最终 </a:t>
            </a:r>
            <a:r>
              <a:rPr kumimoji="1" lang="en-US" altLang="zh-CN" dirty="0" smtClean="0"/>
              <a:t>rank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的结果文件也是这样命名！</a:t>
            </a:r>
            <a:endParaRPr kumimoji="1" lang="zh-CN" altLang="en-US" dirty="0">
              <a:latin typeface="SimSun" charset="-122"/>
              <a:ea typeface="SimSun" charset="-122"/>
              <a:cs typeface="SimSun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536" y="2690885"/>
            <a:ext cx="2092778" cy="21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51314"/>
            <a:ext cx="10515600" cy="3274106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Bagging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：从</a:t>
            </a:r>
            <a:r>
              <a:rPr kumimoji="1" lang="zh-CN" altLang="en-US" dirty="0" smtClean="0"/>
              <a:t>原</a:t>
            </a:r>
            <a:r>
              <a:rPr kumimoji="1" lang="zh-CN" altLang="en-US" dirty="0"/>
              <a:t>数据</a:t>
            </a:r>
            <a:r>
              <a:rPr kumimoji="1" lang="zh-CN" altLang="en-US" dirty="0" smtClean="0"/>
              <a:t>集中采样出若干个同分布的</a:t>
            </a:r>
            <a:r>
              <a:rPr kumimoji="1" lang="zh-CN" altLang="en-US" dirty="0"/>
              <a:t>数据</a:t>
            </a:r>
            <a:r>
              <a:rPr kumimoji="1" lang="zh-CN" altLang="en-US" dirty="0" smtClean="0"/>
              <a:t>集，用这若干个数据集训练出若干个模型</a:t>
            </a:r>
            <a:r>
              <a:rPr kumimoji="1" lang="zh-CN" altLang="en-US" dirty="0"/>
              <a:t>，</a:t>
            </a:r>
            <a:r>
              <a:rPr kumimoji="1" lang="zh-CN" altLang="en-US" b="1" dirty="0">
                <a:solidFill>
                  <a:srgbClr val="FF0000"/>
                </a:solidFill>
              </a:rPr>
              <a:t>这多个模型之间本身是没有联系的</a:t>
            </a:r>
            <a:r>
              <a:rPr kumimoji="1" lang="zh-CN" altLang="en-US" dirty="0"/>
              <a:t>，把</a:t>
            </a:r>
            <a:r>
              <a:rPr kumimoji="1" lang="zh-CN" altLang="en-US" dirty="0" smtClean="0"/>
              <a:t>这若干个模型</a:t>
            </a:r>
            <a:r>
              <a:rPr kumimoji="1" lang="zh-CN" altLang="en-US" dirty="0"/>
              <a:t>的结果用一定的方式综合起来作为最终的预测</a:t>
            </a:r>
            <a:r>
              <a:rPr kumimoji="1" lang="zh-CN" altLang="en-US" dirty="0" smtClean="0"/>
              <a:t>结果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3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Adaboost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7513"/>
                <a:ext cx="10515600" cy="4351338"/>
              </a:xfrm>
            </p:spPr>
            <p:txBody>
              <a:bodyPr/>
              <a:lstStyle/>
              <a:p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原数据集：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	{(x1,y1), (x2,y2), (x3,y3), (x4,y4)} u</a:t>
                </a:r>
                <a:r>
                  <a:rPr kumimoji="1" lang="en-US" altLang="zh-CN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=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(1, 1,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1, 1)</a:t>
                </a:r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采样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：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	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	{(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x2,y2),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(x2,y2), (x3,y3), (x4,y4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)}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u</a:t>
                </a:r>
                <a:r>
                  <a:rPr kumimoji="1" lang="en-US" altLang="zh-CN" baseline="-25000" dirty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(0, 2, 1, 1)</a:t>
                </a:r>
              </a:p>
              <a:p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采样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：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		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{(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x1,y1),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x1,y1),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x1,y1),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(x4,y4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)} u</a:t>
                </a:r>
                <a:r>
                  <a:rPr kumimoji="1" lang="en-US" altLang="zh-CN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=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(3,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0,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0,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1)</a:t>
                </a:r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𝑢</m:t>
                        </m:r>
                      </m:sup>
                    </m:sSup>
                    <m:r>
                      <a:rPr kumimoji="1" lang="en-US" altLang="zh-CN" b="0" i="1" smtClean="0">
                        <a:latin typeface="Cambria Math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/>
                                <a:cs typeface="Times New Roman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  <a:cs typeface="Times New Roman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𝑒𝑟𝑟</m:t>
                        </m:r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/>
                                <a:cs typeface="Times New Roman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  <a:cs typeface="Times New Roman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/>
                                <a:cs typeface="Times New Roman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/>
                            <a:cs typeface="Times New Roman" charset="0"/>
                          </a:rPr>
                          <m:t>))</m:t>
                        </m:r>
                      </m:e>
                    </m:nary>
                  </m:oMath>
                </a14:m>
                <a:endParaRPr kumimoji="1" lang="en-US" altLang="zh-CN" b="0" dirty="0" smtClean="0">
                  <a:latin typeface="Times New Roman" charset="0"/>
                  <a:cs typeface="Times New Roman" charset="0"/>
                </a:endParaRPr>
              </a:p>
              <a:p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CN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u</a:t>
                </a:r>
                <a:r>
                  <a:rPr kumimoji="1" lang="en-US" altLang="zh-CN" baseline="-250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可以视为每个数据点的权重</a:t>
                </a:r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7513"/>
                <a:ext cx="10515600" cy="4351338"/>
              </a:xfrm>
              <a:blipFill rotWithShape="1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7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Bagging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的可能弊端？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大家学的东西都是一样的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！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能不能控制权重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，让各个子模型学到不同的规则？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我们一个一个地训练子模型，在下</a:t>
            </a:r>
            <a:r>
              <a:rPr kumimoji="1" lang="zh-CN" altLang="en-US" dirty="0"/>
              <a:t>一次训练</a:t>
            </a:r>
            <a:r>
              <a:rPr kumimoji="1" lang="zh-CN" altLang="en-US" dirty="0" smtClean="0"/>
              <a:t>的时候，当前</a:t>
            </a:r>
            <a:r>
              <a:rPr kumimoji="1" lang="zh-CN" altLang="en-US" b="1" dirty="0"/>
              <a:t>分类错误</a:t>
            </a:r>
            <a:r>
              <a:rPr kumimoji="1" lang="zh-CN" altLang="en-US" dirty="0"/>
              <a:t>的点的</a:t>
            </a:r>
            <a:r>
              <a:rPr kumimoji="1" lang="zh-CN" altLang="en-US" b="1" dirty="0"/>
              <a:t>权重增大</a:t>
            </a:r>
            <a:r>
              <a:rPr kumimoji="1" lang="zh-CN" altLang="en-US" dirty="0"/>
              <a:t>，</a:t>
            </a:r>
            <a:r>
              <a:rPr kumimoji="1" lang="zh-CN" altLang="en-US" b="1" dirty="0"/>
              <a:t>分类正确</a:t>
            </a:r>
            <a:r>
              <a:rPr kumimoji="1" lang="zh-CN" altLang="en-US" dirty="0"/>
              <a:t>的点的</a:t>
            </a:r>
            <a:r>
              <a:rPr kumimoji="1" lang="zh-CN" altLang="en-US" b="1" dirty="0"/>
              <a:t>权重</a:t>
            </a:r>
            <a:r>
              <a:rPr kumimoji="1" lang="zh-CN" altLang="en-US" b="1" dirty="0" smtClean="0"/>
              <a:t>减小</a:t>
            </a:r>
            <a:r>
              <a:rPr kumimoji="1" lang="zh-CN" altLang="en-US" dirty="0" smtClean="0"/>
              <a:t>。那么下</a:t>
            </a:r>
            <a:r>
              <a:rPr kumimoji="1" lang="zh-CN" altLang="en-US" dirty="0"/>
              <a:t>一次训练的</a:t>
            </a:r>
            <a:r>
              <a:rPr kumimoji="1" lang="zh-CN" altLang="en-US" dirty="0" smtClean="0"/>
              <a:t>时候就</a:t>
            </a:r>
            <a:r>
              <a:rPr kumimoji="1" lang="zh-CN" altLang="en-US" dirty="0"/>
              <a:t>可以</a:t>
            </a:r>
            <a:r>
              <a:rPr kumimoji="1" lang="zh-CN" altLang="en-US" b="1" dirty="0"/>
              <a:t>更加关注当前分类错误的这些</a:t>
            </a:r>
            <a:r>
              <a:rPr kumimoji="1" lang="zh-CN" altLang="en-US" b="1" dirty="0" smtClean="0"/>
              <a:t>点</a:t>
            </a:r>
            <a:r>
              <a:rPr kumimoji="1" lang="zh-CN" altLang="en-US" dirty="0"/>
              <a:t>。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20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能不能控制权重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，让各个子模型学到不同的规则？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子模型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对了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个</a:t>
            </a:r>
            <a:r>
              <a:rPr kumimoji="1" lang="zh-CN" altLang="en-US" dirty="0" smtClean="0"/>
              <a:t>，错</a:t>
            </a:r>
            <a:r>
              <a:rPr kumimoji="1" lang="zh-CN" altLang="en-US" dirty="0" smtClean="0"/>
              <a:t>了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zh-CN" altLang="en-US" dirty="0" smtClean="0"/>
              <a:t>，错误率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0.2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放大错误样本的比例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 × 8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= 16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缩小错误样本的比例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8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×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	= 16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现在对于子模型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，新的错误率就变为</a:t>
            </a:r>
            <a:r>
              <a:rPr lang="en-US" altLang="zh-CN" dirty="0" smtClean="0"/>
              <a:t>0.5</a:t>
            </a:r>
            <a:r>
              <a:rPr lang="zh-CN" altLang="en-US" dirty="0"/>
              <a:t>。</a:t>
            </a:r>
            <a:r>
              <a:rPr lang="zh-CN" altLang="en-US" dirty="0" smtClean="0"/>
              <a:t>而一个模型能得出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</a:t>
            </a:r>
            <a:r>
              <a:rPr lang="zh-CN" altLang="en-US" dirty="0"/>
              <a:t>错误率</a:t>
            </a:r>
            <a:r>
              <a:rPr lang="zh-CN" altLang="en-US" dirty="0" smtClean="0"/>
              <a:t>，等同于直接随机。那么子模型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在使用这个新的数据集来学习的话，学到的东西就能保证和子模型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的是不一样的。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Adaboost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能不能控制权重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u</a:t>
                </a:r>
                <a:r>
                  <a:rPr kumimoji="1" lang="zh-CN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，让各个子模型学到不同的规则</a:t>
                </a:r>
                <a:r>
                  <a:rPr kumimoji="1" lang="zh-CN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？</a:t>
                </a:r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	</a:t>
                </a:r>
                <a:r>
                  <a:rPr lang="en-US" altLang="zh-CN" dirty="0" smtClean="0"/>
                  <a:t>u-incorrect 	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/>
                        <a:ea typeface="Times New Roman" charset="0"/>
                        <a:cs typeface="Times New Roman" charset="0"/>
                      </a:rPr>
                      <m:t>∝</m:t>
                    </m:r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	1-e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	</a:t>
                </a:r>
                <a:r>
                  <a:rPr lang="en-US" altLang="zh-CN" dirty="0" smtClean="0"/>
                  <a:t>u-correct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/>
                        <a:ea typeface="Times New Roman" charset="0"/>
                        <a:cs typeface="Times New Roman" charset="0"/>
                      </a:rPr>
                      <m:t>∝</m:t>
                    </m:r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	e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实际操作中，我们令</a:t>
                </a:r>
                <a:r>
                  <a:rPr lang="en-US" altLang="zh-CN" dirty="0" smtClean="0"/>
                  <a:t>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u-incorrect	</a:t>
                </a:r>
                <a:r>
                  <a:rPr lang="zh-CN" altLang="en-US" dirty="0" smtClean="0"/>
                  <a:t>←  </a:t>
                </a:r>
                <a:r>
                  <a:rPr lang="en-US" altLang="zh-CN" dirty="0" smtClean="0"/>
                  <a:t>u-incorrect </a:t>
                </a:r>
                <a:r>
                  <a:rPr lang="en-US" altLang="zh-CN" dirty="0"/>
                  <a:t>×</a:t>
                </a:r>
                <a:r>
                  <a:rPr lang="en-US" altLang="zh-CN" dirty="0" smtClean="0"/>
                  <a:t> 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u-correct		</a:t>
                </a:r>
                <a:r>
                  <a:rPr lang="zh-CN" altLang="en-US" dirty="0" smtClean="0"/>
                  <a:t>←  </a:t>
                </a:r>
                <a:r>
                  <a:rPr lang="en-US" altLang="zh-CN" dirty="0" smtClean="0"/>
                  <a:t>u-correct   /  s</a:t>
                </a:r>
                <a:endParaRPr lang="zh-CN" altLang="en-US" dirty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6858000" y="2641600"/>
            <a:ext cx="1079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25768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新的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0.5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51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Adaboost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655" y="1416368"/>
            <a:ext cx="10854690" cy="512159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现在我们学到了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个子模型，怎么合起来？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因为每个子模型的表现肯定都不一样，直接每个子模型投票，肯定是不太合理的。我们需要使用某种加权求和的规则来衡量每一个子模型的票数。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怎么判断每个子模型的票数？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每次算子模型的时候，每个子模型都持有一个错误率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，直观的来想，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越偏离</a:t>
            </a:r>
            <a:r>
              <a:rPr kumimoji="1" lang="en-US" altLang="zh-CN" dirty="0" smtClean="0"/>
              <a:t>0.5</a:t>
            </a:r>
            <a:r>
              <a:rPr kumimoji="1" lang="zh-CN" altLang="en-US" dirty="0" smtClean="0"/>
              <a:t>，这个</a:t>
            </a:r>
            <a:r>
              <a:rPr kumimoji="1" lang="zh-CN" altLang="en-US" dirty="0"/>
              <a:t>子模型</a:t>
            </a:r>
            <a:r>
              <a:rPr kumimoji="1" lang="zh-CN" altLang="en-US" dirty="0" smtClean="0"/>
              <a:t>的票数应该越高。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517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Adaboost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怎么判断每个子模型的票数？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/>
                  <a:t>实际操作</a:t>
                </a:r>
                <a:r>
                  <a:rPr lang="zh-CN" altLang="en-US" dirty="0" smtClean="0"/>
                  <a:t>中，我们使用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𝛼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/>
                      </a:rPr>
                      <m:t>ln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来作为每一个子模型的权重。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为前面介绍的参数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e = 0.5 	</a:t>
                </a:r>
                <a:r>
                  <a:rPr lang="zh-CN" altLang="en-US" dirty="0" smtClean="0"/>
                  <a:t>→ </a:t>
                </a:r>
                <a:r>
                  <a:rPr lang="en-US" altLang="zh-CN" dirty="0" smtClean="0"/>
                  <a:t>	s = 1 	</a:t>
                </a:r>
                <a:r>
                  <a:rPr lang="zh-CN" altLang="en-US" dirty="0" smtClean="0"/>
                  <a:t>→ 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 smtClean="0"/>
                  <a:t> = 0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e = 0.1	</a:t>
                </a:r>
                <a:r>
                  <a:rPr lang="zh-CN" altLang="en-US" dirty="0" smtClean="0"/>
                  <a:t>→ </a:t>
                </a:r>
                <a:r>
                  <a:rPr lang="en-US" altLang="zh-CN" dirty="0" smtClean="0"/>
                  <a:t>	s = 3		</a:t>
                </a:r>
                <a:r>
                  <a:rPr lang="zh-CN" altLang="en-US" dirty="0" smtClean="0"/>
                  <a:t>→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= </a:t>
                </a:r>
                <a:r>
                  <a:rPr lang="en-US" altLang="zh-CN" dirty="0" err="1" smtClean="0"/>
                  <a:t>ln</a:t>
                </a:r>
                <a:r>
                  <a:rPr lang="en-US" altLang="zh-CN" dirty="0" smtClean="0"/>
                  <a:t>(3)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 = </a:t>
                </a:r>
                <a:r>
                  <a:rPr lang="en-US" altLang="zh-CN" dirty="0" smtClean="0"/>
                  <a:t>0.9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→ </a:t>
                </a:r>
                <a:r>
                  <a:rPr lang="en-US" altLang="zh-CN" dirty="0"/>
                  <a:t>	s = </a:t>
                </a:r>
                <a:r>
                  <a:rPr lang="en-US" altLang="zh-CN" dirty="0" smtClean="0"/>
                  <a:t>1/3</a:t>
                </a:r>
                <a:r>
                  <a:rPr lang="en-US" altLang="zh-CN" dirty="0"/>
                  <a:t>	</a:t>
                </a:r>
                <a:r>
                  <a:rPr lang="zh-CN" altLang="en-US" dirty="0" smtClean="0"/>
                  <a:t>→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/>
                  <a:t> = </a:t>
                </a:r>
                <a:r>
                  <a:rPr lang="en-US" altLang="zh-CN" dirty="0" err="1" smtClean="0"/>
                  <a:t>ln</a:t>
                </a:r>
                <a:r>
                  <a:rPr lang="en-US" altLang="zh-CN" dirty="0" smtClean="0"/>
                  <a:t>(1/3) = -</a:t>
                </a:r>
                <a:r>
                  <a:rPr lang="en-US" altLang="zh-CN" dirty="0" err="1" smtClean="0"/>
                  <a:t>ln</a:t>
                </a:r>
                <a:r>
                  <a:rPr lang="en-US" altLang="zh-CN" dirty="0" smtClean="0"/>
                  <a:t>(3)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78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Adaboost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8645" y="1314450"/>
                <a:ext cx="11014710" cy="5029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b="1" dirty="0" smtClean="0"/>
                  <a:t>步骤：</a:t>
                </a:r>
                <a:endParaRPr kumimoji="1" lang="en-US" altLang="zh-CN" b="1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zh-CN" altLang="en-US" dirty="0" smtClean="0"/>
                  <a:t>初始化：</a:t>
                </a:r>
                <a:r>
                  <a:rPr kumimoji="1" lang="en-US" altLang="zh-CN" dirty="0" smtClean="0"/>
                  <a:t>u = [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1/N, 1/N, 1/N, …</a:t>
                </a:r>
                <a:r>
                  <a:rPr kumimoji="1" lang="en-US" altLang="zh-CN" dirty="0" smtClean="0"/>
                  <a:t>]</a:t>
                </a:r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zh-CN" dirty="0" smtClean="0"/>
                  <a:t>For i = 1 to T</a:t>
                </a:r>
                <a:r>
                  <a:rPr kumimoji="1" lang="zh-CN" altLang="en-US" dirty="0" smtClean="0"/>
                  <a:t>：</a:t>
                </a:r>
                <a:endParaRPr kumimoji="1"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zh-CN" dirty="0" smtClean="0"/>
                  <a:t>	</a:t>
                </a:r>
                <a:r>
                  <a:rPr kumimoji="1" lang="zh-CN" altLang="en-US" dirty="0" smtClean="0"/>
                  <a:t>计算出在这个</a:t>
                </a:r>
                <a:r>
                  <a:rPr kumimoji="1" lang="en-US" altLang="zh-CN" dirty="0" smtClean="0"/>
                  <a:t>u</a:t>
                </a:r>
                <a:r>
                  <a:rPr kumimoji="1" lang="zh-CN" altLang="en-US" dirty="0" smtClean="0"/>
                  <a:t>下的子模型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baseline="-25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zh-CN" dirty="0"/>
                  <a:t>	</a:t>
                </a:r>
                <a:r>
                  <a:rPr kumimoji="1" lang="zh-CN" altLang="en-US" dirty="0" smtClean="0"/>
                  <a:t>计算出这个子模型在</a:t>
                </a:r>
                <a:r>
                  <a:rPr kumimoji="1" lang="en-US" altLang="zh-CN" dirty="0" smtClean="0"/>
                  <a:t>u</a:t>
                </a:r>
                <a:r>
                  <a:rPr kumimoji="1" lang="zh-CN" altLang="en-US" dirty="0" smtClean="0"/>
                  <a:t>下的错误率</a:t>
                </a:r>
                <a:r>
                  <a:rPr kumimoji="1" lang="en-US" altLang="zh-CN" dirty="0" smtClean="0"/>
                  <a:t>e</a:t>
                </a:r>
                <a:r>
                  <a:rPr kumimoji="1" lang="zh-CN" altLang="en-US" dirty="0" smtClean="0"/>
                  <a:t>，以及对应的</a:t>
                </a:r>
                <a:r>
                  <a:rPr kumimoji="1" lang="en-US" altLang="zh-CN" dirty="0" smtClean="0"/>
                  <a:t>s</a:t>
                </a:r>
                <a:r>
                  <a:rPr kumimoji="1"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zh-CN" b="0" dirty="0" smtClean="0"/>
                  <a:t>   </a:t>
                </a:r>
                <a:r>
                  <a:rPr kumimoji="1" lang="zh-CN" altLang="en-US" b="0" dirty="0" smtClean="0"/>
                  <a:t>更新权重</a:t>
                </a:r>
                <a:r>
                  <a:rPr kumimoji="1" lang="en-US" altLang="zh-CN" b="0" dirty="0" smtClean="0"/>
                  <a:t>u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zh-CN" dirty="0" smtClean="0"/>
                  <a:t>return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/>
                      </a:rPr>
                      <m:t>=</m:t>
                    </m:r>
                    <m:r>
                      <a:rPr kumimoji="1" lang="en-US" altLang="zh-CN" b="0" i="1" smtClean="0">
                        <a:latin typeface="Cambria Math"/>
                      </a:rPr>
                      <m:t>𝑠𝑖𝑔𝑛</m:t>
                    </m:r>
                    <m:r>
                      <a:rPr kumimoji="1" lang="en-US" altLang="zh-CN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kumimoji="1"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kumimoji="1"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645" y="1314450"/>
                <a:ext cx="11014710" cy="5029200"/>
              </a:xfrm>
              <a:blipFill rotWithShape="1"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19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681</Words>
  <Application>Microsoft Office PowerPoint</Application>
  <PresentationFormat>自定义</PresentationFormat>
  <Paragraphs>114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相关知识补充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Adaboost</vt:lpstr>
      <vt:lpstr>二元问题扩展成多元问题</vt:lpstr>
      <vt:lpstr>二元问题扩展成多元问题</vt:lpstr>
      <vt:lpstr>二元问题扩展成多元问题</vt:lpstr>
      <vt:lpstr>二元问题扩展成多元问题</vt:lpstr>
      <vt:lpstr>一些Pro的建议</vt:lpstr>
      <vt:lpstr>任务要求（补充）</vt:lpstr>
      <vt:lpstr>结果命名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项目简介与要求</dc:title>
  <dc:creator>XH Chen</dc:creator>
  <cp:lastModifiedBy>Roryfu</cp:lastModifiedBy>
  <cp:revision>203</cp:revision>
  <dcterms:created xsi:type="dcterms:W3CDTF">2017-12-04T22:26:17Z</dcterms:created>
  <dcterms:modified xsi:type="dcterms:W3CDTF">2017-12-14T07:08:53Z</dcterms:modified>
</cp:coreProperties>
</file>