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3" r:id="rId4"/>
    <p:sldId id="351" r:id="rId5"/>
    <p:sldId id="334" r:id="rId6"/>
    <p:sldId id="347" r:id="rId7"/>
    <p:sldId id="348" r:id="rId8"/>
    <p:sldId id="349" r:id="rId9"/>
    <p:sldId id="340" r:id="rId10"/>
    <p:sldId id="336" r:id="rId11"/>
    <p:sldId id="342" r:id="rId12"/>
    <p:sldId id="346" r:id="rId13"/>
    <p:sldId id="350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14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693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84251" y="969847"/>
            <a:ext cx="9969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“不可重复读”的问题，设置“可重复读”隔离级别（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REPAETABLE 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的隔离级别改为“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的过程中，执行以下代码更新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A5F437-870F-4B03-9381-6678396A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5" y="3429000"/>
            <a:ext cx="9428670" cy="12003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1AA275-3577-4808-BF49-B959490B857F}"/>
              </a:ext>
            </a:extLst>
          </p:cNvPr>
          <p:cNvSpPr/>
          <p:nvPr/>
        </p:nvSpPr>
        <p:spPr>
          <a:xfrm>
            <a:off x="7112001" y="3747685"/>
            <a:ext cx="2278742" cy="281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23C0CDF9-BECF-486B-840D-650237DB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8" y="1195967"/>
            <a:ext cx="7909849" cy="48605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5547076" y="5436856"/>
            <a:ext cx="67536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保证了读一致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60F3DD-F788-4851-A347-CDD540DF66EA}"/>
              </a:ext>
            </a:extLst>
          </p:cNvPr>
          <p:cNvSpPr/>
          <p:nvPr/>
        </p:nvSpPr>
        <p:spPr>
          <a:xfrm>
            <a:off x="1266245" y="752593"/>
            <a:ext cx="7212072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0CC6B8-FB8B-4882-A49E-61E3254E7D72}"/>
              </a:ext>
            </a:extLst>
          </p:cNvPr>
          <p:cNvCxnSpPr/>
          <p:nvPr/>
        </p:nvCxnSpPr>
        <p:spPr>
          <a:xfrm>
            <a:off x="4681789" y="5062433"/>
            <a:ext cx="682171" cy="18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FA77C5-F0FE-4F70-BDCB-0F0A2A4F8BD7}"/>
              </a:ext>
            </a:extLst>
          </p:cNvPr>
          <p:cNvCxnSpPr>
            <a:cxnSpLocks/>
          </p:cNvCxnSpPr>
          <p:nvPr/>
        </p:nvCxnSpPr>
        <p:spPr>
          <a:xfrm flipV="1">
            <a:off x="4681789" y="5558772"/>
            <a:ext cx="682171" cy="132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B77D78F-5C21-4DDD-9303-5C3B2A690228}"/>
              </a:ext>
            </a:extLst>
          </p:cNvPr>
          <p:cNvSpPr/>
          <p:nvPr/>
        </p:nvSpPr>
        <p:spPr>
          <a:xfrm>
            <a:off x="5326742" y="1490343"/>
            <a:ext cx="1778596" cy="315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196F2D-EB18-46E0-9F2D-74945937A325}"/>
              </a:ext>
            </a:extLst>
          </p:cNvPr>
          <p:cNvSpPr/>
          <p:nvPr/>
        </p:nvSpPr>
        <p:spPr>
          <a:xfrm>
            <a:off x="7105338" y="1653726"/>
            <a:ext cx="675366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可重复读级别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37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D05BBDF-BE82-4906-9DA9-A6867670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424602"/>
            <a:ext cx="5489664" cy="31317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可重复读”级别的局限性，可能出现“幻象读”。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表，延迟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秒后再次相同查询。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为删除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表该记录。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DD997B-005C-4CEA-8301-7887C524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5845234"/>
            <a:ext cx="5580952" cy="800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400AF6C-6418-4C03-B9CF-67BB1FDA3A24}"/>
              </a:ext>
            </a:extLst>
          </p:cNvPr>
          <p:cNvSpPr/>
          <p:nvPr/>
        </p:nvSpPr>
        <p:spPr>
          <a:xfrm>
            <a:off x="1266245" y="2118920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597750-446B-4A7F-A8DE-6B9FF8C14BC1}"/>
              </a:ext>
            </a:extLst>
          </p:cNvPr>
          <p:cNvSpPr/>
          <p:nvPr/>
        </p:nvSpPr>
        <p:spPr>
          <a:xfrm>
            <a:off x="1266245" y="5530648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26701-43A2-47CC-8A88-88366BD83768}"/>
              </a:ext>
            </a:extLst>
          </p:cNvPr>
          <p:cNvSpPr/>
          <p:nvPr/>
        </p:nvSpPr>
        <p:spPr>
          <a:xfrm>
            <a:off x="3476150" y="4539669"/>
            <a:ext cx="580571" cy="969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502261-0D53-470A-A5FF-6D1AC9BABF73}"/>
              </a:ext>
            </a:extLst>
          </p:cNvPr>
          <p:cNvSpPr/>
          <p:nvPr/>
        </p:nvSpPr>
        <p:spPr>
          <a:xfrm>
            <a:off x="4649571" y="4589282"/>
            <a:ext cx="7295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可以发现，两次查询结果均相同，但事实上，结果显示的记录已经被删除，所以发生了“幻象读”的问题。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9E7FDC-AD98-4800-A806-1DDC415F877F}"/>
              </a:ext>
            </a:extLst>
          </p:cNvPr>
          <p:cNvSpPr/>
          <p:nvPr/>
        </p:nvSpPr>
        <p:spPr>
          <a:xfrm>
            <a:off x="4209143" y="2746358"/>
            <a:ext cx="1233714" cy="15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0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隔离级别设置为“可串行化”（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），这是事务隔离的最高级别，事务之间完全隔离，在该级别可以保证并发事务均是可串行的。“可串行化”可以防止用户在事务完成之前更新或插入数据。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例如：在执行代码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两次查询的过程中，执行代码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5B74CE-3B3D-4D6A-9F87-5377CCBB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40" y="2859332"/>
            <a:ext cx="5771429" cy="25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571CCB-8367-46C8-843C-D93D71C3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88" y="5757960"/>
            <a:ext cx="5752381" cy="780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E58CB4-6087-439E-855B-70FB1088B3D2}"/>
              </a:ext>
            </a:extLst>
          </p:cNvPr>
          <p:cNvSpPr/>
          <p:nvPr/>
        </p:nvSpPr>
        <p:spPr>
          <a:xfrm>
            <a:off x="1392340" y="2478326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00AF6C-6418-4C03-B9CF-67BB1FDA3A24}"/>
              </a:ext>
            </a:extLst>
          </p:cNvPr>
          <p:cNvSpPr/>
          <p:nvPr/>
        </p:nvSpPr>
        <p:spPr>
          <a:xfrm>
            <a:off x="1392340" y="5454165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11162B-D536-43D6-9BCB-7F829FE6F1A4}"/>
              </a:ext>
            </a:extLst>
          </p:cNvPr>
          <p:cNvSpPr/>
          <p:nvPr/>
        </p:nvSpPr>
        <p:spPr>
          <a:xfrm>
            <a:off x="1553029" y="4528457"/>
            <a:ext cx="1828800" cy="883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CA6F06-1EA8-497A-82B9-8925A522116A}"/>
              </a:ext>
            </a:extLst>
          </p:cNvPr>
          <p:cNvSpPr/>
          <p:nvPr/>
        </p:nvSpPr>
        <p:spPr>
          <a:xfrm>
            <a:off x="3676615" y="4551040"/>
            <a:ext cx="8046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可以发现，事务执行顺序是完全串行的，事务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在执行过程中防止代码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向其插入数据，所以查询为空。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11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表上进行。</a:t>
            </a: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设置“未提交读”隔离级别（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表上演示读“脏”数据。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设置“提交读”隔离级别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(READ COMMITTED)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表上演示避免读“脏”数据。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设置“可重复读”隔离级别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(REPEATABLE READ)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表上演示避免读“脏”数据、不可重复读，但不能避免幻象读。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 “可串行化”隔离级别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(SERIALIZABLE)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表上演示防止其他用户在事务提交之前更新数据。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理解事务并发中不一致的问题，以及通过设置隔离级别解决不一致问题。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009649" y="1104946"/>
            <a:ext cx="10659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事务并发不一致问题：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读“脏”数据：一个事务读取另一个事务尚未提交的数据引起。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不可重复读：事务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进行更新，事务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再次读取，无法读取前一次的结果。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幻象读：事务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两次查询过程中，事务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对数据进行插入或删除，导致事务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两次查询的记录数不一致。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未提交读，读脏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已提交读，不读脏，但允许不重复读，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可重复读，禁止读脏和不重复读，但允许幻象读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可串行化，最高级别，事务不能并发，只能串行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DC22968-3C4C-4D92-8563-CC01C9BF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25" y="2413594"/>
            <a:ext cx="7195275" cy="42233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591394" y="864116"/>
            <a:ext cx="11009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读“脏”数据的实例。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，实现在事务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秒后，事务回滚至初始状态，如代码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执行过程中，执行查询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秒后，再次查询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4402830" y="5498269"/>
            <a:ext cx="582077" cy="30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5085002" y="5389658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4200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4402829" y="6262467"/>
            <a:ext cx="582077" cy="30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5085002" y="6147254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事务回滚后，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3928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D3AB5D-43B6-4726-A29E-51E31DFC7EB2}"/>
              </a:ext>
            </a:extLst>
          </p:cNvPr>
          <p:cNvSpPr/>
          <p:nvPr/>
        </p:nvSpPr>
        <p:spPr>
          <a:xfrm>
            <a:off x="2253965" y="3669088"/>
            <a:ext cx="3842036" cy="20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2E934A-B9C7-4D2F-963A-0A801B81CBB9}"/>
              </a:ext>
            </a:extLst>
          </p:cNvPr>
          <p:cNvSpPr txBox="1"/>
          <p:nvPr/>
        </p:nvSpPr>
        <p:spPr>
          <a:xfrm>
            <a:off x="1415325" y="209217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88C4BD9-AD8B-4FFE-8254-3C8DA226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60" y="1324480"/>
            <a:ext cx="7212073" cy="45819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265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4843253" y="4689673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读“脏”数据，查询的是事务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没有提交前的数据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843253" y="5399608"/>
            <a:ext cx="7212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秒后再次查询，与第一次查询结果不一样，发生了“不可重复读”。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664096-8894-48A5-9AD0-93D488D0BDE9}"/>
              </a:ext>
            </a:extLst>
          </p:cNvPr>
          <p:cNvSpPr/>
          <p:nvPr/>
        </p:nvSpPr>
        <p:spPr>
          <a:xfrm>
            <a:off x="1280760" y="6060483"/>
            <a:ext cx="89459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原因：事务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更新数据过程与查询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的执行过程没有隔离开来，所以导致上述现象。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2CFD2C-AF33-45FC-840D-C8700B081C0D}"/>
              </a:ext>
            </a:extLst>
          </p:cNvPr>
          <p:cNvSpPr/>
          <p:nvPr/>
        </p:nvSpPr>
        <p:spPr>
          <a:xfrm>
            <a:off x="5144959" y="2143355"/>
            <a:ext cx="1738859" cy="314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7FCE-B809-4EC3-B5D1-2FF557EDEFD9}"/>
              </a:ext>
            </a:extLst>
          </p:cNvPr>
          <p:cNvSpPr/>
          <p:nvPr/>
        </p:nvSpPr>
        <p:spPr>
          <a:xfrm>
            <a:off x="6973604" y="2069918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事务隔离的最低级别，仅保证不读物理损坏的数据。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232E934A-B9C7-4D2F-963A-0A801B81CBB9}"/>
              </a:ext>
            </a:extLst>
          </p:cNvPr>
          <p:cNvSpPr txBox="1"/>
          <p:nvPr/>
        </p:nvSpPr>
        <p:spPr>
          <a:xfrm>
            <a:off x="1356830" y="9908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32482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46B588-7A14-4FB8-A81B-90CB6195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0" y="2125470"/>
            <a:ext cx="7757834" cy="4732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中“读脏数据”的问题，将查询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的隔离级别改为“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提交读），可保证不读到脏数据。再次重复示例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的过程，可以发现查询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读到的是事务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提交后的结果。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3801992" y="5744084"/>
            <a:ext cx="582077" cy="30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3801992" y="6469735"/>
            <a:ext cx="582077" cy="30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550077" y="6154977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两次查询结果为事务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提交后的值。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03601B-CFBC-458F-A3BB-E6E2CD2DC1D3}"/>
              </a:ext>
            </a:extLst>
          </p:cNvPr>
          <p:cNvSpPr/>
          <p:nvPr/>
        </p:nvSpPr>
        <p:spPr>
          <a:xfrm>
            <a:off x="6489536" y="2914888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事务隔离级别为“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提交读。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0875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设置“提交读”隔离级别，避免脏读，允许不可重复读的实例。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，设置隔离级别为“提交读”，在事务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秒后，再次相同查询。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在执行事务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过程中，执行代码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会发现查询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中，两次查询结果不同，出现了“不可重复读”。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ACC407-92E0-40B3-BF81-3EB113F8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598494"/>
            <a:ext cx="9982210" cy="11530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7313CAA-7F6B-48AD-9022-B4FB0D04C139}"/>
              </a:ext>
            </a:extLst>
          </p:cNvPr>
          <p:cNvSpPr/>
          <p:nvPr/>
        </p:nvSpPr>
        <p:spPr>
          <a:xfrm>
            <a:off x="6633028" y="4010909"/>
            <a:ext cx="2220686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9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41393" y="942341"/>
            <a:ext cx="10776230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17D6F3-FFC2-4BD7-BF4E-D26B15489DED}"/>
              </a:ext>
            </a:extLst>
          </p:cNvPr>
          <p:cNvSpPr/>
          <p:nvPr/>
        </p:nvSpPr>
        <p:spPr>
          <a:xfrm>
            <a:off x="1146390" y="853766"/>
            <a:ext cx="4751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92681F-5469-464E-94F8-59C887E0048E}"/>
              </a:ext>
            </a:extLst>
          </p:cNvPr>
          <p:cNvSpPr/>
          <p:nvPr/>
        </p:nvSpPr>
        <p:spPr>
          <a:xfrm>
            <a:off x="2984360" y="2857080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766ADB6-D7CA-4DAB-80FF-FA6CF16C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90" y="1424612"/>
            <a:ext cx="7464210" cy="460952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85C526A-EC05-4604-83B7-779EE41AFE1A}"/>
              </a:ext>
            </a:extLst>
          </p:cNvPr>
          <p:cNvSpPr/>
          <p:nvPr/>
        </p:nvSpPr>
        <p:spPr>
          <a:xfrm>
            <a:off x="4878495" y="5015197"/>
            <a:ext cx="721207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秒后再次查询，两次查询结果不一样，发生了“不可重复读”。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309A3D-33EE-417C-9103-354419DEA9A3}"/>
              </a:ext>
            </a:extLst>
          </p:cNvPr>
          <p:cNvSpPr/>
          <p:nvPr/>
        </p:nvSpPr>
        <p:spPr>
          <a:xfrm>
            <a:off x="838200" y="6090413"/>
            <a:ext cx="9670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 同一事务中两次相同数据读取之间，“提交读”允许其他事务在两次读取的间隙修改资源，所以导致读取不一致的现象。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C453A6-C3C4-4177-82D9-6C2548DABA76}"/>
              </a:ext>
            </a:extLst>
          </p:cNvPr>
          <p:cNvSpPr/>
          <p:nvPr/>
        </p:nvSpPr>
        <p:spPr>
          <a:xfrm>
            <a:off x="8718961" y="2950182"/>
            <a:ext cx="396930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默认隔离级别为“提交读”。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9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17436</TotalTime>
  <Words>997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14，Fall 2017/2018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327</cp:revision>
  <dcterms:created xsi:type="dcterms:W3CDTF">2017-09-12T02:27:40Z</dcterms:created>
  <dcterms:modified xsi:type="dcterms:W3CDTF">2017-12-21T13:43:25Z</dcterms:modified>
</cp:coreProperties>
</file>