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73" r:id="rId3"/>
    <p:sldId id="263" r:id="rId4"/>
    <p:sldId id="351" r:id="rId5"/>
    <p:sldId id="334" r:id="rId6"/>
    <p:sldId id="352" r:id="rId7"/>
    <p:sldId id="353" r:id="rId8"/>
    <p:sldId id="354" r:id="rId9"/>
    <p:sldId id="347" r:id="rId10"/>
    <p:sldId id="355" r:id="rId11"/>
    <p:sldId id="28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15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2017/2018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9265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359C6B5-224E-439A-A99E-C37DC8B8A620}"/>
              </a:ext>
            </a:extLst>
          </p:cNvPr>
          <p:cNvSpPr/>
          <p:nvPr/>
        </p:nvSpPr>
        <p:spPr>
          <a:xfrm>
            <a:off x="1356831" y="1002664"/>
            <a:ext cx="98046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当系统发生锁争夺时，如果有事务超时，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Sever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向用户返回错误号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，当发生死锁时，如果有牺牲事务，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Sever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向用户返回错误号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，在应用时，需要在应用程序中处理锁争夺与死锁，通过在错误处理器中捕获消息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，然后让应用自动重新提交事务。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为了避免死锁，存取资源顺序最好相同。如连接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先存取甲数据库对象，再存取乙数据库对象，如果连接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的存取顺序刚好相反，则有可能发生死锁。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17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57" y="347466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6E76A-897A-4493-99BD-7804C1155349}"/>
              </a:ext>
            </a:extLst>
          </p:cNvPr>
          <p:cNvSpPr/>
          <p:nvPr/>
        </p:nvSpPr>
        <p:spPr>
          <a:xfrm>
            <a:off x="1090134" y="1097755"/>
            <a:ext cx="111018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以下练习均在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表上进行。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表上演示锁争夺，通过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sp_who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查看阻塞的进程。通过设置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lock_timeout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解除锁争夺。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表上演示死锁。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讨论如何避免死锁以及死锁的处理方法。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762021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学会识别锁冲突，学会检查和处理死锁。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980620" y="1467803"/>
            <a:ext cx="106598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设计实验造成事务对资源的争夺，分析原因，讨论解决锁争夺的办法。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设计实验制造事务之间的死锁，分析造成死锁的原因。</a:t>
            </a:r>
            <a:endParaRPr lang="en-US" altLang="zh-CN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9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9104E9F-4032-4B4A-848C-02194C356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37" y="2154626"/>
            <a:ext cx="9696422" cy="314308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0994" y="907590"/>
            <a:ext cx="953676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演示事务对资源的争夺。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：建立一个连接，更新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的课时（为了制造锁争夺，更新事务没有提交）。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F52834-CBA1-488B-817E-3972CED92B43}"/>
              </a:ext>
            </a:extLst>
          </p:cNvPr>
          <p:cNvSpPr/>
          <p:nvPr/>
        </p:nvSpPr>
        <p:spPr>
          <a:xfrm>
            <a:off x="1180657" y="4811037"/>
            <a:ext cx="1809286" cy="327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762B4A2-9858-45EE-9F74-317FE2EBDC70}"/>
              </a:ext>
            </a:extLst>
          </p:cNvPr>
          <p:cNvSpPr/>
          <p:nvPr/>
        </p:nvSpPr>
        <p:spPr>
          <a:xfrm>
            <a:off x="2989943" y="4191067"/>
            <a:ext cx="538342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事务未提交，一直在等待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0D7D2B-3BAB-49B6-AAA4-387E6861A91D}"/>
              </a:ext>
            </a:extLst>
          </p:cNvPr>
          <p:cNvCxnSpPr>
            <a:cxnSpLocks/>
          </p:cNvCxnSpPr>
          <p:nvPr/>
        </p:nvCxnSpPr>
        <p:spPr>
          <a:xfrm flipH="1">
            <a:off x="2743200" y="4490813"/>
            <a:ext cx="246743" cy="288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AEC8CFA-82D3-4EF5-A846-B4145CE16A8E}"/>
              </a:ext>
            </a:extLst>
          </p:cNvPr>
          <p:cNvSpPr/>
          <p:nvPr/>
        </p:nvSpPr>
        <p:spPr>
          <a:xfrm>
            <a:off x="6313714" y="2538806"/>
            <a:ext cx="2090057" cy="234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0CB1AAA-32CF-4EE6-8FDB-40A4FA817460}"/>
              </a:ext>
            </a:extLst>
          </p:cNvPr>
          <p:cNvSpPr/>
          <p:nvPr/>
        </p:nvSpPr>
        <p:spPr>
          <a:xfrm>
            <a:off x="1110591" y="5513206"/>
            <a:ext cx="955791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注：设置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repeatable read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隔离级别，如果某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在被读取之后由事务进行了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，则该事务会获取一个用于保护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排他锁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，并且该排他锁在事务完成之前将一直保持（即不允许其他事务对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进行读取或者修改）。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70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D6B80F2-FBDB-4F09-9791-041417AF9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051" y="1344424"/>
            <a:ext cx="8019206" cy="256351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59050" y="926171"/>
            <a:ext cx="110092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：建立第二个连接，执行查询事务，发现被连接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阻塞。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762B4A2-9858-45EE-9F74-317FE2EBDC70}"/>
              </a:ext>
            </a:extLst>
          </p:cNvPr>
          <p:cNvSpPr/>
          <p:nvPr/>
        </p:nvSpPr>
        <p:spPr>
          <a:xfrm>
            <a:off x="1520370" y="3139746"/>
            <a:ext cx="5071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查询被阻塞，一直等待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FE23C47-717B-498D-A3CB-BD4C12A9C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050" y="4726680"/>
            <a:ext cx="8717994" cy="199479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5FF639E-3699-43BF-8F35-61EB253565BA}"/>
              </a:ext>
            </a:extLst>
          </p:cNvPr>
          <p:cNvSpPr/>
          <p:nvPr/>
        </p:nvSpPr>
        <p:spPr>
          <a:xfrm>
            <a:off x="1259050" y="4020040"/>
            <a:ext cx="10094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注：验证进程是否受阻，可通过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”exec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sp_who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，检查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值（即阻塞），如下图说明进程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被进程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阻塞。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90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5AE59A2-7E61-4985-BC95-A20A3B8D3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42" y="2004294"/>
            <a:ext cx="8153973" cy="360291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383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962942" y="1121894"/>
            <a:ext cx="106376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为了解决“永久等待”，可通过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lock_timeout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设置锁定超时时间间隔。超时后，锁定管理器将自动解除锁的争夺。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301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6F32B2-E49F-4E80-99D9-BDDBEAE5A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70" y="2316388"/>
            <a:ext cx="6933333" cy="31619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59050" y="926171"/>
            <a:ext cx="10094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演示事务间的死锁。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打开两个连接，同时执行下面的代码。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可以发现有一个连接可以查询，另一个连接由于死锁，直接停掉了当前程序工作，并回滚之前的事务。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762B4A2-9858-45EE-9F74-317FE2EBDC70}"/>
              </a:ext>
            </a:extLst>
          </p:cNvPr>
          <p:cNvSpPr/>
          <p:nvPr/>
        </p:nvSpPr>
        <p:spPr>
          <a:xfrm>
            <a:off x="4481285" y="4583408"/>
            <a:ext cx="5071631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执行成功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03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E8DE46-65A1-483A-A8FB-2200392A3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830" y="1421823"/>
            <a:ext cx="8239205" cy="373074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9265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664096-8894-48A5-9AD0-93D488D0BDE9}"/>
              </a:ext>
            </a:extLst>
          </p:cNvPr>
          <p:cNvSpPr/>
          <p:nvPr/>
        </p:nvSpPr>
        <p:spPr>
          <a:xfrm>
            <a:off x="1356830" y="5171621"/>
            <a:ext cx="95579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出现死锁的原因：因为两个连接都通过设置共享锁（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 lock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）对同一数据进行查询，并尝试转换为更新锁（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lock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），进而到排它锁（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exclusive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）以完成更新操作。但隔离级别为“可重复读”，在事务完成之前，两个连接不可能释放放共享锁而永远无法更新，因而导致死锁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359C6B5-224E-439A-A99E-C37DC8B8A620}"/>
              </a:ext>
            </a:extLst>
          </p:cNvPr>
          <p:cNvSpPr/>
          <p:nvPr/>
        </p:nvSpPr>
        <p:spPr>
          <a:xfrm>
            <a:off x="1356830" y="1002663"/>
            <a:ext cx="110092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由于死锁，报错：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950089-E7A6-4713-A82F-5CAC0BC8D462}"/>
              </a:ext>
            </a:extLst>
          </p:cNvPr>
          <p:cNvSpPr/>
          <p:nvPr/>
        </p:nvSpPr>
        <p:spPr>
          <a:xfrm>
            <a:off x="1538514" y="3860800"/>
            <a:ext cx="885372" cy="232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1600F46-BE79-43C8-8227-A8AE13B4CEF8}"/>
              </a:ext>
            </a:extLst>
          </p:cNvPr>
          <p:cNvCxnSpPr/>
          <p:nvPr/>
        </p:nvCxnSpPr>
        <p:spPr>
          <a:xfrm flipV="1">
            <a:off x="2423886" y="3672114"/>
            <a:ext cx="711200" cy="290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98D7082-E8A9-4FEB-936E-02D5807E817A}"/>
              </a:ext>
            </a:extLst>
          </p:cNvPr>
          <p:cNvSpPr/>
          <p:nvPr/>
        </p:nvSpPr>
        <p:spPr>
          <a:xfrm>
            <a:off x="3135086" y="3351092"/>
            <a:ext cx="9557913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错误代码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1205</a:t>
            </a:r>
          </a:p>
        </p:txBody>
      </p:sp>
    </p:spTree>
    <p:extLst>
      <p:ext uri="{BB962C8B-B14F-4D97-AF65-F5344CB8AC3E}">
        <p14:creationId xmlns:p14="http://schemas.microsoft.com/office/powerpoint/2010/main" val="332482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18319</TotalTime>
  <Words>605</Words>
  <Application>Microsoft Office PowerPoint</Application>
  <PresentationFormat>宽屏</PresentationFormat>
  <Paragraphs>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Lecture 15，Fall 2017/2018 数据库系统实验</vt:lpstr>
      <vt:lpstr>本节课提纲</vt:lpstr>
      <vt:lpstr>实验目的</vt:lpstr>
      <vt:lpstr>实验内容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Genan Dai</cp:lastModifiedBy>
  <cp:revision>347</cp:revision>
  <dcterms:created xsi:type="dcterms:W3CDTF">2017-09-12T02:27:40Z</dcterms:created>
  <dcterms:modified xsi:type="dcterms:W3CDTF">2017-12-28T12:32:44Z</dcterms:modified>
</cp:coreProperties>
</file>