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3" r:id="rId4"/>
    <p:sldId id="363" r:id="rId5"/>
    <p:sldId id="33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16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1093778"/>
            <a:ext cx="9536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再以李勇身份登录，对学号为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500024940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的学生的成绩进行修改，改为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分，操作成功。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F5A00-69BD-4335-A020-5AFA86C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3" y="1923252"/>
            <a:ext cx="8660298" cy="25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914312"/>
            <a:ext cx="9536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DBCC 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命令从内存中直接读取当前活动的全部日志记录。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其语法为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DBCC log ({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|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 [, type=(-1| 0 | 1 | 2 | 3 | 4 }])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：相应的数据库名或数据库的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：输出的类型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提供最少的信息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 operation, context, transaction id)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的基础上增加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flags,tags,row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description)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：增加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 object name, index name, page id, slot id)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：有关操作的全部信息。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：有关操作的全部信息以及记录的原始数据。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显示所有的信息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但返回不是记录集。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9E8081-F346-4D7A-A6E3-B412012F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33" y="4315938"/>
            <a:ext cx="8151696" cy="2040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89296D-8F6E-461C-AA7D-80F6C7061CC3}"/>
              </a:ext>
            </a:extLst>
          </p:cNvPr>
          <p:cNvSpPr txBox="1"/>
          <p:nvPr/>
        </p:nvSpPr>
        <p:spPr>
          <a:xfrm>
            <a:off x="1151885" y="6429494"/>
            <a:ext cx="113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Record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显示的十六进制，需要通过其他第三方日志分析软件才能得到直观结果，比如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explorer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627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26133" y="1093778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查看错误日志。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中保留最近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个错误日志的档案，可以通过“管理”文件夹中“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日志”，选择相应存档查看日志详细信息（在“消息”列中有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failed,problem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等字样）。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C70AEE-2949-42E3-87CE-8FD3665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30" y="2234472"/>
            <a:ext cx="3152381" cy="40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362C1-5F74-4EDF-979B-FCD0EA3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29" y="2261112"/>
            <a:ext cx="7240931" cy="42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6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1090134" y="1097755"/>
            <a:ext cx="11101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数据库上创建用户“王二”，在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表上创建视图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，将年级为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的学生元组放入视图。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授予用户王二在视图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授予用户王二在视图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grade2000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列的权限。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错误日志。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273263" y="906621"/>
            <a:ext cx="93366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通过实验加深对数据安全性的理解，熟悉视图机制在自主存取控制上的应用。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DBCC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命令读取日志。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215206" y="1167879"/>
            <a:ext cx="9336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关系数据库中授权的数据对象粒度从大到小为数据库、表、列、元组。直接使用授权机制所能达到的数据对象的最小粒度是列，为了使数据粒度达到元组这一级，必须利用视图机制和授权机制配合使用。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DBCC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命令读取日志。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366143-8D57-46F7-8177-3B06B96E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98" y="2663177"/>
            <a:ext cx="9114484" cy="27358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让用户李勇具有查询课程号为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创建在选课表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上视图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（课程号为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），授权给用户李勇，让李勇具有视图上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：在数据库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上创建用户“李勇”。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4461708" y="2923499"/>
            <a:ext cx="764256" cy="41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209964" y="320761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用户姓名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4406B-FCB8-40A0-9994-0AA11271557D}"/>
              </a:ext>
            </a:extLst>
          </p:cNvPr>
          <p:cNvSpPr/>
          <p:nvPr/>
        </p:nvSpPr>
        <p:spPr>
          <a:xfrm>
            <a:off x="5354331" y="2916245"/>
            <a:ext cx="1018261" cy="41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75E6FB-C527-470D-9A4C-ABF31613915B}"/>
              </a:ext>
            </a:extLst>
          </p:cNvPr>
          <p:cNvSpPr/>
          <p:nvPr/>
        </p:nvSpPr>
        <p:spPr>
          <a:xfrm>
            <a:off x="5354331" y="3200361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36C326-5B4E-4AF0-AE28-2F01BAB9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5" y="2080188"/>
            <a:ext cx="7917958" cy="27856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99394" y="1064525"/>
            <a:ext cx="9536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登录数据库，新建查询，在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表上课程号为‘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’创建视图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6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84880" y="1058806"/>
            <a:ext cx="9536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：在视图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上给用户李勇授予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4F08B1-E501-477D-A63B-51ED2167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0" y="1566311"/>
            <a:ext cx="7158525" cy="23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：以用户李勇身份登录，对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视图进行查询，查询成功。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8FA9F-3087-431E-AC9E-983AFB3A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8" y="1452931"/>
            <a:ext cx="7997425" cy="3668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D310A1-5013-4A59-917D-3702CD06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05" y="1452931"/>
            <a:ext cx="1371429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9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0994" y="907590"/>
            <a:ext cx="9536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对视图上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权限授予给用户李勇，可以修改学生的成绩，但不能对学生的基本信息，例如学号，选课号进行修改。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身份登录，授予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CS_View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权限给李勇。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F5A00-69BD-4335-A020-5AFA86C7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4" y="2408980"/>
            <a:ext cx="8660298" cy="25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19149</TotalTime>
  <Words>522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16，Fall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364</cp:revision>
  <dcterms:created xsi:type="dcterms:W3CDTF">2017-09-12T02:27:40Z</dcterms:created>
  <dcterms:modified xsi:type="dcterms:W3CDTF">2018-01-03T01:24:15Z</dcterms:modified>
</cp:coreProperties>
</file>