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3" r:id="rId4"/>
    <p:sldId id="287" r:id="rId5"/>
    <p:sldId id="281" r:id="rId6"/>
    <p:sldId id="290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X@cdemg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表中，将所有教师的工资多加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3A035B-26FC-4FA9-81A6-3100A517500B}"/>
              </a:ext>
            </a:extLst>
          </p:cNvPr>
          <p:cNvSpPr txBox="1"/>
          <p:nvPr/>
        </p:nvSpPr>
        <p:spPr>
          <a:xfrm>
            <a:off x="1895597" y="1761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3A4DE-AB4D-42F1-B0F3-621F9A59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4076"/>
            <a:ext cx="3409524" cy="24095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78A94E-999D-4B5F-AA67-5289ED53CF06}"/>
              </a:ext>
            </a:extLst>
          </p:cNvPr>
          <p:cNvSpPr txBox="1"/>
          <p:nvPr/>
        </p:nvSpPr>
        <p:spPr>
          <a:xfrm>
            <a:off x="8966537" y="1812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修改成功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DD44E0-FEE2-434F-BDAF-A8D8F03F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845" y="2254552"/>
            <a:ext cx="3371429" cy="2419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C96F04-4879-4A3F-A550-57F67EC2C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533" y="2264076"/>
            <a:ext cx="3400000" cy="24476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BFAEA5C-31D3-4A6A-9454-8DAE89B34FBE}"/>
              </a:ext>
            </a:extLst>
          </p:cNvPr>
          <p:cNvSpPr/>
          <p:nvPr/>
        </p:nvSpPr>
        <p:spPr>
          <a:xfrm>
            <a:off x="1206498" y="4003040"/>
            <a:ext cx="45974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2F42D0-5AF8-4068-9279-6895FC4E50C0}"/>
              </a:ext>
            </a:extLst>
          </p:cNvPr>
          <p:cNvSpPr/>
          <p:nvPr/>
        </p:nvSpPr>
        <p:spPr>
          <a:xfrm>
            <a:off x="8671560" y="3972560"/>
            <a:ext cx="45974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5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将姓名为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zapyv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的学生的课程“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”的成绩加上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（要修改的元祖，要通过一个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子句来实现）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279C48-2A5B-421B-B496-550E46C4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39" y="2194560"/>
            <a:ext cx="10345541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表中，删除姓名为“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”的学生信息。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语句删除元祖，必须在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子句中明确指出删除对象，如果省略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子句，则使整张表数据都删除！使用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语句时，一定写好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子句！）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279C48-2A5B-421B-B496-550E46C4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59" y="2798581"/>
            <a:ext cx="10345541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08259" y="1107738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删除所有选修课程“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743D47-F475-4F55-90FB-8041886C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59" y="1731759"/>
            <a:ext cx="8379587" cy="42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08259" y="1107738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表中删去课时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&lt;48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1A65D9-B947-49CD-A24C-769F9110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95" y="1732561"/>
            <a:ext cx="9072101" cy="22303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A401DB-E2FD-4BE8-81AA-456488EFDB10}"/>
              </a:ext>
            </a:extLst>
          </p:cNvPr>
          <p:cNvSpPr/>
          <p:nvPr/>
        </p:nvSpPr>
        <p:spPr>
          <a:xfrm>
            <a:off x="1293995" y="4225084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报错原因：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不满足表定义的约束条件。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表中作为外键存在，所以存在约束“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FK_CHOICES_COURSES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”。所以该约束限制了对表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的删除操作。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03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0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54663" y="564169"/>
            <a:ext cx="12064067" cy="667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表插入编号是“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800022222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”且姓名是“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WangLan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表插入元组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(“200001000”,“LXL”,“s4zrck@pew,net”,“3024”)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表中编号为“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200010493”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的老师工资改为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表中所有工资小于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的老师工资改为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将编号为“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200016731”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的老师讲授的课程全部改成由姓名为“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rnupx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”的老师讲授。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更新编号“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800071780”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的学生年级为“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删除没有学生选修的课程。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删除年级高于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删除没有选修课程的学生信息。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删除成绩不及格的选课记录 。</a:t>
            </a: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数据更新操作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语句对数据库进行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数据插入、更新、删除操作。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18288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181099" y="916912"/>
            <a:ext cx="10172701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在本次实验中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主要的内容是如何使用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语句对数据进行更新。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 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语句插入数据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插入一个元组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子查询的结果插入到数据库中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 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产生一个新表并插入数据。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可以修改指定表中满足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子句条件的元组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有三种修改的方式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修改某一个元组的值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修改多个元组的值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带子查询的修改语句。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删除某一个元组的值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删除多个元组的值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带子查询的删除语句。 </a:t>
            </a:r>
          </a:p>
          <a:p>
            <a:pPr>
              <a:lnSpc>
                <a:spcPts val="35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表中插入元祖（学号：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700045678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，姓名：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LX@cdemg.com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，年级：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AE633-6C73-4405-83C2-EC1914F8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18" y="2285104"/>
            <a:ext cx="7676424" cy="40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对每个课程，求学生的选课人数和学生的平均成绩，并把结果存入数据库。使用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两种方式实现。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方式。因为数据库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中没有这个表，所以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需要先建一个表，再插入数据。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A3B8DE-C285-4885-86E4-676C705B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58" y="3305389"/>
            <a:ext cx="3685714" cy="28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747C1A-54ED-4858-B744-788A32B72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86" y="3324437"/>
            <a:ext cx="3666667" cy="28476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E35937-F1FD-4ABF-9D3F-CD638D75403A}"/>
              </a:ext>
            </a:extLst>
          </p:cNvPr>
          <p:cNvSpPr txBox="1"/>
          <p:nvPr/>
        </p:nvSpPr>
        <p:spPr>
          <a:xfrm>
            <a:off x="2657917" y="2949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先建新表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7B0412-558E-4FE2-84F8-1A883225AD62}"/>
              </a:ext>
            </a:extLst>
          </p:cNvPr>
          <p:cNvSpPr txBox="1"/>
          <p:nvPr/>
        </p:nvSpPr>
        <p:spPr>
          <a:xfrm>
            <a:off x="7187921" y="2865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再插入数据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E77C990-7759-4143-8401-F05EC7A45982}"/>
              </a:ext>
            </a:extLst>
          </p:cNvPr>
          <p:cNvSpPr/>
          <p:nvPr/>
        </p:nvSpPr>
        <p:spPr>
          <a:xfrm>
            <a:off x="5054772" y="4381697"/>
            <a:ext cx="853814" cy="35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8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2)Select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into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的区别在于：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into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可以同时建立一个新表，不需要像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那样需要先定义了表才能插入数据。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D0E55-A3C8-4B85-A7BA-0BF4BA7E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8" y="2308759"/>
            <a:ext cx="6833447" cy="32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表中，将姓名为“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”的学生的年级改为“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（修改指定元祖，可以使用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子句来实现。）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4A6C5D-7DDD-4B52-8E4F-F002E12F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7" y="2314436"/>
            <a:ext cx="4756305" cy="36596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3E3E41-9185-43D7-A12A-54C9E425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354" y="2314436"/>
            <a:ext cx="4697326" cy="36644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3A035B-26FC-4FA9-81A6-3100A517500B}"/>
              </a:ext>
            </a:extLst>
          </p:cNvPr>
          <p:cNvSpPr txBox="1"/>
          <p:nvPr/>
        </p:nvSpPr>
        <p:spPr>
          <a:xfrm>
            <a:off x="8453120" y="4673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查询，已修改成功</a:t>
            </a:r>
          </a:p>
        </p:txBody>
      </p:sp>
    </p:spTree>
    <p:extLst>
      <p:ext uri="{BB962C8B-B14F-4D97-AF65-F5344CB8AC3E}">
        <p14:creationId xmlns:p14="http://schemas.microsoft.com/office/powerpoint/2010/main" val="93688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485</Words>
  <Application>Microsoft Office PowerPoint</Application>
  <PresentationFormat>宽屏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5，Fall 2017/2018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102</cp:revision>
  <dcterms:created xsi:type="dcterms:W3CDTF">2017-09-12T02:27:40Z</dcterms:created>
  <dcterms:modified xsi:type="dcterms:W3CDTF">2017-10-08T12:33:54Z</dcterms:modified>
</cp:coreProperties>
</file>