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73" r:id="rId3"/>
    <p:sldId id="263" r:id="rId4"/>
    <p:sldId id="32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数据库备份步骤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A3F82F-5151-475D-8F96-433F0EE4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50" y="1271426"/>
            <a:ext cx="6477223" cy="50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ED1B2E-6F5B-46D3-9421-89230BDD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122363"/>
            <a:ext cx="5833156" cy="474807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C7B3A7B-12E0-4296-A6F4-3B81779836FF}"/>
              </a:ext>
            </a:extLst>
          </p:cNvPr>
          <p:cNvSpPr txBox="1">
            <a:spLocks/>
          </p:cNvSpPr>
          <p:nvPr/>
        </p:nvSpPr>
        <p:spPr>
          <a:xfrm>
            <a:off x="635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数据库备份步骤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4B2961-6AFA-44E5-A900-424A34D3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85" y="1265961"/>
            <a:ext cx="5371429" cy="290476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04AB2B-DF99-4D3B-B971-F377897CFE4C}"/>
              </a:ext>
            </a:extLst>
          </p:cNvPr>
          <p:cNvCxnSpPr/>
          <p:nvPr/>
        </p:nvCxnSpPr>
        <p:spPr>
          <a:xfrm>
            <a:off x="11353800" y="2718342"/>
            <a:ext cx="0" cy="2357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DD6D80-F953-4698-B6CF-C709704A0E4B}"/>
              </a:ext>
            </a:extLst>
          </p:cNvPr>
          <p:cNvSpPr txBox="1"/>
          <p:nvPr/>
        </p:nvSpPr>
        <p:spPr>
          <a:xfrm>
            <a:off x="9547236" y="52189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选择数据库备份路径</a:t>
            </a:r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C7B3A7B-12E0-4296-A6F4-3B81779836FF}"/>
              </a:ext>
            </a:extLst>
          </p:cNvPr>
          <p:cNvSpPr txBox="1">
            <a:spLocks/>
          </p:cNvSpPr>
          <p:nvPr/>
        </p:nvSpPr>
        <p:spPr>
          <a:xfrm>
            <a:off x="635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数据库恢复步骤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707118-EDBA-4329-AE3C-DE60ABBFB90B}"/>
              </a:ext>
            </a:extLst>
          </p:cNvPr>
          <p:cNvSpPr txBox="1"/>
          <p:nvPr/>
        </p:nvSpPr>
        <p:spPr>
          <a:xfrm>
            <a:off x="1213474" y="1048117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右击数据库“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“任务”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“还原”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“数据库”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1EFECF-A3AF-4E58-B6F5-05BDCE49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08" y="1634547"/>
            <a:ext cx="6957355" cy="49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8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5694</TotalTime>
  <Words>47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Lecture 5，Fall 2017/2018 数据库系统实验</vt:lpstr>
      <vt:lpstr>数据库备份步骤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106</cp:revision>
  <dcterms:created xsi:type="dcterms:W3CDTF">2017-09-12T02:27:40Z</dcterms:created>
  <dcterms:modified xsi:type="dcterms:W3CDTF">2017-10-13T05:49:22Z</dcterms:modified>
</cp:coreProperties>
</file>