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63" r:id="rId4"/>
    <p:sldId id="287" r:id="rId5"/>
    <p:sldId id="281" r:id="rId6"/>
    <p:sldId id="333" r:id="rId7"/>
    <p:sldId id="339" r:id="rId8"/>
    <p:sldId id="355" r:id="rId9"/>
    <p:sldId id="356" r:id="rId10"/>
    <p:sldId id="363" r:id="rId11"/>
    <p:sldId id="364" r:id="rId12"/>
    <p:sldId id="365" r:id="rId13"/>
    <p:sldId id="367" r:id="rId14"/>
    <p:sldId id="368" r:id="rId15"/>
    <p:sldId id="28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9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2017/2018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0DEB25-9E63-4803-8946-76CA5BC3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143755"/>
            <a:ext cx="6616514" cy="35172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053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演示事务的处理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包括事务的建立、处理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以及出错时的事务回退。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先建立事务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08EAF9-26A1-4154-9D78-93C77F8AC1B3}"/>
              </a:ext>
            </a:extLst>
          </p:cNvPr>
          <p:cNvSpPr/>
          <p:nvPr/>
        </p:nvSpPr>
        <p:spPr>
          <a:xfrm>
            <a:off x="691979" y="6048729"/>
            <a:ext cx="1079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注：此句表明当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语句运行错误时，整个事物将终止并回滚。若为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，则只回滚产生错误的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468796-CE35-4152-96E7-05E9AF9CC5B3}"/>
              </a:ext>
            </a:extLst>
          </p:cNvPr>
          <p:cNvSpPr/>
          <p:nvPr/>
        </p:nvSpPr>
        <p:spPr>
          <a:xfrm>
            <a:off x="1923393" y="2522484"/>
            <a:ext cx="1797269" cy="1891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469A08-CBF6-4412-A95A-6F21F65BFBEF}"/>
              </a:ext>
            </a:extLst>
          </p:cNvPr>
          <p:cNvCxnSpPr>
            <a:cxnSpLocks/>
          </p:cNvCxnSpPr>
          <p:nvPr/>
        </p:nvCxnSpPr>
        <p:spPr>
          <a:xfrm>
            <a:off x="3720662" y="2617076"/>
            <a:ext cx="0" cy="3337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67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然后建立事务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0BE3C8-B860-4AB9-BFF6-6901F2B1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443050"/>
            <a:ext cx="7803614" cy="411222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E277BDF-CEEC-4452-9499-34CA6E1C2EEA}"/>
              </a:ext>
            </a:extLst>
          </p:cNvPr>
          <p:cNvSpPr/>
          <p:nvPr/>
        </p:nvSpPr>
        <p:spPr>
          <a:xfrm>
            <a:off x="5078627" y="2693773"/>
            <a:ext cx="691978" cy="234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83D44FC-0F85-41B5-8886-0371D974F7AC}"/>
              </a:ext>
            </a:extLst>
          </p:cNvPr>
          <p:cNvCxnSpPr>
            <a:cxnSpLocks/>
          </p:cNvCxnSpPr>
          <p:nvPr/>
        </p:nvCxnSpPr>
        <p:spPr>
          <a:xfrm>
            <a:off x="5548184" y="2940908"/>
            <a:ext cx="0" cy="558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4BC00F8-E471-46C5-A1B3-9343197B15F5}"/>
              </a:ext>
            </a:extLst>
          </p:cNvPr>
          <p:cNvSpPr txBox="1"/>
          <p:nvPr/>
        </p:nvSpPr>
        <p:spPr>
          <a:xfrm>
            <a:off x="2785267" y="3517772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表中已存在主键为</a:t>
            </a:r>
            <a:r>
              <a:rPr lang="en-US" altLang="zh-CN" sz="1600" b="1" dirty="0">
                <a:solidFill>
                  <a:srgbClr val="FF0000"/>
                </a:solidFill>
              </a:rPr>
              <a:t>’95009’</a:t>
            </a:r>
            <a:r>
              <a:rPr lang="zh-CN" altLang="en-US" sz="1600" b="1" dirty="0">
                <a:solidFill>
                  <a:srgbClr val="FF0000"/>
                </a:solidFill>
              </a:rPr>
              <a:t>的记录，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而插入主键重复键，违反了实体完整性，插入数据失败，事务回滚。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5F0E36-CB24-4E0A-B2D6-5E8CD9656690}"/>
              </a:ext>
            </a:extLst>
          </p:cNvPr>
          <p:cNvSpPr/>
          <p:nvPr/>
        </p:nvSpPr>
        <p:spPr>
          <a:xfrm>
            <a:off x="2150076" y="2261286"/>
            <a:ext cx="5647038" cy="287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32E5187-6246-406B-AD9F-AE70CA1907F2}"/>
              </a:ext>
            </a:extLst>
          </p:cNvPr>
          <p:cNvCxnSpPr>
            <a:cxnSpLocks/>
          </p:cNvCxnSpPr>
          <p:nvPr/>
        </p:nvCxnSpPr>
        <p:spPr>
          <a:xfrm>
            <a:off x="7797114" y="2376616"/>
            <a:ext cx="13839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3A43222-5B0F-43A3-8A17-48105BBE12C4}"/>
              </a:ext>
            </a:extLst>
          </p:cNvPr>
          <p:cNvSpPr txBox="1"/>
          <p:nvPr/>
        </p:nvSpPr>
        <p:spPr>
          <a:xfrm>
            <a:off x="9249431" y="1999071"/>
            <a:ext cx="2829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虽然此句没有错误，但由于作为一个事务，</a:t>
            </a:r>
            <a:r>
              <a:rPr lang="en-US" altLang="zh-CN" b="1" dirty="0">
                <a:solidFill>
                  <a:srgbClr val="FF0000"/>
                </a:solidFill>
              </a:rPr>
              <a:t>T2</a:t>
            </a:r>
            <a:r>
              <a:rPr lang="zh-CN" altLang="en-US" b="1" dirty="0">
                <a:solidFill>
                  <a:srgbClr val="FF0000"/>
                </a:solidFill>
              </a:rPr>
              <a:t>中操作要么一起成功，要么一起失败，所以当</a:t>
            </a:r>
            <a:r>
              <a:rPr lang="en-US" altLang="zh-CN" b="1" dirty="0">
                <a:solidFill>
                  <a:srgbClr val="FF0000"/>
                </a:solidFill>
              </a:rPr>
              <a:t>T2</a:t>
            </a:r>
            <a:r>
              <a:rPr lang="zh-CN" altLang="en-US" b="1" dirty="0">
                <a:solidFill>
                  <a:srgbClr val="FF0000"/>
                </a:solidFill>
              </a:rPr>
              <a:t>失败时，此句也无法执行成功。整个事务回滚到初始状态。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同学们可自行查询表</a:t>
            </a:r>
            <a:r>
              <a:rPr lang="en-US" altLang="zh-CN" b="1" dirty="0" err="1">
                <a:solidFill>
                  <a:srgbClr val="FF0000"/>
                </a:solidFill>
              </a:rPr>
              <a:t>stu_union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验证。</a:t>
            </a:r>
          </a:p>
        </p:txBody>
      </p:sp>
    </p:spTree>
    <p:extLst>
      <p:ext uri="{BB962C8B-B14F-4D97-AF65-F5344CB8AC3E}">
        <p14:creationId xmlns:p14="http://schemas.microsoft.com/office/powerpoint/2010/main" val="15715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通过建立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演示当与现有的数据环境不等时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无法建立实体完整性以及参照完整性 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首先建立表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并插入两条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6C362F-9E4D-4735-8643-F4ADD7E13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15" y="2697752"/>
            <a:ext cx="6100338" cy="325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04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然后尝试将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设为主键，操作失败。因为数据列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不满足实体完整性。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FA878E-0083-4789-B74F-3762D79B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487" y="1764111"/>
            <a:ext cx="6553513" cy="41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1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表中增加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students(id)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的外键。但操作失败，因为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中的数据不满足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的对应性。所以创建参照完整性失败。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BBAE94-60AF-4F44-B1CA-1DABEBFE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58" y="2781332"/>
            <a:ext cx="8108986" cy="319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1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251934" y="1141247"/>
            <a:ext cx="111018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数据库中建立一张新表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class_id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(varchar(4)), name(varchar(10)), department(varchar(20))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三个列，并约束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，在事务中插入一个元组（‘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’，’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01CSC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,’’CS’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中嵌套创建事务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也插入和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一样的元组，编写代码测试，查看结果。</a:t>
            </a: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学习实体完整性的建立，以及实践违反实体完整性的结果。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26" y="25413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786961" y="1250156"/>
            <a:ext cx="114050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中建立表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进行主键约束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在没有违反实体完整性的前提下插入并更新一条记录。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演示违反实体完整性的插入操作。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演示违反实体完整性的更新操作。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演示事务的处理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包括事务的建立、处理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以及出错时的事务回退。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通过建立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演示当与现有的数据环境不符时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无法建立实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体完整性和参照完整性。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19F0D2-2172-457D-9FB2-1F7FF13D6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078480"/>
            <a:ext cx="8555672" cy="40028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中建立表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进行主键约束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在没有违反实体完整性的前提下插入并更新一条记录。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68DA99-0B0B-43DF-A5DD-3D561A0D2401}"/>
              </a:ext>
            </a:extLst>
          </p:cNvPr>
          <p:cNvSpPr txBox="1"/>
          <p:nvPr/>
        </p:nvSpPr>
        <p:spPr>
          <a:xfrm>
            <a:off x="7796904" y="3877352"/>
            <a:ext cx="439509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更新成功。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888C37-65BA-42CB-8DEE-96A6EFDFE0C2}"/>
              </a:ext>
            </a:extLst>
          </p:cNvPr>
          <p:cNvSpPr/>
          <p:nvPr/>
        </p:nvSpPr>
        <p:spPr>
          <a:xfrm>
            <a:off x="2175641" y="4099034"/>
            <a:ext cx="5454869" cy="204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1158374" y="6102434"/>
            <a:ext cx="702108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思考：为什么把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’’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没有违反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约束呢？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09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2FE4A9-078A-48E9-A57E-E9E318443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43" y="2552460"/>
            <a:ext cx="9908652" cy="277944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929" y="6055314"/>
            <a:ext cx="534202" cy="527743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因为：‘ ’（空格）不等于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，也不是空格，而是一个“不知道”或“不确定”的数据值。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验证：将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，则违反主体完整性，更新失败。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85B77B-85BE-4F2E-A3E6-06870C25A0FD}"/>
              </a:ext>
            </a:extLst>
          </p:cNvPr>
          <p:cNvSpPr/>
          <p:nvPr/>
        </p:nvSpPr>
        <p:spPr>
          <a:xfrm>
            <a:off x="5096948" y="2847346"/>
            <a:ext cx="1119351" cy="433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435C044-56B9-416B-A8A9-EC8F832EEEB9}"/>
              </a:ext>
            </a:extLst>
          </p:cNvPr>
          <p:cNvCxnSpPr>
            <a:cxnSpLocks/>
          </p:cNvCxnSpPr>
          <p:nvPr/>
        </p:nvCxnSpPr>
        <p:spPr>
          <a:xfrm>
            <a:off x="6214796" y="3030368"/>
            <a:ext cx="6025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C660B25-D09C-4470-93E3-C5122AD813E9}"/>
              </a:ext>
            </a:extLst>
          </p:cNvPr>
          <p:cNvSpPr txBox="1"/>
          <p:nvPr/>
        </p:nvSpPr>
        <p:spPr>
          <a:xfrm>
            <a:off x="6988278" y="2787340"/>
            <a:ext cx="42627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，则更新失败。</a:t>
            </a:r>
          </a:p>
        </p:txBody>
      </p:sp>
    </p:spTree>
    <p:extLst>
      <p:ext uri="{BB962C8B-B14F-4D97-AF65-F5344CB8AC3E}">
        <p14:creationId xmlns:p14="http://schemas.microsoft.com/office/powerpoint/2010/main" val="277084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演示违反实体完整性的插入操作。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FA65B4-EB6E-4B22-BCCE-E2B9FDC286EF}"/>
              </a:ext>
            </a:extLst>
          </p:cNvPr>
          <p:cNvSpPr/>
          <p:nvPr/>
        </p:nvSpPr>
        <p:spPr>
          <a:xfrm>
            <a:off x="1266244" y="5253060"/>
            <a:ext cx="1028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违反了主键的唯一性属性，将破坏实体完整性，所以插入失败。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F2AFCF-58E2-4E00-B73C-1D4985D3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64110"/>
            <a:ext cx="8570090" cy="324932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ADEEEC1-67C6-4E71-9059-04E6FD0CA7D2}"/>
              </a:ext>
            </a:extLst>
          </p:cNvPr>
          <p:cNvSpPr/>
          <p:nvPr/>
        </p:nvSpPr>
        <p:spPr>
          <a:xfrm>
            <a:off x="5066270" y="2224216"/>
            <a:ext cx="790833" cy="358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77C8F3-C197-40DB-A7CB-AFACA28C13A0}"/>
              </a:ext>
            </a:extLst>
          </p:cNvPr>
          <p:cNvSpPr txBox="1"/>
          <p:nvPr/>
        </p:nvSpPr>
        <p:spPr>
          <a:xfrm>
            <a:off x="2230950" y="2744147"/>
            <a:ext cx="725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因为数据库中已存在</a:t>
            </a:r>
            <a:r>
              <a:rPr lang="en-US" altLang="zh-CN" b="1" dirty="0" err="1">
                <a:solidFill>
                  <a:srgbClr val="FF0000"/>
                </a:solidFill>
              </a:rPr>
              <a:t>sno</a:t>
            </a:r>
            <a:r>
              <a:rPr lang="zh-CN" altLang="en-US" b="1" dirty="0">
                <a:solidFill>
                  <a:srgbClr val="FF0000"/>
                </a:solidFill>
              </a:rPr>
              <a:t>为‘</a:t>
            </a:r>
            <a:r>
              <a:rPr lang="en-US" altLang="zh-CN" b="1" dirty="0">
                <a:solidFill>
                  <a:srgbClr val="FF0000"/>
                </a:solidFill>
              </a:rPr>
              <a:t>95002</a:t>
            </a:r>
            <a:r>
              <a:rPr lang="zh-CN" altLang="en-US" b="1" dirty="0">
                <a:solidFill>
                  <a:srgbClr val="FF0000"/>
                </a:solidFill>
              </a:rPr>
              <a:t>’的记录，所以插入重复主键记录失败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A7CB7E3-54A1-450A-9A47-554D7F4181A8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61686" y="2582562"/>
            <a:ext cx="1" cy="272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8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演示违反实体完整性的更新操作。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08EAF9-26A1-4154-9D78-93C77F8AC1B3}"/>
              </a:ext>
            </a:extLst>
          </p:cNvPr>
          <p:cNvSpPr/>
          <p:nvPr/>
        </p:nvSpPr>
        <p:spPr>
          <a:xfrm>
            <a:off x="1089797" y="5428166"/>
            <a:ext cx="937850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违反主键的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属性，将破坏实体完整性，所以更新失败。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114912-9F77-4F89-82E5-8F99B7673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64111"/>
            <a:ext cx="8522961" cy="356463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C4B4D4-248B-448F-9524-AC512823A1C9}"/>
              </a:ext>
            </a:extLst>
          </p:cNvPr>
          <p:cNvSpPr/>
          <p:nvPr/>
        </p:nvSpPr>
        <p:spPr>
          <a:xfrm>
            <a:off x="4460789" y="2243175"/>
            <a:ext cx="1099752" cy="289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717BD9-5120-4B3C-94C4-5EEC9038AA87}"/>
              </a:ext>
            </a:extLst>
          </p:cNvPr>
          <p:cNvSpPr txBox="1"/>
          <p:nvPr/>
        </p:nvSpPr>
        <p:spPr>
          <a:xfrm>
            <a:off x="3841915" y="269234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主键不可设置为</a:t>
            </a:r>
            <a:r>
              <a:rPr lang="en-US" altLang="zh-CN" b="1" dirty="0">
                <a:solidFill>
                  <a:srgbClr val="FF0000"/>
                </a:solidFill>
              </a:rPr>
              <a:t>NULL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1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8896</TotalTime>
  <Words>548</Words>
  <Application>Microsoft Office PowerPoint</Application>
  <PresentationFormat>宽屏</PresentationFormat>
  <Paragraphs>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Microsoft YaHei</vt:lpstr>
      <vt:lpstr>Microsoft YaHei</vt:lpstr>
      <vt:lpstr>Arial</vt:lpstr>
      <vt:lpstr>Times New Roman</vt:lpstr>
      <vt:lpstr>Office 主题​​</vt:lpstr>
      <vt:lpstr>Lecture 9，Fall 2017/2018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Genan Dai</cp:lastModifiedBy>
  <cp:revision>189</cp:revision>
  <dcterms:created xsi:type="dcterms:W3CDTF">2017-09-12T02:27:40Z</dcterms:created>
  <dcterms:modified xsi:type="dcterms:W3CDTF">2017-11-16T14:01:42Z</dcterms:modified>
</cp:coreProperties>
</file>