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5" r:id="rId1"/>
  </p:sldMasterIdLst>
  <p:sldIdLst>
    <p:sldId id="256" r:id="rId2"/>
    <p:sldId id="265" r:id="rId3"/>
    <p:sldId id="257" r:id="rId4"/>
    <p:sldId id="258" r:id="rId5"/>
    <p:sldId id="267" r:id="rId6"/>
    <p:sldId id="261" r:id="rId7"/>
    <p:sldId id="268" r:id="rId8"/>
    <p:sldId id="269" r:id="rId9"/>
    <p:sldId id="266" r:id="rId10"/>
    <p:sldId id="260" r:id="rId11"/>
    <p:sldId id="264" r:id="rId12"/>
    <p:sldId id="262" r:id="rId13"/>
    <p:sldId id="263" r:id="rId14"/>
    <p:sldId id="270"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2DDF002-0759-4B67-9E8A-03994DD8DC67}">
          <p14:sldIdLst>
            <p14:sldId id="256"/>
            <p14:sldId id="265"/>
            <p14:sldId id="257"/>
            <p14:sldId id="258"/>
            <p14:sldId id="267"/>
            <p14:sldId id="261"/>
            <p14:sldId id="268"/>
            <p14:sldId id="269"/>
            <p14:sldId id="266"/>
            <p14:sldId id="260"/>
            <p14:sldId id="264"/>
            <p14:sldId id="262"/>
            <p14:sldId id="263"/>
            <p14:sldId id="27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28403" y="945913"/>
            <a:ext cx="8637073" cy="2618554"/>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1128404" y="3564467"/>
            <a:ext cx="8637072" cy="1071095"/>
          </a:xfrm>
        </p:spPr>
        <p:txBody>
          <a:bodyPr tIns="91440" bIns="91440">
            <a:normAutofit/>
          </a:bodyPr>
          <a:lstStyle>
            <a:lvl1pPr marL="0" indent="0" algn="l">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91FDAFF-FE09-4556-9272-78BA9EF7510C}" type="datetimeFigureOut">
              <a:rPr lang="en-US" smtClean="0"/>
              <a:t>1/20/2022</a:t>
            </a:fld>
            <a:endParaRPr lang="en-US"/>
          </a:p>
        </p:txBody>
      </p:sp>
      <p:sp>
        <p:nvSpPr>
          <p:cNvPr id="5" name="Footer Placeholder 4"/>
          <p:cNvSpPr>
            <a:spLocks noGrp="1"/>
          </p:cNvSpPr>
          <p:nvPr>
            <p:ph type="ftr" sz="quarter" idx="11"/>
          </p:nvPr>
        </p:nvSpPr>
        <p:spPr>
          <a:xfrm>
            <a:off x="1127124" y="329307"/>
            <a:ext cx="5943668" cy="309201"/>
          </a:xfrm>
        </p:spPr>
        <p:txBody>
          <a:bodyPr/>
          <a:lstStyle/>
          <a:p>
            <a:endParaRPr lang="en-US"/>
          </a:p>
        </p:txBody>
      </p:sp>
      <p:sp>
        <p:nvSpPr>
          <p:cNvPr id="6" name="Slide Number Placeholder 5"/>
          <p:cNvSpPr>
            <a:spLocks noGrp="1"/>
          </p:cNvSpPr>
          <p:nvPr>
            <p:ph type="sldNum" sz="quarter" idx="12"/>
          </p:nvPr>
        </p:nvSpPr>
        <p:spPr>
          <a:xfrm>
            <a:off x="9924392" y="134930"/>
            <a:ext cx="811019" cy="503578"/>
          </a:xfrm>
        </p:spPr>
        <p:txBody>
          <a:bodyPr/>
          <a:lstStyle/>
          <a:p>
            <a:fld id="{525994B7-08B1-4DB8-AACF-ED37B0AFCDB5}" type="slidenum">
              <a:rPr lang="en-US" smtClean="0"/>
              <a:t>‹#›</a:t>
            </a:fld>
            <a:endParaRPr lang="en-US"/>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5918979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1FDAFF-FE09-4556-9272-78BA9EF7510C}" type="datetimeFigureOut">
              <a:rPr lang="en-US" smtClean="0"/>
              <a:t>1/20/2022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5994B7-08B1-4DB8-AACF-ED37B0AFCDB5}" type="slidenum">
              <a:rPr lang="en-US" smtClean="0"/>
              <a:t>‹#›</a:t>
            </a:fld>
            <a:endParaRPr lang="en-US"/>
          </a:p>
        </p:txBody>
      </p:sp>
      <p:pic>
        <p:nvPicPr>
          <p:cNvPr id="15" name="Picture 14"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4019074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4709"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130270"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1FDAFF-FE09-4556-9272-78BA9EF7510C}" type="datetimeFigureOut">
              <a:rPr lang="en-US" smtClean="0"/>
              <a:t>1/20/2022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5994B7-08B1-4DB8-AACF-ED37B0AFCDB5}" type="slidenum">
              <a:rPr lang="en-US" smtClean="0"/>
              <a:t>‹#›</a:t>
            </a:fld>
            <a:endParaRPr lang="en-US"/>
          </a:p>
        </p:txBody>
      </p:sp>
      <p:pic>
        <p:nvPicPr>
          <p:cNvPr id="17" name="Picture 16"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59215" b="36435"/>
          <a:stretch/>
        </p:blipFill>
        <p:spPr>
          <a:xfrm rot="5400000">
            <a:off x="8642279" y="3046916"/>
            <a:ext cx="4663440" cy="155448"/>
          </a:xfrm>
          <a:prstGeom prst="rect">
            <a:avLst/>
          </a:prstGeom>
          <a:noFill/>
          <a:ln>
            <a:noFill/>
          </a:ln>
        </p:spPr>
      </p:pic>
    </p:spTree>
    <p:extLst>
      <p:ext uri="{BB962C8B-B14F-4D97-AF65-F5344CB8AC3E}">
        <p14:creationId xmlns:p14="http://schemas.microsoft.com/office/powerpoint/2010/main" val="34545609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sz="1200"/>
            </a:lvl1pPr>
          </a:lstStyle>
          <a:p>
            <a:fld id="{191FDAFF-FE09-4556-9272-78BA9EF7510C}" type="datetimeFigureOut">
              <a:rPr lang="en-US" smtClean="0"/>
              <a:t>1/20/2022</a:t>
            </a:fld>
            <a:endParaRPr lang="en-US"/>
          </a:p>
        </p:txBody>
      </p:sp>
      <p:sp>
        <p:nvSpPr>
          <p:cNvPr id="5" name="Footer Placeholder 4"/>
          <p:cNvSpPr>
            <a:spLocks noGrp="1"/>
          </p:cNvSpPr>
          <p:nvPr>
            <p:ph type="ftr" sz="quarter" idx="11"/>
          </p:nvPr>
        </p:nvSpPr>
        <p:spPr/>
        <p:txBody>
          <a:bodyPr/>
          <a:lstStyle>
            <a:lvl1pPr>
              <a:defRPr sz="1200"/>
            </a:lvl1pPr>
          </a:lstStyle>
          <a:p>
            <a:endParaRPr lang="en-US"/>
          </a:p>
        </p:txBody>
      </p:sp>
      <p:sp>
        <p:nvSpPr>
          <p:cNvPr id="6" name="Slide Number Placeholder 5"/>
          <p:cNvSpPr>
            <a:spLocks noGrp="1"/>
          </p:cNvSpPr>
          <p:nvPr>
            <p:ph type="sldNum" sz="quarter" idx="12"/>
          </p:nvPr>
        </p:nvSpPr>
        <p:spPr/>
        <p:txBody>
          <a:bodyPr/>
          <a:lstStyle/>
          <a:p>
            <a:fld id="{525994B7-08B1-4DB8-AACF-ED37B0AFCDB5}" type="slidenum">
              <a:rPr lang="en-US" smtClean="0"/>
              <a:t>‹#›</a:t>
            </a:fld>
            <a:endParaRPr lang="en-US"/>
          </a:p>
        </p:txBody>
      </p:sp>
      <p:pic>
        <p:nvPicPr>
          <p:cNvPr id="24" name="Picture 23"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568561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29167" y="1756129"/>
            <a:ext cx="8619060" cy="2050065"/>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hasCustomPrompt="1"/>
          </p:nvPr>
        </p:nvSpPr>
        <p:spPr>
          <a:xfrm>
            <a:off x="1129166" y="3806195"/>
            <a:ext cx="8619060"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191FDAFF-FE09-4556-9272-78BA9EF7510C}" type="datetimeFigureOut">
              <a:rPr lang="en-US" smtClean="0"/>
              <a:t>1/20/2022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5994B7-08B1-4DB8-AACF-ED37B0AFCDB5}" type="slidenum">
              <a:rPr lang="en-US" smtClean="0"/>
              <a:t>‹#›</a:t>
            </a:fld>
            <a:endParaRPr lang="en-US"/>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363084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31052" y="958037"/>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129166" y="2165621"/>
            <a:ext cx="4645152" cy="32938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95606" y="2171769"/>
            <a:ext cx="4645152" cy="32870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91FDAFF-FE09-4556-9272-78BA9EF7510C}" type="datetimeFigureOut">
              <a:rPr lang="en-US" smtClean="0"/>
              <a:t>1/20/2022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5994B7-08B1-4DB8-AACF-ED37B0AFCDB5}" type="slidenum">
              <a:rPr lang="en-US" smtClean="0"/>
              <a:t>‹#›</a:t>
            </a:fld>
            <a:endParaRPr lang="en-US"/>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17861768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29166" y="953336"/>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9166" y="2169727"/>
            <a:ext cx="4645152" cy="801943"/>
          </a:xfrm>
        </p:spPr>
        <p:txBody>
          <a:bodyPr anchor="b">
            <a:normAutofit/>
          </a:bodyPr>
          <a:lstStyle>
            <a:lvl1pPr marL="0" indent="0">
              <a:lnSpc>
                <a:spcPct val="100000"/>
              </a:lnSpc>
              <a:buNone/>
              <a:defRPr sz="2800" b="0" cap="none"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9166" y="2974448"/>
            <a:ext cx="4645152" cy="24938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4337" y="2173181"/>
            <a:ext cx="4645152" cy="802237"/>
          </a:xfrm>
        </p:spPr>
        <p:txBody>
          <a:bodyPr anchor="b">
            <a:normAutofit/>
          </a:bodyPr>
          <a:lstStyle>
            <a:lvl1pPr marL="0" indent="0">
              <a:lnSpc>
                <a:spcPct val="100000"/>
              </a:lnSpc>
              <a:buNone/>
              <a:defRPr sz="2800" b="0" cap="none"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094337" y="2971669"/>
            <a:ext cx="4645152" cy="2487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91FDAFF-FE09-4556-9272-78BA9EF7510C}" type="datetimeFigureOut">
              <a:rPr lang="en-US" smtClean="0"/>
              <a:t>1/20/2022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25994B7-08B1-4DB8-AACF-ED37B0AFCDB5}" type="slidenum">
              <a:rPr lang="en-US" smtClean="0"/>
              <a:t>‹#›</a:t>
            </a:fld>
            <a:endParaRPr lang="en-US"/>
          </a:p>
        </p:txBody>
      </p:sp>
      <p:pic>
        <p:nvPicPr>
          <p:cNvPr id="18" name="Picture 17"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41642757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91FDAFF-FE09-4556-9272-78BA9EF7510C}" type="datetimeFigureOut">
              <a:rPr lang="en-US" smtClean="0"/>
              <a:t>1/20/2022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25994B7-08B1-4DB8-AACF-ED37B0AFCDB5}" type="slidenum">
              <a:rPr lang="en-US" smtClean="0"/>
              <a:t>‹#›</a:t>
            </a:fld>
            <a:endParaRPr lang="en-US"/>
          </a:p>
        </p:txBody>
      </p:sp>
      <p:pic>
        <p:nvPicPr>
          <p:cNvPr id="14" name="Picture 13"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17398157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1FDAFF-FE09-4556-9272-78BA9EF7510C}" type="datetimeFigureOut">
              <a:rPr lang="en-US" smtClean="0"/>
              <a:t>1/20/2022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25994B7-08B1-4DB8-AACF-ED37B0AFCDB5}" type="slidenum">
              <a:rPr lang="en-US" smtClean="0"/>
              <a:t>‹#›</a:t>
            </a:fld>
            <a:endParaRPr lang="en-US"/>
          </a:p>
        </p:txBody>
      </p:sp>
    </p:spTree>
    <p:extLst>
      <p:ext uri="{BB962C8B-B14F-4D97-AF65-F5344CB8AC3E}">
        <p14:creationId xmlns:p14="http://schemas.microsoft.com/office/powerpoint/2010/main" val="9118165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4291" y="952578"/>
            <a:ext cx="3275013" cy="2322176"/>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723334" y="952578"/>
            <a:ext cx="6012470" cy="4505221"/>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4291" y="3274754"/>
            <a:ext cx="3275013" cy="2178918"/>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91FDAFF-FE09-4556-9272-78BA9EF7510C}" type="datetimeFigureOut">
              <a:rPr lang="en-US" smtClean="0"/>
              <a:t>1/20/2022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5994B7-08B1-4DB8-AACF-ED37B0AFCDB5}" type="slidenum">
              <a:rPr lang="en-US" smtClean="0"/>
              <a:t>‹#›</a:t>
            </a:fld>
            <a:endParaRPr lang="en-US"/>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21217549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gradFill>
              <a:gsLst>
                <a:gs pos="0">
                  <a:schemeClr val="tx1">
                    <a:lumMod val="85000"/>
                    <a:lumOff val="15000"/>
                  </a:schemeClr>
                </a:gs>
                <a:gs pos="100000">
                  <a:schemeClr val="tx1">
                    <a:lumMod val="95000"/>
                    <a:lumOff val="5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14300" prst="artDeco"/>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129124" y="1129513"/>
            <a:ext cx="5854872" cy="1924208"/>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8247" y="3053721"/>
            <a:ext cx="5846486" cy="2096013"/>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125300" y="5469856"/>
            <a:ext cx="5849605" cy="320123"/>
          </a:xfrm>
        </p:spPr>
        <p:txBody>
          <a:bodyPr/>
          <a:lstStyle>
            <a:lvl1pPr algn="l">
              <a:defRPr/>
            </a:lvl1pPr>
          </a:lstStyle>
          <a:p>
            <a:fld id="{191FDAFF-FE09-4556-9272-78BA9EF7510C}" type="datetimeFigureOut">
              <a:rPr lang="en-US" smtClean="0"/>
              <a:t>1/20/2022</a:t>
            </a:fld>
            <a:endParaRPr lang="en-US"/>
          </a:p>
        </p:txBody>
      </p:sp>
      <p:sp>
        <p:nvSpPr>
          <p:cNvPr id="6" name="Footer Placeholder 5"/>
          <p:cNvSpPr>
            <a:spLocks noGrp="1"/>
          </p:cNvSpPr>
          <p:nvPr>
            <p:ph type="ftr" sz="quarter" idx="11"/>
          </p:nvPr>
        </p:nvSpPr>
        <p:spPr>
          <a:xfrm>
            <a:off x="1125300" y="318640"/>
            <a:ext cx="4877818" cy="320931"/>
          </a:xfrm>
        </p:spPr>
        <p:txBody>
          <a:bodyPr/>
          <a:lstStyle/>
          <a:p>
            <a:endParaRPr lang="en-US"/>
          </a:p>
        </p:txBody>
      </p:sp>
      <p:sp>
        <p:nvSpPr>
          <p:cNvPr id="7" name="Slide Number Placeholder 6"/>
          <p:cNvSpPr>
            <a:spLocks noGrp="1"/>
          </p:cNvSpPr>
          <p:nvPr>
            <p:ph type="sldNum" sz="quarter" idx="12"/>
          </p:nvPr>
        </p:nvSpPr>
        <p:spPr>
          <a:xfrm>
            <a:off x="6176794" y="137408"/>
            <a:ext cx="811019" cy="503578"/>
          </a:xfrm>
        </p:spPr>
        <p:txBody>
          <a:bodyPr/>
          <a:lstStyle/>
          <a:p>
            <a:fld id="{525994B7-08B1-4DB8-AACF-ED37B0AFCDB5}" type="slidenum">
              <a:rPr lang="en-US" smtClean="0"/>
              <a:t>‹#›</a:t>
            </a:fld>
            <a:endParaRPr lang="en-US"/>
          </a:p>
        </p:txBody>
      </p:sp>
      <p:pic>
        <p:nvPicPr>
          <p:cNvPr id="22" name="Picture 21"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t="474" r="48549" b="36564"/>
          <a:stretch/>
        </p:blipFill>
        <p:spPr>
          <a:xfrm>
            <a:off x="1125460" y="643464"/>
            <a:ext cx="5879592" cy="155448"/>
          </a:xfrm>
          <a:prstGeom prst="rect">
            <a:avLst/>
          </a:prstGeom>
          <a:noFill/>
          <a:ln>
            <a:noFill/>
          </a:ln>
        </p:spPr>
      </p:pic>
    </p:spTree>
    <p:extLst>
      <p:ext uri="{BB962C8B-B14F-4D97-AF65-F5344CB8AC3E}">
        <p14:creationId xmlns:p14="http://schemas.microsoft.com/office/powerpoint/2010/main" val="12377250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2" name="Picture 11"/>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a:xfrm>
            <a:off x="0" y="6119336"/>
            <a:ext cx="12192000" cy="742950"/>
          </a:xfrm>
          <a:prstGeom prst="rect">
            <a:avLst/>
          </a:prstGeom>
        </p:spPr>
      </p:pic>
      <p:sp>
        <p:nvSpPr>
          <p:cNvPr id="13" name="Rectangle 12"/>
          <p:cNvSpPr/>
          <p:nvPr/>
        </p:nvSpPr>
        <p:spPr>
          <a:xfrm>
            <a:off x="0" y="468769"/>
            <a:ext cx="12192000" cy="5647024"/>
          </a:xfrm>
          <a:prstGeom prst="rect">
            <a:avLst/>
          </a:prstGeom>
          <a:gradFill flip="none" rotWithShape="1">
            <a:gsLst>
              <a:gs pos="0">
                <a:schemeClr val="bg2">
                  <a:alpha val="0"/>
                  <a:lumMod val="100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p:cNvCxnSpPr/>
          <p:nvPr/>
        </p:nvCxnSpPr>
        <p:spPr>
          <a:xfrm>
            <a:off x="0" y="6121269"/>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130270" y="953324"/>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130270" y="2171769"/>
            <a:ext cx="9603275" cy="329457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32830" y="330370"/>
            <a:ext cx="2515396"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191FDAFF-FE09-4556-9272-78BA9EF7510C}" type="datetimeFigureOut">
              <a:rPr lang="en-US" smtClean="0"/>
              <a:t>1/20/2022</a:t>
            </a:fld>
            <a:endParaRPr lang="en-US"/>
          </a:p>
        </p:txBody>
      </p:sp>
      <p:sp>
        <p:nvSpPr>
          <p:cNvPr id="5" name="Footer Placeholder 4"/>
          <p:cNvSpPr>
            <a:spLocks noGrp="1"/>
          </p:cNvSpPr>
          <p:nvPr>
            <p:ph type="ftr" sz="quarter" idx="3"/>
          </p:nvPr>
        </p:nvSpPr>
        <p:spPr>
          <a:xfrm>
            <a:off x="1130270"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9918076" y="137408"/>
            <a:ext cx="811019" cy="503578"/>
          </a:xfrm>
          <a:prstGeom prst="rect">
            <a:avLst/>
          </a:prstGeom>
        </p:spPr>
        <p:txBody>
          <a:bodyPr vert="horz" lIns="91440" tIns="45720" rIns="91440" bIns="45720" rtlCol="0" anchor="t"/>
          <a:lstStyle>
            <a:lvl1pPr algn="r">
              <a:defRPr sz="2800">
                <a:solidFill>
                  <a:schemeClr val="accent1"/>
                </a:solidFill>
              </a:defRPr>
            </a:lvl1pPr>
          </a:lstStyle>
          <a:p>
            <a:fld id="{525994B7-08B1-4DB8-AACF-ED37B0AFCDB5}" type="slidenum">
              <a:rPr lang="en-US" smtClean="0"/>
              <a:t>‹#›</a:t>
            </a:fld>
            <a:endParaRPr lang="en-US"/>
          </a:p>
        </p:txBody>
      </p:sp>
    </p:spTree>
    <p:extLst>
      <p:ext uri="{BB962C8B-B14F-4D97-AF65-F5344CB8AC3E}">
        <p14:creationId xmlns:p14="http://schemas.microsoft.com/office/powerpoint/2010/main" val="3846215931"/>
      </p:ext>
    </p:extLst>
  </p:cSld>
  <p:clrMap bg1="lt1" tx1="dk1" bg2="lt2" tx2="dk2" accent1="accent1" accent2="accent2" accent3="accent3" accent4="accent4" accent5="accent5" accent6="accent6" hlink="hlink" folHlink="folHlink"/>
  <p:sldLayoutIdLst>
    <p:sldLayoutId id="2147483786" r:id="rId1"/>
    <p:sldLayoutId id="2147483787" r:id="rId2"/>
    <p:sldLayoutId id="2147483788" r:id="rId3"/>
    <p:sldLayoutId id="2147483789" r:id="rId4"/>
    <p:sldLayoutId id="2147483790" r:id="rId5"/>
    <p:sldLayoutId id="2147483791" r:id="rId6"/>
    <p:sldLayoutId id="2147483792" r:id="rId7"/>
    <p:sldLayoutId id="2147483793" r:id="rId8"/>
    <p:sldLayoutId id="2147483794" r:id="rId9"/>
    <p:sldLayoutId id="2147483795" r:id="rId10"/>
    <p:sldLayoutId id="2147483796" r:id="rId11"/>
  </p:sldLayoutIdLst>
  <p:txStyles>
    <p:titleStyle>
      <a:lvl1pPr algn="l" defTabSz="914400" rtl="0" eaLnBrk="1" latinLnBrk="0" hangingPunct="1">
        <a:lnSpc>
          <a:spcPct val="90000"/>
        </a:lnSpc>
        <a:spcBef>
          <a:spcPct val="0"/>
        </a:spcBef>
        <a:buNone/>
        <a:defRPr sz="3200" b="0" i="0" kern="1200" cap="none">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g"/><Relationship Id="rId1" Type="http://schemas.openxmlformats.org/officeDocument/2006/relationships/slideLayout" Target="../slideLayouts/slideLayout2.xml"/><Relationship Id="rId5" Type="http://schemas.openxmlformats.org/officeDocument/2006/relationships/hyperlink" Target="https://www.the-numbers.com/movies/distributor/Walt-Disney#tab=year" TargetMode="External"/><Relationship Id="rId4" Type="http://schemas.openxmlformats.org/officeDocument/2006/relationships/hyperlink" Target="https://queue-times.com/en-US/parks" TargetMode="Externa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github.com/Ramsha2025/Disney-Challenge.git"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lumMod val="108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C69834E-5EEE-4D61-833E-0492889645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8E5D9BA-46E7-4BFA-9C74-75495BF6F5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2" name="Rectangle 11">
            <a:extLst>
              <a:ext uri="{FF2B5EF4-FFF2-40B4-BE49-F238E27FC236}">
                <a16:creationId xmlns:a16="http://schemas.microsoft.com/office/drawing/2014/main" id="{5B033D76-5800-44B6-AFE9-EE21069351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180" y="638508"/>
            <a:ext cx="10905339" cy="4843439"/>
          </a:xfrm>
          <a:prstGeom prst="rect">
            <a:avLst/>
          </a:prstGeom>
          <a:gradFill rotWithShape="1">
            <a:gsLst>
              <a:gs pos="0">
                <a:sysClr val="windowText" lastClr="000000">
                  <a:lumMod val="85000"/>
                  <a:lumOff val="15000"/>
                </a:sysClr>
              </a:gs>
              <a:gs pos="100000">
                <a:sysClr val="windowText" lastClr="000000">
                  <a:lumMod val="95000"/>
                  <a:lumOff val="5000"/>
                </a:sysClr>
              </a:gs>
            </a:gsLst>
            <a:lin ang="5400000" scaled="0"/>
          </a:gradFill>
          <a:ln w="76200" cap="flat" cmpd="sng" algn="ctr">
            <a:noFill/>
            <a:prstDash val="solid"/>
            <a:miter lim="800000"/>
          </a:ln>
          <a:effectLst>
            <a:outerShdw blurRad="127000" dist="228600" dir="4740000" sx="98000" sy="98000" algn="tl" rotWithShape="0">
              <a:srgbClr val="000000">
                <a:alpha val="34000"/>
              </a:srgbClr>
            </a:outerShdw>
          </a:effectLst>
          <a:scene3d>
            <a:camera prst="orthographicFront"/>
            <a:lightRig rig="threePt" dir="t"/>
          </a:scene3d>
          <a:sp3d>
            <a:bevelT w="114300" prst="artDeco"/>
          </a:sp3d>
        </p:spPr>
        <p:txBody>
          <a:bodyPr rtlCol="0" anchor="ctr"/>
          <a:lstStyle/>
          <a:p>
            <a:pPr algn="ctr" defTabSz="914400"/>
            <a:endParaRPr lang="en-US" kern="0">
              <a:solidFill>
                <a:prstClr val="white"/>
              </a:solidFill>
              <a:latin typeface="Century Gothic" panose="020B0502020202020204"/>
            </a:endParaRPr>
          </a:p>
        </p:txBody>
      </p:sp>
      <p:sp>
        <p:nvSpPr>
          <p:cNvPr id="14" name="Rectangle 13">
            <a:extLst>
              <a:ext uri="{FF2B5EF4-FFF2-40B4-BE49-F238E27FC236}">
                <a16:creationId xmlns:a16="http://schemas.microsoft.com/office/drawing/2014/main" id="{522D6F85-FFBA-4F81-AEE5-AAA17CB7AA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0204" y="865667"/>
            <a:ext cx="10451592" cy="4389120"/>
          </a:xfrm>
          <a:prstGeom prst="rect">
            <a:avLst/>
          </a:prstGeom>
          <a:gradFill rotWithShape="1">
            <a:gsLst>
              <a:gs pos="0">
                <a:srgbClr val="DADADA"/>
              </a:gs>
              <a:gs pos="100000">
                <a:srgbClr val="FFFFFE"/>
              </a:gs>
            </a:gsLst>
            <a:lin ang="16200000" scaled="0"/>
          </a:gradFill>
          <a:ln w="50800" cap="flat" cmpd="sng" algn="ctr">
            <a:solidFill>
              <a:srgbClr val="191919"/>
            </a:solidFill>
            <a:prstDash val="solid"/>
            <a:miter lim="800000"/>
          </a:ln>
          <a:effectLst>
            <a:innerShdw blurRad="63500" dist="88900" dir="14100000">
              <a:srgbClr val="000000">
                <a:alpha val="30000"/>
              </a:srgbClr>
            </a:innerShdw>
          </a:effectLst>
          <a:scene3d>
            <a:camera prst="orthographicFront"/>
            <a:lightRig rig="threePt" dir="t"/>
          </a:scene3d>
          <a:sp3d>
            <a:bevelT prst="relaxedInset"/>
          </a:sp3d>
        </p:spPr>
        <p:txBody>
          <a:bodyPr rtlCol="0" anchor="ctr"/>
          <a:lstStyle/>
          <a:p>
            <a:pPr algn="ctr" defTabSz="914400"/>
            <a:endParaRPr lang="en-US" kern="0">
              <a:solidFill>
                <a:prstClr val="white"/>
              </a:solidFill>
              <a:latin typeface="Century Gothic" panose="020B0502020202020204"/>
            </a:endParaRPr>
          </a:p>
        </p:txBody>
      </p:sp>
      <p:sp>
        <p:nvSpPr>
          <p:cNvPr id="16" name="Rectangle 15">
            <a:extLst>
              <a:ext uri="{FF2B5EF4-FFF2-40B4-BE49-F238E27FC236}">
                <a16:creationId xmlns:a16="http://schemas.microsoft.com/office/drawing/2014/main" id="{13B31514-E6DF-4357-9EEA-EFB7983080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4645" y="1030259"/>
            <a:ext cx="10122408" cy="4059936"/>
          </a:xfrm>
          <a:prstGeom prst="rect">
            <a:avLst/>
          </a:prstGeom>
          <a:solidFill>
            <a:srgbClr val="FFFFFE"/>
          </a:solidFill>
          <a:ln w="6350" cap="flat" cmpd="sng" algn="ctr">
            <a:solidFill>
              <a:srgbClr val="DCDCE0"/>
            </a:solidFill>
            <a:prstDash val="solid"/>
          </a:ln>
          <a:effectLst/>
        </p:spPr>
        <p:txBody>
          <a:bodyPr rtlCol="0" anchor="ctr"/>
          <a:lstStyle/>
          <a:p>
            <a:pPr algn="ctr" defTabSz="914400"/>
            <a:endParaRPr lang="en-US" kern="0">
              <a:solidFill>
                <a:prstClr val="white"/>
              </a:solidFill>
              <a:latin typeface="Century Gothic" panose="020B0502020202020204"/>
            </a:endParaRPr>
          </a:p>
        </p:txBody>
      </p:sp>
      <p:sp>
        <p:nvSpPr>
          <p:cNvPr id="2" name="Title 1">
            <a:extLst>
              <a:ext uri="{FF2B5EF4-FFF2-40B4-BE49-F238E27FC236}">
                <a16:creationId xmlns:a16="http://schemas.microsoft.com/office/drawing/2014/main" id="{3080C8FC-2184-422A-AD62-7A4F74478DBC}"/>
              </a:ext>
            </a:extLst>
          </p:cNvPr>
          <p:cNvSpPr>
            <a:spLocks noGrp="1"/>
          </p:cNvSpPr>
          <p:nvPr>
            <p:ph type="ctrTitle"/>
          </p:nvPr>
        </p:nvSpPr>
        <p:spPr>
          <a:xfrm>
            <a:off x="1546222" y="1584552"/>
            <a:ext cx="9099255" cy="2537251"/>
          </a:xfrm>
        </p:spPr>
        <p:txBody>
          <a:bodyPr anchor="ctr">
            <a:normAutofit/>
          </a:bodyPr>
          <a:lstStyle/>
          <a:p>
            <a:pPr algn="ctr"/>
            <a:r>
              <a:rPr lang="en-US" sz="8000" dirty="0">
                <a:solidFill>
                  <a:srgbClr val="454545"/>
                </a:solidFill>
              </a:rPr>
              <a:t>Disney Challenge</a:t>
            </a:r>
          </a:p>
        </p:txBody>
      </p:sp>
      <p:sp>
        <p:nvSpPr>
          <p:cNvPr id="3" name="Subtitle 2">
            <a:extLst>
              <a:ext uri="{FF2B5EF4-FFF2-40B4-BE49-F238E27FC236}">
                <a16:creationId xmlns:a16="http://schemas.microsoft.com/office/drawing/2014/main" id="{B32A4A97-F899-4602-B586-E9211705461A}"/>
              </a:ext>
            </a:extLst>
          </p:cNvPr>
          <p:cNvSpPr>
            <a:spLocks noGrp="1"/>
          </p:cNvSpPr>
          <p:nvPr>
            <p:ph type="subTitle" idx="1"/>
          </p:nvPr>
        </p:nvSpPr>
        <p:spPr>
          <a:xfrm>
            <a:off x="1535372" y="4133234"/>
            <a:ext cx="9120954" cy="744373"/>
          </a:xfrm>
        </p:spPr>
        <p:txBody>
          <a:bodyPr>
            <a:normAutofit/>
          </a:bodyPr>
          <a:lstStyle/>
          <a:p>
            <a:pPr algn="ctr"/>
            <a:r>
              <a:rPr lang="en-US" dirty="0">
                <a:solidFill>
                  <a:schemeClr val="accent1"/>
                </a:solidFill>
              </a:rPr>
              <a:t>Raven Thornton, Ramsha Zaman, Allison Gibbons</a:t>
            </a:r>
          </a:p>
        </p:txBody>
      </p:sp>
      <p:cxnSp>
        <p:nvCxnSpPr>
          <p:cNvPr id="18" name="Straight Connector 17">
            <a:extLst>
              <a:ext uri="{FF2B5EF4-FFF2-40B4-BE49-F238E27FC236}">
                <a16:creationId xmlns:a16="http://schemas.microsoft.com/office/drawing/2014/main" id="{412BDC66-00FA-4A3F-9BC7-BE05FF7705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20" name="Picture 19">
            <a:extLst>
              <a:ext uri="{FF2B5EF4-FFF2-40B4-BE49-F238E27FC236}">
                <a16:creationId xmlns:a16="http://schemas.microsoft.com/office/drawing/2014/main" id="{1EDE8358-DCAB-4435-B043-58877C67435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a:xfrm>
            <a:off x="0" y="6119336"/>
            <a:ext cx="12192000" cy="742950"/>
          </a:xfrm>
          <a:prstGeom prst="rect">
            <a:avLst/>
          </a:prstGeom>
        </p:spPr>
      </p:pic>
    </p:spTree>
    <p:extLst>
      <p:ext uri="{BB962C8B-B14F-4D97-AF65-F5344CB8AC3E}">
        <p14:creationId xmlns:p14="http://schemas.microsoft.com/office/powerpoint/2010/main" val="3745356333"/>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lumMod val="108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D6EDB49-211E-499D-9A08-6C5FF3D06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8F9F37E-D3CF-4F3D-96C2-25307819DF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2" name="Rectangle 11">
            <a:extLst>
              <a:ext uri="{FF2B5EF4-FFF2-40B4-BE49-F238E27FC236}">
                <a16:creationId xmlns:a16="http://schemas.microsoft.com/office/drawing/2014/main" id="{C5FFF17D-767C-40E7-8C89-962F1F54BC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331" y="638508"/>
            <a:ext cx="10905339" cy="4843439"/>
          </a:xfrm>
          <a:prstGeom prst="rect">
            <a:avLst/>
          </a:prstGeom>
          <a:gradFill>
            <a:gsLst>
              <a:gs pos="0">
                <a:schemeClr val="tx1">
                  <a:lumMod val="85000"/>
                  <a:lumOff val="15000"/>
                </a:schemeClr>
              </a:gs>
              <a:gs pos="100000">
                <a:schemeClr val="tx1">
                  <a:lumMod val="95000"/>
                  <a:lumOff val="5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14300" prst="artDeco"/>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69F39E1-619D-4D9E-8823-8BD8CC320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0204" y="865667"/>
            <a:ext cx="10451592" cy="4389120"/>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C8C53F47-DF50-454F-A5A6-6B969748D9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4796" y="1030259"/>
            <a:ext cx="10122408" cy="4059936"/>
          </a:xfrm>
          <a:prstGeom prst="rect">
            <a:avLst/>
          </a:prstGeom>
          <a:solidFill>
            <a:srgbClr val="FFFFFE"/>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DD5C715-CD05-4983-B29C-BAA23D5CCA01}"/>
              </a:ext>
            </a:extLst>
          </p:cNvPr>
          <p:cNvSpPr>
            <a:spLocks noGrp="1"/>
          </p:cNvSpPr>
          <p:nvPr>
            <p:ph type="title"/>
          </p:nvPr>
        </p:nvSpPr>
        <p:spPr>
          <a:xfrm>
            <a:off x="1451579" y="1376053"/>
            <a:ext cx="5041987" cy="832610"/>
          </a:xfrm>
        </p:spPr>
        <p:txBody>
          <a:bodyPr>
            <a:normAutofit/>
          </a:bodyPr>
          <a:lstStyle/>
          <a:p>
            <a:pPr algn="ctr"/>
            <a:r>
              <a:rPr lang="en-US" b="1" dirty="0"/>
              <a:t>JavaScript Libraries</a:t>
            </a:r>
          </a:p>
        </p:txBody>
      </p:sp>
      <p:sp>
        <p:nvSpPr>
          <p:cNvPr id="3" name="Content Placeholder 2">
            <a:extLst>
              <a:ext uri="{FF2B5EF4-FFF2-40B4-BE49-F238E27FC236}">
                <a16:creationId xmlns:a16="http://schemas.microsoft.com/office/drawing/2014/main" id="{573C442E-3FCC-499C-94FF-4F4A57F315AF}"/>
              </a:ext>
            </a:extLst>
          </p:cNvPr>
          <p:cNvSpPr>
            <a:spLocks noGrp="1"/>
          </p:cNvSpPr>
          <p:nvPr>
            <p:ph idx="1"/>
          </p:nvPr>
        </p:nvSpPr>
        <p:spPr>
          <a:xfrm>
            <a:off x="1419573" y="2561131"/>
            <a:ext cx="5060901" cy="1901276"/>
          </a:xfrm>
        </p:spPr>
        <p:txBody>
          <a:bodyPr>
            <a:normAutofit/>
          </a:bodyPr>
          <a:lstStyle/>
          <a:p>
            <a:pPr algn="ctr"/>
            <a:r>
              <a:rPr lang="en-US" dirty="0"/>
              <a:t>Anime Specifics </a:t>
            </a:r>
          </a:p>
          <a:p>
            <a:pPr algn="ctr"/>
            <a:r>
              <a:rPr lang="en-US" dirty="0"/>
              <a:t>Calendar Details </a:t>
            </a:r>
          </a:p>
          <a:p>
            <a:pPr algn="ctr"/>
            <a:endParaRPr lang="en-US" dirty="0"/>
          </a:p>
        </p:txBody>
      </p:sp>
      <p:pic>
        <p:nvPicPr>
          <p:cNvPr id="18" name="Picture 17">
            <a:extLst>
              <a:ext uri="{FF2B5EF4-FFF2-40B4-BE49-F238E27FC236}">
                <a16:creationId xmlns:a16="http://schemas.microsoft.com/office/drawing/2014/main" id="{9FAED84B-D529-414B-9401-47C9BEC2F5F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a:xfrm>
            <a:off x="0" y="6130094"/>
            <a:ext cx="12192000" cy="742950"/>
          </a:xfrm>
          <a:prstGeom prst="rect">
            <a:avLst/>
          </a:prstGeom>
        </p:spPr>
      </p:pic>
      <p:sp>
        <p:nvSpPr>
          <p:cNvPr id="4" name="AutoShape 2" descr="TINDAY Paint by Number Castle DIY Paint by Numbers Kit for Kids Adults Beginner Disney DIY Canvas Paint by Numbers Disney Painting Acrylic Painting for Home Decoration Mickey Minnie 16x20 Inch">
            <a:extLst>
              <a:ext uri="{FF2B5EF4-FFF2-40B4-BE49-F238E27FC236}">
                <a16:creationId xmlns:a16="http://schemas.microsoft.com/office/drawing/2014/main" id="{B618A095-EF5B-45C4-95F9-6D9C793387E1}"/>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 name="Picture 4">
            <a:extLst>
              <a:ext uri="{FF2B5EF4-FFF2-40B4-BE49-F238E27FC236}">
                <a16:creationId xmlns:a16="http://schemas.microsoft.com/office/drawing/2014/main" id="{D0C3A660-768C-4C00-9365-7A21A9D114A7}"/>
              </a:ext>
            </a:extLst>
          </p:cNvPr>
          <p:cNvPicPr>
            <a:picLocks noChangeAspect="1"/>
          </p:cNvPicPr>
          <p:nvPr/>
        </p:nvPicPr>
        <p:blipFill>
          <a:blip r:embed="rId3"/>
          <a:stretch>
            <a:fillRect/>
          </a:stretch>
        </p:blipFill>
        <p:spPr>
          <a:xfrm>
            <a:off x="7237996" y="1023378"/>
            <a:ext cx="2873884" cy="4066817"/>
          </a:xfrm>
          <a:prstGeom prst="rect">
            <a:avLst/>
          </a:prstGeom>
        </p:spPr>
      </p:pic>
    </p:spTree>
    <p:extLst>
      <p:ext uri="{BB962C8B-B14F-4D97-AF65-F5344CB8AC3E}">
        <p14:creationId xmlns:p14="http://schemas.microsoft.com/office/powerpoint/2010/main" val="6623577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lumMod val="108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08E7A6F0-5CD3-481E-B0F2-E7F99FE675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511290DF-4975-4FCD-8B8D-BBC86B8366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26ADB491-4AFF-4A8F-A771-E3F74450A77A}"/>
              </a:ext>
            </a:extLst>
          </p:cNvPr>
          <p:cNvSpPr>
            <a:spLocks noGrp="1"/>
          </p:cNvSpPr>
          <p:nvPr>
            <p:ph type="title"/>
          </p:nvPr>
        </p:nvSpPr>
        <p:spPr>
          <a:xfrm flipH="1">
            <a:off x="3058943" y="1138228"/>
            <a:ext cx="1573965" cy="984019"/>
          </a:xfrm>
        </p:spPr>
        <p:txBody>
          <a:bodyPr anchor="ctr">
            <a:normAutofit/>
          </a:bodyPr>
          <a:lstStyle/>
          <a:p>
            <a:r>
              <a:rPr lang="en-US" sz="3600" b="1" dirty="0"/>
              <a:t>Style</a:t>
            </a:r>
          </a:p>
        </p:txBody>
      </p:sp>
      <p:grpSp>
        <p:nvGrpSpPr>
          <p:cNvPr id="27" name="Group 26">
            <a:extLst>
              <a:ext uri="{FF2B5EF4-FFF2-40B4-BE49-F238E27FC236}">
                <a16:creationId xmlns:a16="http://schemas.microsoft.com/office/drawing/2014/main" id="{357CA18A-A333-4DCB-842B-76827D2ECB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100021" y="638300"/>
            <a:ext cx="6409605" cy="4858625"/>
            <a:chOff x="7807230" y="2012810"/>
            <a:chExt cx="3251252" cy="3459865"/>
          </a:xfrm>
        </p:grpSpPr>
        <p:sp>
          <p:nvSpPr>
            <p:cNvPr id="28" name="Rectangle 27">
              <a:extLst>
                <a:ext uri="{FF2B5EF4-FFF2-40B4-BE49-F238E27FC236}">
                  <a16:creationId xmlns:a16="http://schemas.microsoft.com/office/drawing/2014/main" id="{6E785FC3-CE7B-46F8-8C7A-EBBF001EDB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0" y="2012810"/>
              <a:ext cx="3251252" cy="3459865"/>
            </a:xfrm>
            <a:prstGeom prst="rect">
              <a:avLst/>
            </a:prstGeom>
            <a:gradFill>
              <a:gsLst>
                <a:gs pos="0">
                  <a:srgbClr val="000001"/>
                </a:gs>
                <a:gs pos="100000">
                  <a:srgbClr val="191919"/>
                </a:gs>
              </a:gsLst>
            </a:gradFill>
            <a:ln w="76200" cmpd="sng">
              <a:noFill/>
              <a:miter lim="800000"/>
            </a:ln>
            <a:effectLst>
              <a:outerShdw blurRad="127000" dist="1905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75069D9A-30C7-4159-880C-DD2BDC510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1" y="2026142"/>
              <a:ext cx="3251250" cy="3440203"/>
            </a:xfrm>
            <a:prstGeom prst="rect">
              <a:avLst/>
            </a:prstGeom>
            <a:gradFill>
              <a:gsLst>
                <a:gs pos="0">
                  <a:srgbClr val="DADADA"/>
                </a:gs>
                <a:gs pos="100000">
                  <a:srgbClr val="FFFFFE"/>
                </a:gs>
              </a:gsLst>
              <a:lin ang="16200000" scaled="0"/>
            </a:gradFill>
            <a:ln w="762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w="38100" h="38100"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31" name="Rectangle 30">
            <a:extLst>
              <a:ext uri="{FF2B5EF4-FFF2-40B4-BE49-F238E27FC236}">
                <a16:creationId xmlns:a16="http://schemas.microsoft.com/office/drawing/2014/main" id="{D9FE1511-6E1B-4F0E-8FF0-958527181C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9891" y="973636"/>
            <a:ext cx="5769864" cy="4187952"/>
          </a:xfrm>
          <a:prstGeom prst="rect">
            <a:avLst/>
          </a:prstGeom>
          <a:solidFill>
            <a:srgbClr val="FFFFFF"/>
          </a:solidFill>
          <a:ln w="6350">
            <a:solidFill>
              <a:srgbClr val="DFD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DC27EDF-DD2C-4C6B-BAF6-9859EC3EDDE6}"/>
              </a:ext>
            </a:extLst>
          </p:cNvPr>
          <p:cNvSpPr>
            <a:spLocks noGrp="1"/>
          </p:cNvSpPr>
          <p:nvPr>
            <p:ph idx="1"/>
          </p:nvPr>
        </p:nvSpPr>
        <p:spPr>
          <a:xfrm>
            <a:off x="5584483" y="1138228"/>
            <a:ext cx="5440680" cy="3858768"/>
          </a:xfrm>
        </p:spPr>
        <p:txBody>
          <a:bodyPr anchor="ctr">
            <a:normAutofit/>
          </a:bodyPr>
          <a:lstStyle/>
          <a:p>
            <a:pPr algn="ctr"/>
            <a:r>
              <a:rPr lang="en-US" dirty="0">
                <a:solidFill>
                  <a:srgbClr val="000000"/>
                </a:solidFill>
              </a:rPr>
              <a:t>Nav Bar</a:t>
            </a:r>
          </a:p>
          <a:p>
            <a:pPr algn="ctr"/>
            <a:r>
              <a:rPr lang="en-US" dirty="0">
                <a:solidFill>
                  <a:srgbClr val="000000"/>
                </a:solidFill>
              </a:rPr>
              <a:t>Fronts  </a:t>
            </a:r>
          </a:p>
          <a:p>
            <a:pPr algn="ctr"/>
            <a:r>
              <a:rPr lang="en-US" dirty="0">
                <a:solidFill>
                  <a:srgbClr val="000000"/>
                </a:solidFill>
              </a:rPr>
              <a:t>Screen capture </a:t>
            </a:r>
          </a:p>
          <a:p>
            <a:pPr algn="ctr"/>
            <a:r>
              <a:rPr lang="en-US" dirty="0">
                <a:solidFill>
                  <a:srgbClr val="000000"/>
                </a:solidFill>
              </a:rPr>
              <a:t>Hidden Mickey </a:t>
            </a:r>
          </a:p>
          <a:p>
            <a:endParaRPr lang="en-US" dirty="0">
              <a:solidFill>
                <a:srgbClr val="000000"/>
              </a:solidFill>
            </a:endParaRPr>
          </a:p>
        </p:txBody>
      </p:sp>
      <p:cxnSp>
        <p:nvCxnSpPr>
          <p:cNvPr id="33" name="Straight Connector 32">
            <a:extLst>
              <a:ext uri="{FF2B5EF4-FFF2-40B4-BE49-F238E27FC236}">
                <a16:creationId xmlns:a16="http://schemas.microsoft.com/office/drawing/2014/main" id="{05C73161-1E4E-4E6A-91B2-E885CF8FFBA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35" name="Picture 34">
            <a:extLst>
              <a:ext uri="{FF2B5EF4-FFF2-40B4-BE49-F238E27FC236}">
                <a16:creationId xmlns:a16="http://schemas.microsoft.com/office/drawing/2014/main" id="{B1E64CB6-C7F2-46FF-AA99-58C79697295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a:xfrm>
            <a:off x="0" y="6130094"/>
            <a:ext cx="12192000" cy="742950"/>
          </a:xfrm>
          <a:prstGeom prst="rect">
            <a:avLst/>
          </a:prstGeom>
        </p:spPr>
      </p:pic>
      <p:pic>
        <p:nvPicPr>
          <p:cNvPr id="4098" name="Picture 2" descr="Walt Disney Mickey Mouse Classic&amp;#39; Prints | AllPosters.com">
            <a:extLst>
              <a:ext uri="{FF2B5EF4-FFF2-40B4-BE49-F238E27FC236}">
                <a16:creationId xmlns:a16="http://schemas.microsoft.com/office/drawing/2014/main" id="{FF44EC22-410A-4266-B724-4DB2526ED18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5416"/>
          <a:stretch/>
        </p:blipFill>
        <p:spPr bwMode="auto">
          <a:xfrm>
            <a:off x="423121" y="2344564"/>
            <a:ext cx="2717644" cy="32130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01356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lumMod val="108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D6EDB49-211E-499D-9A08-6C5FF3D06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8F9F37E-D3CF-4F3D-96C2-25307819DF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2" name="Rectangle 11">
            <a:extLst>
              <a:ext uri="{FF2B5EF4-FFF2-40B4-BE49-F238E27FC236}">
                <a16:creationId xmlns:a16="http://schemas.microsoft.com/office/drawing/2014/main" id="{C5FFF17D-767C-40E7-8C89-962F1F54BC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331" y="638508"/>
            <a:ext cx="10905339" cy="4843439"/>
          </a:xfrm>
          <a:prstGeom prst="rect">
            <a:avLst/>
          </a:prstGeom>
          <a:gradFill>
            <a:gsLst>
              <a:gs pos="0">
                <a:schemeClr val="tx1">
                  <a:lumMod val="85000"/>
                  <a:lumOff val="15000"/>
                </a:schemeClr>
              </a:gs>
              <a:gs pos="100000">
                <a:schemeClr val="tx1">
                  <a:lumMod val="95000"/>
                  <a:lumOff val="5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14300" prst="artDeco"/>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69F39E1-619D-4D9E-8823-8BD8CC320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0204" y="865667"/>
            <a:ext cx="10451592" cy="4389120"/>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C8C53F47-DF50-454F-A5A6-6B969748D9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4796" y="1030259"/>
            <a:ext cx="10122408" cy="4059936"/>
          </a:xfrm>
          <a:prstGeom prst="rect">
            <a:avLst/>
          </a:prstGeom>
          <a:solidFill>
            <a:srgbClr val="FFFFFE"/>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7C097EA-62F5-4A35-AF7A-21A02D030ABA}"/>
              </a:ext>
            </a:extLst>
          </p:cNvPr>
          <p:cNvSpPr>
            <a:spLocks noGrp="1"/>
          </p:cNvSpPr>
          <p:nvPr>
            <p:ph type="title"/>
          </p:nvPr>
        </p:nvSpPr>
        <p:spPr>
          <a:xfrm>
            <a:off x="1451579" y="1376053"/>
            <a:ext cx="9405891" cy="1002990"/>
          </a:xfrm>
        </p:spPr>
        <p:txBody>
          <a:bodyPr>
            <a:normAutofit/>
          </a:bodyPr>
          <a:lstStyle/>
          <a:p>
            <a:r>
              <a:rPr lang="en-US" b="1" dirty="0"/>
              <a:t>Conclusion</a:t>
            </a:r>
          </a:p>
        </p:txBody>
      </p:sp>
      <p:sp>
        <p:nvSpPr>
          <p:cNvPr id="3" name="Content Placeholder 2">
            <a:extLst>
              <a:ext uri="{FF2B5EF4-FFF2-40B4-BE49-F238E27FC236}">
                <a16:creationId xmlns:a16="http://schemas.microsoft.com/office/drawing/2014/main" id="{2832A607-350B-41A4-981D-E2847952D767}"/>
              </a:ext>
            </a:extLst>
          </p:cNvPr>
          <p:cNvSpPr>
            <a:spLocks noGrp="1"/>
          </p:cNvSpPr>
          <p:nvPr>
            <p:ph idx="1"/>
          </p:nvPr>
        </p:nvSpPr>
        <p:spPr>
          <a:xfrm>
            <a:off x="1451580" y="2379044"/>
            <a:ext cx="5320282" cy="2019476"/>
          </a:xfrm>
        </p:spPr>
        <p:txBody>
          <a:bodyPr>
            <a:normAutofit/>
          </a:bodyPr>
          <a:lstStyle/>
          <a:p>
            <a:r>
              <a:rPr lang="en-US" dirty="0"/>
              <a:t>Preparation – Wait time</a:t>
            </a:r>
          </a:p>
          <a:p>
            <a:r>
              <a:rPr lang="en-US" dirty="0"/>
              <a:t>Tickets – Overtime Increased </a:t>
            </a:r>
          </a:p>
          <a:p>
            <a:r>
              <a:rPr lang="en-US" dirty="0"/>
              <a:t>Movies – Earnings </a:t>
            </a:r>
          </a:p>
          <a:p>
            <a:pPr lvl="1"/>
            <a:r>
              <a:rPr lang="en-US" dirty="0"/>
              <a:t>Endgame 100Billion+ </a:t>
            </a:r>
          </a:p>
          <a:p>
            <a:endParaRPr lang="en-US" dirty="0"/>
          </a:p>
          <a:p>
            <a:endParaRPr lang="en-US" dirty="0"/>
          </a:p>
        </p:txBody>
      </p:sp>
      <p:pic>
        <p:nvPicPr>
          <p:cNvPr id="18" name="Picture 17">
            <a:extLst>
              <a:ext uri="{FF2B5EF4-FFF2-40B4-BE49-F238E27FC236}">
                <a16:creationId xmlns:a16="http://schemas.microsoft.com/office/drawing/2014/main" id="{9FAED84B-D529-414B-9401-47C9BEC2F5F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a:xfrm>
            <a:off x="0" y="6130094"/>
            <a:ext cx="12192000" cy="742950"/>
          </a:xfrm>
          <a:prstGeom prst="rect">
            <a:avLst/>
          </a:prstGeom>
        </p:spPr>
      </p:pic>
      <p:pic>
        <p:nvPicPr>
          <p:cNvPr id="3076" name="Picture 4" descr="Watch Marvel Studios&amp;#39; Avengers: Endgame | Full Movie | Disney+">
            <a:extLst>
              <a:ext uri="{FF2B5EF4-FFF2-40B4-BE49-F238E27FC236}">
                <a16:creationId xmlns:a16="http://schemas.microsoft.com/office/drawing/2014/main" id="{905EEFE5-D9CD-48C4-BB9A-1253591A817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85916" y="2379043"/>
            <a:ext cx="2857500" cy="1600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06906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lumMod val="108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C097EA-62F5-4A35-AF7A-21A02D030ABA}"/>
              </a:ext>
            </a:extLst>
          </p:cNvPr>
          <p:cNvSpPr>
            <a:spLocks noGrp="1"/>
          </p:cNvSpPr>
          <p:nvPr>
            <p:ph type="title"/>
          </p:nvPr>
        </p:nvSpPr>
        <p:spPr>
          <a:xfrm>
            <a:off x="1130270" y="887897"/>
            <a:ext cx="9603275" cy="649356"/>
          </a:xfrm>
        </p:spPr>
        <p:txBody>
          <a:bodyPr>
            <a:normAutofit/>
          </a:bodyPr>
          <a:lstStyle/>
          <a:p>
            <a:pPr algn="ctr"/>
            <a:r>
              <a:rPr lang="en-US" dirty="0"/>
              <a:t>Work Cited </a:t>
            </a:r>
          </a:p>
        </p:txBody>
      </p:sp>
      <p:sp>
        <p:nvSpPr>
          <p:cNvPr id="3" name="Content Placeholder 2">
            <a:extLst>
              <a:ext uri="{FF2B5EF4-FFF2-40B4-BE49-F238E27FC236}">
                <a16:creationId xmlns:a16="http://schemas.microsoft.com/office/drawing/2014/main" id="{2832A607-350B-41A4-981D-E2847952D767}"/>
              </a:ext>
            </a:extLst>
          </p:cNvPr>
          <p:cNvSpPr>
            <a:spLocks noGrp="1"/>
          </p:cNvSpPr>
          <p:nvPr>
            <p:ph idx="1"/>
          </p:nvPr>
        </p:nvSpPr>
        <p:spPr>
          <a:xfrm>
            <a:off x="1130270" y="1417983"/>
            <a:ext cx="9603275" cy="4048362"/>
          </a:xfrm>
        </p:spPr>
        <p:txBody>
          <a:bodyPr>
            <a:normAutofit/>
          </a:bodyPr>
          <a:lstStyle/>
          <a:p>
            <a:endParaRPr lang="en-US" dirty="0"/>
          </a:p>
        </p:txBody>
      </p:sp>
    </p:spTree>
    <p:extLst>
      <p:ext uri="{BB962C8B-B14F-4D97-AF65-F5344CB8AC3E}">
        <p14:creationId xmlns:p14="http://schemas.microsoft.com/office/powerpoint/2010/main" val="245898227"/>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327A89FD-8CED-44F0-AEC7-0133E73C72C3}"/>
              </a:ext>
            </a:extLst>
          </p:cNvPr>
          <p:cNvPicPr>
            <a:picLocks noChangeAspect="1"/>
          </p:cNvPicPr>
          <p:nvPr/>
        </p:nvPicPr>
        <p:blipFill>
          <a:blip r:embed="rId2"/>
          <a:stretch>
            <a:fillRect/>
          </a:stretch>
        </p:blipFill>
        <p:spPr>
          <a:xfrm>
            <a:off x="2711602" y="893670"/>
            <a:ext cx="6768795" cy="5070659"/>
          </a:xfrm>
          <a:prstGeom prst="rect">
            <a:avLst/>
          </a:prstGeom>
        </p:spPr>
      </p:pic>
    </p:spTree>
    <p:extLst>
      <p:ext uri="{BB962C8B-B14F-4D97-AF65-F5344CB8AC3E}">
        <p14:creationId xmlns:p14="http://schemas.microsoft.com/office/powerpoint/2010/main" val="36592144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lumMod val="108000"/>
              </a:schemeClr>
            </a:gs>
          </a:gsLst>
          <a:path path="circle">
            <a:fillToRect l="43000" r="43000" b="100000"/>
          </a:path>
        </a:gradFill>
        <a:effectLst/>
      </p:bgPr>
    </p:bg>
    <p:spTree>
      <p:nvGrpSpPr>
        <p:cNvPr id="1" name=""/>
        <p:cNvGrpSpPr/>
        <p:nvPr/>
      </p:nvGrpSpPr>
      <p:grpSpPr>
        <a:xfrm>
          <a:off x="0" y="0"/>
          <a:ext cx="0" cy="0"/>
          <a:chOff x="0" y="0"/>
          <a:chExt cx="0" cy="0"/>
        </a:xfrm>
      </p:grpSpPr>
      <p:pic>
        <p:nvPicPr>
          <p:cNvPr id="71" name="Picture 70">
            <a:extLst>
              <a:ext uri="{FF2B5EF4-FFF2-40B4-BE49-F238E27FC236}">
                <a16:creationId xmlns:a16="http://schemas.microsoft.com/office/drawing/2014/main" id="{BF7680B5-1A78-4401-BA9A-78832F0FD90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a:xfrm>
            <a:off x="0" y="6119336"/>
            <a:ext cx="12192000" cy="742950"/>
          </a:xfrm>
          <a:prstGeom prst="rect">
            <a:avLst/>
          </a:prstGeom>
        </p:spPr>
      </p:pic>
      <p:sp>
        <p:nvSpPr>
          <p:cNvPr id="73" name="Rectangle 72">
            <a:extLst>
              <a:ext uri="{FF2B5EF4-FFF2-40B4-BE49-F238E27FC236}">
                <a16:creationId xmlns:a16="http://schemas.microsoft.com/office/drawing/2014/main" id="{50F21DC9-D0AC-495C-8CC8-D5DDF8C11C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8769"/>
            <a:ext cx="12192000" cy="5647024"/>
          </a:xfrm>
          <a:prstGeom prst="rect">
            <a:avLst/>
          </a:prstGeom>
          <a:gradFill flip="none" rotWithShape="1">
            <a:gsLst>
              <a:gs pos="0">
                <a:schemeClr val="bg2">
                  <a:alpha val="0"/>
                  <a:lumMod val="100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75" name="Straight Connector 74">
            <a:extLst>
              <a:ext uri="{FF2B5EF4-FFF2-40B4-BE49-F238E27FC236}">
                <a16:creationId xmlns:a16="http://schemas.microsoft.com/office/drawing/2014/main" id="{A26B82D7-D05B-412B-9A0D-6430BCD1182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1269"/>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77" name="Picture 76">
            <a:extLst>
              <a:ext uri="{FF2B5EF4-FFF2-40B4-BE49-F238E27FC236}">
                <a16:creationId xmlns:a16="http://schemas.microsoft.com/office/drawing/2014/main" id="{1E1838EA-1FA2-4DC4-B182-B8D2C57E74B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 useBgFill="1">
        <p:nvSpPr>
          <p:cNvPr id="79" name="Rectangle 78">
            <a:extLst>
              <a:ext uri="{FF2B5EF4-FFF2-40B4-BE49-F238E27FC236}">
                <a16:creationId xmlns:a16="http://schemas.microsoft.com/office/drawing/2014/main" id="{5819D421-0685-413C-9B31-BABA6291B8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id="{86067CF8-F853-4FA4-8943-5019415A41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8769"/>
            <a:ext cx="12192000" cy="5647024"/>
          </a:xfrm>
          <a:prstGeom prst="rect">
            <a:avLst/>
          </a:prstGeom>
          <a:gradFill flip="none" rotWithShape="1">
            <a:gsLst>
              <a:gs pos="0">
                <a:schemeClr val="bg2">
                  <a:alpha val="0"/>
                  <a:lumMod val="100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858C2D4-C521-46DC-B02E-0E36B2429424}"/>
              </a:ext>
            </a:extLst>
          </p:cNvPr>
          <p:cNvSpPr>
            <a:spLocks noGrp="1"/>
          </p:cNvSpPr>
          <p:nvPr>
            <p:ph type="title"/>
          </p:nvPr>
        </p:nvSpPr>
        <p:spPr>
          <a:xfrm>
            <a:off x="652496" y="1566235"/>
            <a:ext cx="2840114" cy="3040563"/>
          </a:xfrm>
        </p:spPr>
        <p:txBody>
          <a:bodyPr vert="horz" lIns="91440" tIns="45720" rIns="91440" bIns="0" rtlCol="0" anchor="b">
            <a:noAutofit/>
          </a:bodyPr>
          <a:lstStyle/>
          <a:p>
            <a:pPr marL="0" marR="0" algn="ctr">
              <a:spcAft>
                <a:spcPts val="800"/>
              </a:spcAft>
            </a:pPr>
            <a:r>
              <a:rPr lang="en-US" sz="2400" b="1" dirty="0"/>
              <a:t>Disney Focus Points</a:t>
            </a:r>
            <a:br>
              <a:rPr lang="en-US" sz="2400" b="1" dirty="0"/>
            </a:br>
            <a:br>
              <a:rPr lang="en-US" sz="2400" dirty="0"/>
            </a:br>
            <a:br>
              <a:rPr lang="en-US" sz="2400" dirty="0"/>
            </a:br>
            <a:r>
              <a:rPr lang="en-US" sz="2400" dirty="0"/>
              <a:t>Amusement Parks around the World</a:t>
            </a:r>
            <a:br>
              <a:rPr lang="en-US" sz="2400" dirty="0"/>
            </a:br>
            <a:br>
              <a:rPr lang="en-US" sz="2400" dirty="0"/>
            </a:br>
            <a:r>
              <a:rPr lang="en-US" sz="2400" dirty="0"/>
              <a:t>Earnings  </a:t>
            </a:r>
            <a:br>
              <a:rPr lang="en-US" sz="2400" dirty="0"/>
            </a:br>
            <a:br>
              <a:rPr lang="en-US" sz="2400" dirty="0"/>
            </a:br>
            <a:endParaRPr lang="en-US" sz="2400" dirty="0"/>
          </a:p>
        </p:txBody>
      </p:sp>
      <p:pic>
        <p:nvPicPr>
          <p:cNvPr id="83" name="Picture 82">
            <a:extLst>
              <a:ext uri="{FF2B5EF4-FFF2-40B4-BE49-F238E27FC236}">
                <a16:creationId xmlns:a16="http://schemas.microsoft.com/office/drawing/2014/main" id="{5C9A4BB2-195A-4F1E-A6F6-0062FEC8E2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duotone>
              <a:schemeClr val="accent1">
                <a:shade val="45000"/>
                <a:satMod val="135000"/>
              </a:schemeClr>
              <a:prstClr val="white"/>
            </a:duotone>
            <a:extLst>
              <a:ext uri="{28A0092B-C50C-407E-A947-70E740481C1C}">
                <a14:useLocalDpi xmlns:a14="http://schemas.microsoft.com/office/drawing/2010/main" val="0"/>
              </a:ext>
            </a:extLst>
          </a:blip>
          <a:srcRect l="-117" t="474" r="75256" b="36564"/>
          <a:stretch/>
        </p:blipFill>
        <p:spPr>
          <a:xfrm>
            <a:off x="655218" y="643464"/>
            <a:ext cx="2834640" cy="155448"/>
          </a:xfrm>
          <a:prstGeom prst="rect">
            <a:avLst/>
          </a:prstGeom>
          <a:noFill/>
          <a:ln>
            <a:noFill/>
          </a:ln>
        </p:spPr>
      </p:pic>
      <p:grpSp>
        <p:nvGrpSpPr>
          <p:cNvPr id="85" name="Group 84">
            <a:extLst>
              <a:ext uri="{FF2B5EF4-FFF2-40B4-BE49-F238E27FC236}">
                <a16:creationId xmlns:a16="http://schemas.microsoft.com/office/drawing/2014/main" id="{EB55803A-7447-41B7-A9E5-2D9F9830CEE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979389" y="482171"/>
            <a:ext cx="7560115" cy="5149101"/>
            <a:chOff x="3979389" y="482171"/>
            <a:chExt cx="7560115" cy="5149101"/>
          </a:xfrm>
        </p:grpSpPr>
        <p:sp>
          <p:nvSpPr>
            <p:cNvPr id="86" name="Rectangle 85">
              <a:extLst>
                <a:ext uri="{FF2B5EF4-FFF2-40B4-BE49-F238E27FC236}">
                  <a16:creationId xmlns:a16="http://schemas.microsoft.com/office/drawing/2014/main" id="{3B383CBD-836E-47D4-A657-94E8CF5961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79389" y="482171"/>
              <a:ext cx="7560115" cy="5149101"/>
            </a:xfrm>
            <a:prstGeom prst="rect">
              <a:avLst/>
            </a:prstGeom>
            <a:gradFill>
              <a:gsLst>
                <a:gs pos="0">
                  <a:schemeClr val="tx1">
                    <a:lumMod val="85000"/>
                    <a:lumOff val="15000"/>
                  </a:schemeClr>
                </a:gs>
                <a:gs pos="100000">
                  <a:schemeClr val="tx1">
                    <a:lumMod val="95000"/>
                    <a:lumOff val="5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14300" prst="artDeco"/>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7" name="Rectangle 86">
              <a:extLst>
                <a:ext uri="{FF2B5EF4-FFF2-40B4-BE49-F238E27FC236}">
                  <a16:creationId xmlns:a16="http://schemas.microsoft.com/office/drawing/2014/main" id="{0F8D026E-08F9-4AD7-AD0D-18FD370F72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92448" y="812507"/>
              <a:ext cx="692827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2050" name="Picture 2">
            <a:extLst>
              <a:ext uri="{FF2B5EF4-FFF2-40B4-BE49-F238E27FC236}">
                <a16:creationId xmlns:a16="http://schemas.microsoft.com/office/drawing/2014/main" id="{23C75D6C-286E-41FE-A519-BA970FD106A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1898" r="5222" b="1"/>
          <a:stretch/>
        </p:blipFill>
        <p:spPr bwMode="auto">
          <a:xfrm>
            <a:off x="4691112" y="1226728"/>
            <a:ext cx="6044692" cy="3719579"/>
          </a:xfrm>
          <a:prstGeom prst="rect">
            <a:avLst/>
          </a:prstGeom>
          <a:noFill/>
          <a:extLst>
            <a:ext uri="{909E8E84-426E-40DD-AFC4-6F175D3DCCD1}">
              <a14:hiddenFill xmlns:a14="http://schemas.microsoft.com/office/drawing/2010/main">
                <a:solidFill>
                  <a:srgbClr val="FFFFFF"/>
                </a:solidFill>
              </a14:hiddenFill>
            </a:ext>
          </a:extLst>
        </p:spPr>
      </p:pic>
      <p:pic>
        <p:nvPicPr>
          <p:cNvPr id="89" name="Picture 88">
            <a:extLst>
              <a:ext uri="{FF2B5EF4-FFF2-40B4-BE49-F238E27FC236}">
                <a16:creationId xmlns:a16="http://schemas.microsoft.com/office/drawing/2014/main" id="{C3984C41-E3F3-4E93-82C6-D03C54DEBBB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a:xfrm>
            <a:off x="0" y="6119336"/>
            <a:ext cx="12192000" cy="742950"/>
          </a:xfrm>
          <a:prstGeom prst="rect">
            <a:avLst/>
          </a:prstGeom>
        </p:spPr>
      </p:pic>
      <p:cxnSp>
        <p:nvCxnSpPr>
          <p:cNvPr id="91" name="Straight Connector 90">
            <a:extLst>
              <a:ext uri="{FF2B5EF4-FFF2-40B4-BE49-F238E27FC236}">
                <a16:creationId xmlns:a16="http://schemas.microsoft.com/office/drawing/2014/main" id="{754D7E5B-72A1-4B0F-9BDB-EE3972B2F3A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1269"/>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559103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lumMod val="108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08E7A6F0-5CD3-481E-B0F2-E7F99FE675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511290DF-4975-4FCD-8B8D-BBC86B8366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pSp>
        <p:nvGrpSpPr>
          <p:cNvPr id="27" name="Group 26">
            <a:extLst>
              <a:ext uri="{FF2B5EF4-FFF2-40B4-BE49-F238E27FC236}">
                <a16:creationId xmlns:a16="http://schemas.microsoft.com/office/drawing/2014/main" id="{357CA18A-A333-4DCB-842B-76827D2ECB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100021" y="638300"/>
            <a:ext cx="6409605" cy="4858625"/>
            <a:chOff x="7807230" y="2012810"/>
            <a:chExt cx="3251252" cy="3459865"/>
          </a:xfrm>
        </p:grpSpPr>
        <p:sp>
          <p:nvSpPr>
            <p:cNvPr id="28" name="Rectangle 27">
              <a:extLst>
                <a:ext uri="{FF2B5EF4-FFF2-40B4-BE49-F238E27FC236}">
                  <a16:creationId xmlns:a16="http://schemas.microsoft.com/office/drawing/2014/main" id="{6E785FC3-CE7B-46F8-8C7A-EBBF001EDB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0" y="2012810"/>
              <a:ext cx="3251252" cy="3459865"/>
            </a:xfrm>
            <a:prstGeom prst="rect">
              <a:avLst/>
            </a:prstGeom>
            <a:gradFill>
              <a:gsLst>
                <a:gs pos="0">
                  <a:srgbClr val="000001"/>
                </a:gs>
                <a:gs pos="100000">
                  <a:srgbClr val="191919"/>
                </a:gs>
              </a:gsLst>
            </a:gradFill>
            <a:ln w="76200" cmpd="sng">
              <a:noFill/>
              <a:miter lim="800000"/>
            </a:ln>
            <a:effectLst>
              <a:outerShdw blurRad="127000" dist="1905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75069D9A-30C7-4159-880C-DD2BDC510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1" y="2026142"/>
              <a:ext cx="3251250" cy="3440203"/>
            </a:xfrm>
            <a:prstGeom prst="rect">
              <a:avLst/>
            </a:prstGeom>
            <a:gradFill>
              <a:gsLst>
                <a:gs pos="0">
                  <a:srgbClr val="DADADA"/>
                </a:gs>
                <a:gs pos="100000">
                  <a:srgbClr val="FFFFFE"/>
                </a:gs>
              </a:gsLst>
              <a:lin ang="16200000" scaled="0"/>
            </a:gradFill>
            <a:ln w="762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w="38100" h="38100"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31" name="Rectangle 30">
            <a:extLst>
              <a:ext uri="{FF2B5EF4-FFF2-40B4-BE49-F238E27FC236}">
                <a16:creationId xmlns:a16="http://schemas.microsoft.com/office/drawing/2014/main" id="{D9FE1511-6E1B-4F0E-8FF0-958527181C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9891" y="973636"/>
            <a:ext cx="5769864" cy="4187952"/>
          </a:xfrm>
          <a:prstGeom prst="rect">
            <a:avLst/>
          </a:prstGeom>
          <a:solidFill>
            <a:srgbClr val="FFFFFF"/>
          </a:solidFill>
          <a:ln w="6350">
            <a:solidFill>
              <a:srgbClr val="DFD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DC27EDF-DD2C-4C6B-BAF6-9859EC3EDDE6}"/>
              </a:ext>
            </a:extLst>
          </p:cNvPr>
          <p:cNvSpPr>
            <a:spLocks noGrp="1"/>
          </p:cNvSpPr>
          <p:nvPr>
            <p:ph idx="1"/>
          </p:nvPr>
        </p:nvSpPr>
        <p:spPr>
          <a:xfrm>
            <a:off x="5739455" y="278296"/>
            <a:ext cx="5285707" cy="5046516"/>
          </a:xfrm>
        </p:spPr>
        <p:txBody>
          <a:bodyPr anchor="ctr">
            <a:normAutofit/>
          </a:bodyPr>
          <a:lstStyle/>
          <a:p>
            <a:pPr marL="0" indent="0" algn="ctr">
              <a:buNone/>
            </a:pPr>
            <a:r>
              <a:rPr lang="en-US" dirty="0">
                <a:solidFill>
                  <a:srgbClr val="000000"/>
                </a:solidFill>
              </a:rPr>
              <a:t>Questions</a:t>
            </a:r>
          </a:p>
          <a:p>
            <a:endParaRPr lang="en-US" dirty="0">
              <a:solidFill>
                <a:srgbClr val="000000"/>
              </a:solidFill>
            </a:endParaRPr>
          </a:p>
          <a:p>
            <a:pPr marL="342900" marR="0" lvl="0" indent="-342900">
              <a:lnSpc>
                <a:spcPct val="107000"/>
              </a:lnSpc>
              <a:spcBef>
                <a:spcPts val="0"/>
              </a:spcBef>
              <a:spcAft>
                <a:spcPts val="0"/>
              </a:spcAft>
              <a:buFont typeface="Calibri" panose="020F0502020204030204" pitchFamily="34" charset="0"/>
              <a:buChar char="-"/>
            </a:pPr>
            <a:r>
              <a:rPr lang="en-US" sz="1600" dirty="0">
                <a:effectLst/>
                <a:latin typeface="Calibri" panose="020F0502020204030204" pitchFamily="34" charset="0"/>
                <a:ea typeface="Calibri" panose="020F0502020204030204" pitchFamily="34" charset="0"/>
                <a:cs typeface="Times New Roman" panose="02020603050405020304" pitchFamily="18" charset="0"/>
              </a:rPr>
              <a:t>Overtime, has the population of visitors increased or decreased? </a:t>
            </a:r>
          </a:p>
          <a:p>
            <a:pPr marL="742950" marR="0" lvl="1" indent="-285750">
              <a:lnSpc>
                <a:spcPct val="107000"/>
              </a:lnSpc>
              <a:spcBef>
                <a:spcPts val="0"/>
              </a:spcBef>
              <a:spcAft>
                <a:spcPts val="0"/>
              </a:spcAft>
              <a:buFont typeface="Courier New" panose="02070309020205020404" pitchFamily="49" charset="0"/>
              <a:buChar char="o"/>
            </a:pPr>
            <a:r>
              <a:rPr lang="en-US" sz="1600" dirty="0">
                <a:effectLst/>
                <a:latin typeface="Calibri" panose="020F0502020204030204" pitchFamily="34" charset="0"/>
                <a:ea typeface="Calibri" panose="020F0502020204030204" pitchFamily="34" charset="0"/>
                <a:cs typeface="Times New Roman" panose="02020603050405020304" pitchFamily="18" charset="0"/>
              </a:rPr>
              <a:t>What time of the year are the most popular to visit? </a:t>
            </a:r>
          </a:p>
          <a:p>
            <a:pPr marL="342900" marR="0" lvl="0" indent="-342900">
              <a:lnSpc>
                <a:spcPct val="107000"/>
              </a:lnSpc>
              <a:spcBef>
                <a:spcPts val="0"/>
              </a:spcBef>
              <a:spcAft>
                <a:spcPts val="0"/>
              </a:spcAft>
              <a:buFont typeface="Calibri" panose="020F0502020204030204" pitchFamily="34" charset="0"/>
              <a:buChar char="-"/>
            </a:pPr>
            <a:r>
              <a:rPr lang="en-US" sz="1600" dirty="0">
                <a:effectLst/>
                <a:latin typeface="Calibri" panose="020F0502020204030204" pitchFamily="34" charset="0"/>
                <a:ea typeface="Calibri" panose="020F0502020204030204" pitchFamily="34" charset="0"/>
                <a:cs typeface="Times New Roman" panose="02020603050405020304" pitchFamily="18" charset="0"/>
              </a:rPr>
              <a:t>Top five movies that reached highest level of revenue? </a:t>
            </a:r>
          </a:p>
          <a:p>
            <a:pPr marL="742950" marR="0" lvl="1" indent="-285750">
              <a:lnSpc>
                <a:spcPct val="107000"/>
              </a:lnSpc>
              <a:spcBef>
                <a:spcPts val="0"/>
              </a:spcBef>
              <a:spcAft>
                <a:spcPts val="0"/>
              </a:spcAft>
              <a:buFont typeface="Courier New" panose="02070309020205020404" pitchFamily="49" charset="0"/>
              <a:buChar char="o"/>
            </a:pPr>
            <a:r>
              <a:rPr lang="en-US" sz="1600" dirty="0">
                <a:effectLst/>
                <a:latin typeface="Calibri" panose="020F0502020204030204" pitchFamily="34" charset="0"/>
                <a:ea typeface="Calibri" panose="020F0502020204030204" pitchFamily="34" charset="0"/>
                <a:cs typeface="Times New Roman" panose="02020603050405020304" pitchFamily="18" charset="0"/>
              </a:rPr>
              <a:t>Creating a platform or drop down to see which titles and movie details</a:t>
            </a:r>
          </a:p>
          <a:p>
            <a:pPr marL="742950" marR="0" lvl="1" indent="-285750">
              <a:lnSpc>
                <a:spcPct val="107000"/>
              </a:lnSpc>
              <a:spcBef>
                <a:spcPts val="0"/>
              </a:spcBef>
              <a:spcAft>
                <a:spcPts val="0"/>
              </a:spcAft>
              <a:buFont typeface="Courier New" panose="02070309020205020404" pitchFamily="49" charset="0"/>
              <a:buChar char="o"/>
            </a:pPr>
            <a:r>
              <a:rPr lang="en-US" sz="1600" dirty="0">
                <a:effectLst/>
                <a:latin typeface="Calibri" panose="020F0502020204030204" pitchFamily="34" charset="0"/>
                <a:ea typeface="Calibri" panose="020F0502020204030204" pitchFamily="34" charset="0"/>
                <a:cs typeface="Times New Roman" panose="02020603050405020304" pitchFamily="18" charset="0"/>
              </a:rPr>
              <a:t>Actors and roles played </a:t>
            </a:r>
          </a:p>
          <a:p>
            <a:pPr marL="342900" marR="0" lvl="0" indent="-342900">
              <a:lnSpc>
                <a:spcPct val="107000"/>
              </a:lnSpc>
              <a:spcBef>
                <a:spcPts val="0"/>
              </a:spcBef>
              <a:spcAft>
                <a:spcPts val="800"/>
              </a:spcAft>
              <a:buFont typeface="Calibri" panose="020F0502020204030204" pitchFamily="34" charset="0"/>
              <a:buChar char="-"/>
            </a:pPr>
            <a:r>
              <a:rPr lang="en-US" sz="1600" dirty="0">
                <a:effectLst/>
                <a:latin typeface="Calibri" panose="020F0502020204030204" pitchFamily="34" charset="0"/>
                <a:ea typeface="Calibri" panose="020F0502020204030204" pitchFamily="34" charset="0"/>
                <a:cs typeface="Times New Roman" panose="02020603050405020304" pitchFamily="18" charset="0"/>
              </a:rPr>
              <a:t>Which attractions within the park are the most popular? </a:t>
            </a:r>
          </a:p>
        </p:txBody>
      </p:sp>
      <p:cxnSp>
        <p:nvCxnSpPr>
          <p:cNvPr id="33" name="Straight Connector 32">
            <a:extLst>
              <a:ext uri="{FF2B5EF4-FFF2-40B4-BE49-F238E27FC236}">
                <a16:creationId xmlns:a16="http://schemas.microsoft.com/office/drawing/2014/main" id="{05C73161-1E4E-4E6A-91B2-E885CF8FFBA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35" name="Picture 34">
            <a:extLst>
              <a:ext uri="{FF2B5EF4-FFF2-40B4-BE49-F238E27FC236}">
                <a16:creationId xmlns:a16="http://schemas.microsoft.com/office/drawing/2014/main" id="{B1E64CB6-C7F2-46FF-AA99-58C79697295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a:xfrm>
            <a:off x="0" y="6130094"/>
            <a:ext cx="12192000" cy="742950"/>
          </a:xfrm>
          <a:prstGeom prst="rect">
            <a:avLst/>
          </a:prstGeom>
        </p:spPr>
      </p:pic>
      <p:pic>
        <p:nvPicPr>
          <p:cNvPr id="1026" name="Picture 2" descr="6 Creative Variations of the Disney Logo">
            <a:extLst>
              <a:ext uri="{FF2B5EF4-FFF2-40B4-BE49-F238E27FC236}">
                <a16:creationId xmlns:a16="http://schemas.microsoft.com/office/drawing/2014/main" id="{69ABA82A-CAC6-4E74-B782-D351007EE4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291" y="1668251"/>
            <a:ext cx="5324297" cy="27987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92446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lumMod val="108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D6EDB49-211E-499D-9A08-6C5FF3D06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8F9F37E-D3CF-4F3D-96C2-25307819DF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2" name="Rectangle 11">
            <a:extLst>
              <a:ext uri="{FF2B5EF4-FFF2-40B4-BE49-F238E27FC236}">
                <a16:creationId xmlns:a16="http://schemas.microsoft.com/office/drawing/2014/main" id="{C5FFF17D-767C-40E7-8C89-962F1F54BC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331" y="638508"/>
            <a:ext cx="10905339" cy="4843439"/>
          </a:xfrm>
          <a:prstGeom prst="rect">
            <a:avLst/>
          </a:prstGeom>
          <a:gradFill>
            <a:gsLst>
              <a:gs pos="0">
                <a:schemeClr val="tx1">
                  <a:lumMod val="85000"/>
                  <a:lumOff val="15000"/>
                </a:schemeClr>
              </a:gs>
              <a:gs pos="100000">
                <a:schemeClr val="tx1">
                  <a:lumMod val="95000"/>
                  <a:lumOff val="5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14300" prst="artDeco"/>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69F39E1-619D-4D9E-8823-8BD8CC320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0204" y="865667"/>
            <a:ext cx="10451592" cy="4389120"/>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C8C53F47-DF50-454F-A5A6-6B969748D9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4796" y="1030259"/>
            <a:ext cx="10122408" cy="4059936"/>
          </a:xfrm>
          <a:prstGeom prst="rect">
            <a:avLst/>
          </a:prstGeom>
          <a:solidFill>
            <a:srgbClr val="FFFFFE"/>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DD5C715-CD05-4983-B29C-BAA23D5CCA01}"/>
              </a:ext>
            </a:extLst>
          </p:cNvPr>
          <p:cNvSpPr>
            <a:spLocks noGrp="1"/>
          </p:cNvSpPr>
          <p:nvPr>
            <p:ph type="title"/>
          </p:nvPr>
        </p:nvSpPr>
        <p:spPr>
          <a:xfrm>
            <a:off x="4958000" y="1371329"/>
            <a:ext cx="5899470" cy="1007714"/>
          </a:xfrm>
        </p:spPr>
        <p:txBody>
          <a:bodyPr>
            <a:normAutofit/>
          </a:bodyPr>
          <a:lstStyle/>
          <a:p>
            <a:pPr algn="ctr"/>
            <a:r>
              <a:rPr lang="en-US" b="1" dirty="0"/>
              <a:t>Tools Used </a:t>
            </a:r>
          </a:p>
        </p:txBody>
      </p:sp>
      <p:sp>
        <p:nvSpPr>
          <p:cNvPr id="3" name="Content Placeholder 2">
            <a:extLst>
              <a:ext uri="{FF2B5EF4-FFF2-40B4-BE49-F238E27FC236}">
                <a16:creationId xmlns:a16="http://schemas.microsoft.com/office/drawing/2014/main" id="{573C442E-3FCC-499C-94FF-4F4A57F315AF}"/>
              </a:ext>
            </a:extLst>
          </p:cNvPr>
          <p:cNvSpPr>
            <a:spLocks noGrp="1"/>
          </p:cNvSpPr>
          <p:nvPr>
            <p:ph idx="1"/>
          </p:nvPr>
        </p:nvSpPr>
        <p:spPr>
          <a:xfrm>
            <a:off x="5366113" y="2336640"/>
            <a:ext cx="4796821" cy="2489520"/>
          </a:xfrm>
        </p:spPr>
        <p:txBody>
          <a:bodyPr>
            <a:normAutofit/>
          </a:bodyPr>
          <a:lstStyle/>
          <a:p>
            <a:pPr algn="ctr"/>
            <a:r>
              <a:rPr lang="en-US" dirty="0"/>
              <a:t>Scraping – Pandas </a:t>
            </a:r>
          </a:p>
          <a:p>
            <a:pPr algn="ctr"/>
            <a:r>
              <a:rPr lang="en-US" dirty="0"/>
              <a:t>Database – SQLite </a:t>
            </a:r>
          </a:p>
          <a:p>
            <a:pPr algn="ctr"/>
            <a:r>
              <a:rPr lang="en-US" dirty="0"/>
              <a:t>Anime – SVG </a:t>
            </a:r>
          </a:p>
          <a:p>
            <a:pPr algn="ctr"/>
            <a:r>
              <a:rPr lang="en-US" dirty="0"/>
              <a:t>Calendar Library </a:t>
            </a:r>
          </a:p>
          <a:p>
            <a:pPr algn="ctr"/>
            <a:endParaRPr lang="en-US" dirty="0"/>
          </a:p>
        </p:txBody>
      </p:sp>
      <p:pic>
        <p:nvPicPr>
          <p:cNvPr id="18" name="Picture 17">
            <a:extLst>
              <a:ext uri="{FF2B5EF4-FFF2-40B4-BE49-F238E27FC236}">
                <a16:creationId xmlns:a16="http://schemas.microsoft.com/office/drawing/2014/main" id="{9FAED84B-D529-414B-9401-47C9BEC2F5F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a:xfrm>
            <a:off x="0" y="6130094"/>
            <a:ext cx="12192000" cy="742950"/>
          </a:xfrm>
          <a:prstGeom prst="rect">
            <a:avLst/>
          </a:prstGeom>
        </p:spPr>
      </p:pic>
      <p:pic>
        <p:nvPicPr>
          <p:cNvPr id="2052" name="Picture 4" descr="I-4 West Exit 67 to Close Starting May 3rd for Work on Walt Disney World  EPCOT/World Center Drive Archway - WDW News Today">
            <a:extLst>
              <a:ext uri="{FF2B5EF4-FFF2-40B4-BE49-F238E27FC236}">
                <a16:creationId xmlns:a16="http://schemas.microsoft.com/office/drawing/2014/main" id="{336BAF1A-7A71-4A36-8767-C132CB2CFB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2909" y="2014799"/>
            <a:ext cx="3515091" cy="2632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62952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F28373B5-F4E4-4102-9D27-E17631B4C7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a:xfrm>
            <a:off x="0" y="6119336"/>
            <a:ext cx="12192000" cy="742950"/>
          </a:xfrm>
          <a:prstGeom prst="rect">
            <a:avLst/>
          </a:prstGeom>
        </p:spPr>
      </p:pic>
      <p:sp>
        <p:nvSpPr>
          <p:cNvPr id="10" name="Rectangle 9">
            <a:extLst>
              <a:ext uri="{FF2B5EF4-FFF2-40B4-BE49-F238E27FC236}">
                <a16:creationId xmlns:a16="http://schemas.microsoft.com/office/drawing/2014/main" id="{F23306E6-5D0B-439F-BB88-7F1CEA89BD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8769"/>
            <a:ext cx="12192000" cy="5647024"/>
          </a:xfrm>
          <a:prstGeom prst="rect">
            <a:avLst/>
          </a:prstGeom>
          <a:gradFill flip="none" rotWithShape="1">
            <a:gsLst>
              <a:gs pos="0">
                <a:schemeClr val="bg2">
                  <a:alpha val="0"/>
                  <a:lumMod val="100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2" name="Straight Connector 11">
            <a:extLst>
              <a:ext uri="{FF2B5EF4-FFF2-40B4-BE49-F238E27FC236}">
                <a16:creationId xmlns:a16="http://schemas.microsoft.com/office/drawing/2014/main" id="{23D9016E-713D-40ED-A242-4F407E90538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1269"/>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06E4F4B6-B981-4284-BB88-5B702BA3D7F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
        <p:nvSpPr>
          <p:cNvPr id="16" name="Rectangle 15">
            <a:extLst>
              <a:ext uri="{FF2B5EF4-FFF2-40B4-BE49-F238E27FC236}">
                <a16:creationId xmlns:a16="http://schemas.microsoft.com/office/drawing/2014/main" id="{18B71113-ED1E-4689-96FF-620B290351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407079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8" name="Rectangle 17">
            <a:extLst>
              <a:ext uri="{FF2B5EF4-FFF2-40B4-BE49-F238E27FC236}">
                <a16:creationId xmlns:a16="http://schemas.microsoft.com/office/drawing/2014/main" id="{84252525-B2F1-43A9-8DDF-5F476C864C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70794" y="0"/>
            <a:ext cx="812120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3077ED1-A5F9-40A3-AB38-9A72224134E8}"/>
              </a:ext>
            </a:extLst>
          </p:cNvPr>
          <p:cNvSpPr>
            <a:spLocks noGrp="1"/>
          </p:cNvSpPr>
          <p:nvPr>
            <p:ph type="title"/>
          </p:nvPr>
        </p:nvSpPr>
        <p:spPr>
          <a:xfrm>
            <a:off x="363854" y="2239595"/>
            <a:ext cx="4258026" cy="2464904"/>
          </a:xfrm>
        </p:spPr>
        <p:txBody>
          <a:bodyPr vert="horz" lIns="91440" tIns="45720" rIns="91440" bIns="0" rtlCol="0" anchor="ctr">
            <a:normAutofit/>
          </a:bodyPr>
          <a:lstStyle/>
          <a:p>
            <a:r>
              <a:rPr lang="en-US" sz="4800" dirty="0"/>
              <a:t>Time for an Adventure</a:t>
            </a:r>
          </a:p>
        </p:txBody>
      </p:sp>
      <p:pic>
        <p:nvPicPr>
          <p:cNvPr id="3074" name="Picture 2" descr="Printable DISNEY Surprise Trip Tickets. Disney World / | Etsy">
            <a:extLst>
              <a:ext uri="{FF2B5EF4-FFF2-40B4-BE49-F238E27FC236}">
                <a16:creationId xmlns:a16="http://schemas.microsoft.com/office/drawing/2014/main" id="{BF919ABE-817A-41CA-A333-A1E922D3932D}"/>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7007" t="4763" r="597" b="4823"/>
          <a:stretch/>
        </p:blipFill>
        <p:spPr bwMode="auto">
          <a:xfrm>
            <a:off x="5026650" y="828302"/>
            <a:ext cx="6063176" cy="52874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6830841"/>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lumMod val="108000"/>
              </a:schemeClr>
            </a:gs>
          </a:gsLst>
          <a:path path="circle">
            <a:fillToRect l="43000" r="43000" b="100000"/>
          </a:path>
        </a:gra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F28373B5-F4E4-4102-9D27-E17631B4C7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a:xfrm>
            <a:off x="0" y="6119336"/>
            <a:ext cx="12192000" cy="742950"/>
          </a:xfrm>
          <a:prstGeom prst="rect">
            <a:avLst/>
          </a:prstGeom>
        </p:spPr>
      </p:pic>
      <p:sp>
        <p:nvSpPr>
          <p:cNvPr id="10" name="Rectangle 9">
            <a:extLst>
              <a:ext uri="{FF2B5EF4-FFF2-40B4-BE49-F238E27FC236}">
                <a16:creationId xmlns:a16="http://schemas.microsoft.com/office/drawing/2014/main" id="{F23306E6-5D0B-439F-BB88-7F1CEA89BD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8769"/>
            <a:ext cx="12192000" cy="5647024"/>
          </a:xfrm>
          <a:prstGeom prst="rect">
            <a:avLst/>
          </a:prstGeom>
          <a:gradFill flip="none" rotWithShape="1">
            <a:gsLst>
              <a:gs pos="0">
                <a:schemeClr val="bg2">
                  <a:alpha val="0"/>
                  <a:lumMod val="100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2" name="Straight Connector 11">
            <a:extLst>
              <a:ext uri="{FF2B5EF4-FFF2-40B4-BE49-F238E27FC236}">
                <a16:creationId xmlns:a16="http://schemas.microsoft.com/office/drawing/2014/main" id="{23D9016E-713D-40ED-A242-4F407E90538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1269"/>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06E4F4B6-B981-4284-BB88-5B702BA3D7F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 useBgFill="1">
        <p:nvSpPr>
          <p:cNvPr id="16" name="Rectangle 15">
            <a:extLst>
              <a:ext uri="{FF2B5EF4-FFF2-40B4-BE49-F238E27FC236}">
                <a16:creationId xmlns:a16="http://schemas.microsoft.com/office/drawing/2014/main" id="{1C69834E-5EEE-4D61-833E-0492889645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58E5D9BA-46E7-4BFA-9C74-75495BF6F5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0" name="Rectangle 19">
            <a:extLst>
              <a:ext uri="{FF2B5EF4-FFF2-40B4-BE49-F238E27FC236}">
                <a16:creationId xmlns:a16="http://schemas.microsoft.com/office/drawing/2014/main" id="{5B033D76-5800-44B6-AFE9-EE21069351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180" y="638508"/>
            <a:ext cx="10905339" cy="4843439"/>
          </a:xfrm>
          <a:prstGeom prst="rect">
            <a:avLst/>
          </a:prstGeom>
          <a:gradFill rotWithShape="1">
            <a:gsLst>
              <a:gs pos="0">
                <a:sysClr val="windowText" lastClr="000000">
                  <a:lumMod val="85000"/>
                  <a:lumOff val="15000"/>
                </a:sysClr>
              </a:gs>
              <a:gs pos="100000">
                <a:sysClr val="windowText" lastClr="000000">
                  <a:lumMod val="95000"/>
                  <a:lumOff val="5000"/>
                </a:sysClr>
              </a:gs>
            </a:gsLst>
            <a:lin ang="5400000" scaled="0"/>
          </a:gradFill>
          <a:ln w="76200" cap="flat" cmpd="sng" algn="ctr">
            <a:noFill/>
            <a:prstDash val="solid"/>
            <a:miter lim="800000"/>
          </a:ln>
          <a:effectLst>
            <a:outerShdw blurRad="127000" dist="228600" dir="4740000" sx="98000" sy="98000" algn="tl" rotWithShape="0">
              <a:srgbClr val="000000">
                <a:alpha val="34000"/>
              </a:srgbClr>
            </a:outerShdw>
          </a:effectLst>
          <a:scene3d>
            <a:camera prst="orthographicFront"/>
            <a:lightRig rig="threePt" dir="t"/>
          </a:scene3d>
          <a:sp3d>
            <a:bevelT w="114300" prst="artDeco"/>
          </a:sp3d>
        </p:spPr>
        <p:txBody>
          <a:bodyPr rtlCol="0" anchor="ctr"/>
          <a:lstStyle/>
          <a:p>
            <a:pPr algn="ctr" defTabSz="914400"/>
            <a:endParaRPr lang="en-US" kern="0">
              <a:solidFill>
                <a:prstClr val="white"/>
              </a:solidFill>
              <a:latin typeface="Century Gothic" panose="020B0502020202020204"/>
            </a:endParaRPr>
          </a:p>
        </p:txBody>
      </p:sp>
      <p:sp>
        <p:nvSpPr>
          <p:cNvPr id="22" name="Rectangle 21">
            <a:extLst>
              <a:ext uri="{FF2B5EF4-FFF2-40B4-BE49-F238E27FC236}">
                <a16:creationId xmlns:a16="http://schemas.microsoft.com/office/drawing/2014/main" id="{522D6F85-FFBA-4F81-AEE5-AAA17CB7AA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0053" y="865667"/>
            <a:ext cx="10451592" cy="4389120"/>
          </a:xfrm>
          <a:prstGeom prst="rect">
            <a:avLst/>
          </a:prstGeom>
          <a:gradFill rotWithShape="1">
            <a:gsLst>
              <a:gs pos="0">
                <a:srgbClr val="DADADA"/>
              </a:gs>
              <a:gs pos="100000">
                <a:srgbClr val="FFFFFE"/>
              </a:gs>
            </a:gsLst>
            <a:lin ang="16200000" scaled="0"/>
          </a:gradFill>
          <a:ln w="50800" cap="flat" cmpd="sng" algn="ctr">
            <a:solidFill>
              <a:srgbClr val="191919"/>
            </a:solidFill>
            <a:prstDash val="solid"/>
            <a:miter lim="800000"/>
          </a:ln>
          <a:effectLst>
            <a:innerShdw blurRad="63500" dist="88900" dir="14100000">
              <a:srgbClr val="000000">
                <a:alpha val="30000"/>
              </a:srgbClr>
            </a:innerShdw>
          </a:effectLst>
          <a:scene3d>
            <a:camera prst="orthographicFront"/>
            <a:lightRig rig="threePt" dir="t"/>
          </a:scene3d>
          <a:sp3d>
            <a:bevelT prst="relaxedInset"/>
          </a:sp3d>
        </p:spPr>
        <p:txBody>
          <a:bodyPr rtlCol="0" anchor="ctr"/>
          <a:lstStyle/>
          <a:p>
            <a:pPr algn="ctr" defTabSz="914400"/>
            <a:endParaRPr lang="en-US" kern="0">
              <a:solidFill>
                <a:prstClr val="white"/>
              </a:solidFill>
              <a:latin typeface="Century Gothic" panose="020B0502020202020204"/>
            </a:endParaRPr>
          </a:p>
        </p:txBody>
      </p:sp>
      <p:sp>
        <p:nvSpPr>
          <p:cNvPr id="24" name="Rectangle 23">
            <a:extLst>
              <a:ext uri="{FF2B5EF4-FFF2-40B4-BE49-F238E27FC236}">
                <a16:creationId xmlns:a16="http://schemas.microsoft.com/office/drawing/2014/main" id="{13B31514-E6DF-4357-9EEA-EFB7983080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4645" y="1030259"/>
            <a:ext cx="10122408" cy="4059936"/>
          </a:xfrm>
          <a:prstGeom prst="rect">
            <a:avLst/>
          </a:prstGeom>
          <a:solidFill>
            <a:srgbClr val="FFFFFE"/>
          </a:solidFill>
          <a:ln w="6350" cap="flat" cmpd="sng" algn="ctr">
            <a:solidFill>
              <a:srgbClr val="DCDCE0"/>
            </a:solidFill>
            <a:prstDash val="solid"/>
          </a:ln>
          <a:effectLst/>
        </p:spPr>
        <p:txBody>
          <a:bodyPr rtlCol="0" anchor="ctr"/>
          <a:lstStyle/>
          <a:p>
            <a:pPr algn="ctr" defTabSz="914400"/>
            <a:endParaRPr lang="en-US" kern="0">
              <a:solidFill>
                <a:prstClr val="white"/>
              </a:solidFill>
              <a:latin typeface="Century Gothic" panose="020B0502020202020204"/>
            </a:endParaRPr>
          </a:p>
        </p:txBody>
      </p:sp>
      <p:sp>
        <p:nvSpPr>
          <p:cNvPr id="2" name="Title 1">
            <a:extLst>
              <a:ext uri="{FF2B5EF4-FFF2-40B4-BE49-F238E27FC236}">
                <a16:creationId xmlns:a16="http://schemas.microsoft.com/office/drawing/2014/main" id="{1B6E4E54-B8DA-4CAC-8B60-4981DB42AF42}"/>
              </a:ext>
            </a:extLst>
          </p:cNvPr>
          <p:cNvSpPr>
            <a:spLocks noGrp="1"/>
          </p:cNvSpPr>
          <p:nvPr>
            <p:ph type="title"/>
          </p:nvPr>
        </p:nvSpPr>
        <p:spPr>
          <a:xfrm>
            <a:off x="1546222" y="1584552"/>
            <a:ext cx="9099255" cy="2537251"/>
          </a:xfrm>
        </p:spPr>
        <p:txBody>
          <a:bodyPr vert="horz" lIns="91440" tIns="45720" rIns="91440" bIns="0" rtlCol="0" anchor="ctr">
            <a:noAutofit/>
          </a:bodyPr>
          <a:lstStyle/>
          <a:p>
            <a:pPr algn="ctr"/>
            <a:br>
              <a:rPr lang="en-US" sz="4000" dirty="0">
                <a:solidFill>
                  <a:srgbClr val="454545"/>
                </a:solidFill>
              </a:rPr>
            </a:br>
            <a:r>
              <a:rPr lang="en-US" sz="4000" b="1" dirty="0">
                <a:solidFill>
                  <a:srgbClr val="454545"/>
                </a:solidFill>
              </a:rPr>
              <a:t>Data for API</a:t>
            </a:r>
            <a:br>
              <a:rPr lang="en-US" sz="4000" dirty="0">
                <a:solidFill>
                  <a:srgbClr val="454545"/>
                </a:solidFill>
              </a:rPr>
            </a:br>
            <a:br>
              <a:rPr lang="en-US" sz="4000" dirty="0">
                <a:solidFill>
                  <a:srgbClr val="454545"/>
                </a:solidFill>
              </a:rPr>
            </a:br>
            <a:r>
              <a:rPr lang="en-US" sz="3600" dirty="0">
                <a:solidFill>
                  <a:srgbClr val="454545"/>
                </a:solidFill>
              </a:rPr>
              <a:t>1. </a:t>
            </a:r>
            <a:r>
              <a:rPr lang="en-US" sz="2400" u="sng" dirty="0">
                <a:latin typeface="Slack-Lato"/>
                <a:hlinkClick r:id="rId4"/>
              </a:rPr>
              <a:t>https://queue-times.com/en-US/parks</a:t>
            </a:r>
            <a:br>
              <a:rPr lang="en-US" sz="3600" dirty="0">
                <a:solidFill>
                  <a:srgbClr val="454545"/>
                </a:solidFill>
              </a:rPr>
            </a:br>
            <a:r>
              <a:rPr lang="en-US" sz="3600" dirty="0">
                <a:solidFill>
                  <a:srgbClr val="454545"/>
                </a:solidFill>
              </a:rPr>
              <a:t>2. </a:t>
            </a:r>
            <a:r>
              <a:rPr lang="en-US" sz="2400" b="0" i="0" u="sng" dirty="0">
                <a:effectLst/>
                <a:latin typeface="Slack-Lato"/>
                <a:hlinkClick r:id="rId5"/>
              </a:rPr>
              <a:t>https://www.the-numbers.com/movies/distributor/Walt-Disney#tab=year</a:t>
            </a:r>
            <a:endParaRPr lang="en-US" sz="4000" dirty="0">
              <a:solidFill>
                <a:srgbClr val="454545"/>
              </a:solidFill>
            </a:endParaRPr>
          </a:p>
        </p:txBody>
      </p:sp>
      <p:cxnSp>
        <p:nvCxnSpPr>
          <p:cNvPr id="26" name="Straight Connector 25">
            <a:extLst>
              <a:ext uri="{FF2B5EF4-FFF2-40B4-BE49-F238E27FC236}">
                <a16:creationId xmlns:a16="http://schemas.microsoft.com/office/drawing/2014/main" id="{412BDC66-00FA-4A3F-9BC7-BE05FF7705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28" name="Picture 27">
            <a:extLst>
              <a:ext uri="{FF2B5EF4-FFF2-40B4-BE49-F238E27FC236}">
                <a16:creationId xmlns:a16="http://schemas.microsoft.com/office/drawing/2014/main" id="{1EDE8358-DCAB-4435-B043-58877C67435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a:xfrm>
            <a:off x="0" y="6119336"/>
            <a:ext cx="12192000" cy="742950"/>
          </a:xfrm>
          <a:prstGeom prst="rect">
            <a:avLst/>
          </a:prstGeom>
        </p:spPr>
      </p:pic>
    </p:spTree>
    <p:extLst>
      <p:ext uri="{BB962C8B-B14F-4D97-AF65-F5344CB8AC3E}">
        <p14:creationId xmlns:p14="http://schemas.microsoft.com/office/powerpoint/2010/main" val="13481196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4">
            <a:extLst>
              <a:ext uri="{FF2B5EF4-FFF2-40B4-BE49-F238E27FC236}">
                <a16:creationId xmlns:a16="http://schemas.microsoft.com/office/drawing/2014/main" id="{EA3E9641-671B-4720-8E7B-DA6074200E5C}"/>
              </a:ext>
            </a:extLst>
          </p:cNvPr>
          <p:cNvSpPr>
            <a:spLocks noChangeAspect="1" noChangeArrowheads="1"/>
          </p:cNvSpPr>
          <p:nvPr/>
        </p:nvSpPr>
        <p:spPr bwMode="auto">
          <a:xfrm>
            <a:off x="3233530" y="566530"/>
            <a:ext cx="3014870" cy="301487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a:extLst>
              <a:ext uri="{FF2B5EF4-FFF2-40B4-BE49-F238E27FC236}">
                <a16:creationId xmlns:a16="http://schemas.microsoft.com/office/drawing/2014/main" id="{91A75EBF-6EB4-4806-94A7-5461A09B8D42}"/>
              </a:ext>
            </a:extLst>
          </p:cNvPr>
          <p:cNvPicPr>
            <a:picLocks noChangeAspect="1"/>
          </p:cNvPicPr>
          <p:nvPr/>
        </p:nvPicPr>
        <p:blipFill>
          <a:blip r:embed="rId2"/>
          <a:stretch>
            <a:fillRect/>
          </a:stretch>
        </p:blipFill>
        <p:spPr>
          <a:xfrm>
            <a:off x="684336" y="566530"/>
            <a:ext cx="10823328" cy="5362800"/>
          </a:xfrm>
          <a:prstGeom prst="rect">
            <a:avLst/>
          </a:prstGeom>
        </p:spPr>
      </p:pic>
    </p:spTree>
    <p:extLst>
      <p:ext uri="{BB962C8B-B14F-4D97-AF65-F5344CB8AC3E}">
        <p14:creationId xmlns:p14="http://schemas.microsoft.com/office/powerpoint/2010/main" val="15756572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25D0FD8-0639-4F02-841E-0DF055F3109D}"/>
              </a:ext>
            </a:extLst>
          </p:cNvPr>
          <p:cNvPicPr>
            <a:picLocks noChangeAspect="1"/>
          </p:cNvPicPr>
          <p:nvPr/>
        </p:nvPicPr>
        <p:blipFill>
          <a:blip r:embed="rId2"/>
          <a:stretch>
            <a:fillRect/>
          </a:stretch>
        </p:blipFill>
        <p:spPr>
          <a:xfrm>
            <a:off x="2909210" y="198255"/>
            <a:ext cx="6373579" cy="6461489"/>
          </a:xfrm>
          <a:prstGeom prst="rect">
            <a:avLst/>
          </a:prstGeom>
        </p:spPr>
      </p:pic>
    </p:spTree>
    <p:extLst>
      <p:ext uri="{BB962C8B-B14F-4D97-AF65-F5344CB8AC3E}">
        <p14:creationId xmlns:p14="http://schemas.microsoft.com/office/powerpoint/2010/main" val="1590355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lumMod val="108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E5E629-7060-41F9-8B50-02B2E85F7D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25C96AC-430B-4BAB-9678-040E0E2E8B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8768"/>
            <a:ext cx="12192000" cy="6389231"/>
          </a:xfrm>
          <a:prstGeom prst="rect">
            <a:avLst/>
          </a:prstGeom>
          <a:gradFill flip="none" rotWithShape="1">
            <a:gsLst>
              <a:gs pos="0">
                <a:schemeClr val="bg2">
                  <a:alpha val="0"/>
                  <a:lumMod val="100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1C623D27-5D86-41C4-9415-D55631075DDC}"/>
              </a:ext>
            </a:extLst>
          </p:cNvPr>
          <p:cNvSpPr>
            <a:spLocks noGrp="1"/>
          </p:cNvSpPr>
          <p:nvPr>
            <p:ph type="title"/>
          </p:nvPr>
        </p:nvSpPr>
        <p:spPr>
          <a:xfrm>
            <a:off x="732748" y="943843"/>
            <a:ext cx="3389906" cy="1196006"/>
          </a:xfrm>
        </p:spPr>
        <p:txBody>
          <a:bodyPr anchor="ctr">
            <a:normAutofit/>
          </a:bodyPr>
          <a:lstStyle/>
          <a:p>
            <a:pPr algn="ctr"/>
            <a:r>
              <a:rPr lang="en-US" b="1" dirty="0"/>
              <a:t>REPO</a:t>
            </a:r>
          </a:p>
        </p:txBody>
      </p:sp>
      <p:sp>
        <p:nvSpPr>
          <p:cNvPr id="12" name="Rectangle 11">
            <a:extLst>
              <a:ext uri="{FF2B5EF4-FFF2-40B4-BE49-F238E27FC236}">
                <a16:creationId xmlns:a16="http://schemas.microsoft.com/office/drawing/2014/main" id="{88493448-FE74-4227-AC61-AF38A22278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03005" y="676656"/>
            <a:ext cx="6945528" cy="5546173"/>
          </a:xfrm>
          <a:prstGeom prst="rect">
            <a:avLst/>
          </a:prstGeom>
          <a:gradFill>
            <a:gsLst>
              <a:gs pos="0">
                <a:schemeClr val="tx1">
                  <a:lumMod val="85000"/>
                  <a:lumOff val="15000"/>
                </a:schemeClr>
              </a:gs>
              <a:gs pos="100000">
                <a:schemeClr val="tx1">
                  <a:lumMod val="95000"/>
                  <a:lumOff val="5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14300" prst="artDeco"/>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BDA5412-7A0F-451B-86FE-5B4B38E058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2710" y="941037"/>
            <a:ext cx="6506118" cy="5017411"/>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1598E19-BACC-4AD6-8E51-F08B186A0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5097" y="1104306"/>
            <a:ext cx="6181344" cy="4690872"/>
          </a:xfrm>
          <a:prstGeom prst="rect">
            <a:avLst/>
          </a:prstGeom>
          <a:solidFill>
            <a:schemeClr val="tx2"/>
          </a:solidFill>
          <a:ln w="6350">
            <a:solidFill>
              <a:schemeClr val="bg2"/>
            </a:solidFill>
          </a:ln>
          <a:effectLst>
            <a:innerShdw blurRad="114300">
              <a:prstClr val="black">
                <a:alpha val="78000"/>
              </a:prstClr>
            </a:innerShdw>
          </a:effectLst>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12982DF-9CB5-461C-BA69-B9D809482661}"/>
              </a:ext>
            </a:extLst>
          </p:cNvPr>
          <p:cNvSpPr>
            <a:spLocks noGrp="1"/>
          </p:cNvSpPr>
          <p:nvPr>
            <p:ph idx="1"/>
          </p:nvPr>
        </p:nvSpPr>
        <p:spPr>
          <a:xfrm>
            <a:off x="5149689" y="1268898"/>
            <a:ext cx="5852160" cy="4361688"/>
          </a:xfrm>
        </p:spPr>
        <p:txBody>
          <a:bodyPr anchor="ctr">
            <a:normAutofit/>
          </a:bodyPr>
          <a:lstStyle/>
          <a:p>
            <a:pPr algn="ctr"/>
            <a:r>
              <a:rPr lang="en-US" sz="2400" dirty="0">
                <a:solidFill>
                  <a:schemeClr val="bg1"/>
                </a:solidFill>
                <a:hlinkClick r:id="rId2"/>
              </a:rPr>
              <a:t>https://github.com/Ramsha2025/Disney-Challenge.git</a:t>
            </a:r>
            <a:r>
              <a:rPr lang="en-US" sz="2400" dirty="0">
                <a:solidFill>
                  <a:schemeClr val="bg1"/>
                </a:solidFill>
              </a:rPr>
              <a:t> </a:t>
            </a:r>
          </a:p>
        </p:txBody>
      </p:sp>
      <p:pic>
        <p:nvPicPr>
          <p:cNvPr id="4" name="Picture 3">
            <a:extLst>
              <a:ext uri="{FF2B5EF4-FFF2-40B4-BE49-F238E27FC236}">
                <a16:creationId xmlns:a16="http://schemas.microsoft.com/office/drawing/2014/main" id="{4E424B37-CF65-4C25-A85E-D1C39D7E1DA0}"/>
              </a:ext>
            </a:extLst>
          </p:cNvPr>
          <p:cNvPicPr>
            <a:picLocks noChangeAspect="1"/>
          </p:cNvPicPr>
          <p:nvPr/>
        </p:nvPicPr>
        <p:blipFill rotWithShape="1">
          <a:blip r:embed="rId3"/>
          <a:srcRect l="65525" t="3931" r="5247" b="1800"/>
          <a:stretch/>
        </p:blipFill>
        <p:spPr>
          <a:xfrm>
            <a:off x="1167202" y="1901137"/>
            <a:ext cx="2520997" cy="4646293"/>
          </a:xfrm>
          <a:prstGeom prst="rect">
            <a:avLst/>
          </a:prstGeom>
        </p:spPr>
      </p:pic>
    </p:spTree>
    <p:extLst>
      <p:ext uri="{BB962C8B-B14F-4D97-AF65-F5344CB8AC3E}">
        <p14:creationId xmlns:p14="http://schemas.microsoft.com/office/powerpoint/2010/main" val="237723101"/>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CDCE0"/>
      </a:lt2>
      <a:accent1>
        <a:srgbClr val="415588"/>
      </a:accent1>
      <a:accent2>
        <a:srgbClr val="4294B6"/>
      </a:accent2>
      <a:accent3>
        <a:srgbClr val="087D7C"/>
      </a:accent3>
      <a:accent4>
        <a:srgbClr val="2CB663"/>
      </a:accent4>
      <a:accent5>
        <a:srgbClr val="DF8822"/>
      </a:accent5>
      <a:accent6>
        <a:srgbClr val="BC410A"/>
      </a:accent6>
      <a:hlink>
        <a:srgbClr val="5977C4"/>
      </a:hlink>
      <a:folHlink>
        <a:srgbClr val="A1A9BF"/>
      </a:folHlink>
    </a:clrScheme>
    <a:fontScheme name="Gallery">
      <a:majorFont>
        <a:latin typeface="Century Gothic" panose="020B0502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lumMod val="108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E050AC27-895F-4B90-991D-A6818FC89AB6}"/>
    </a:ext>
  </a:extLst>
</a:theme>
</file>

<file path=docProps/app.xml><?xml version="1.0" encoding="utf-8"?>
<Properties xmlns="http://schemas.openxmlformats.org/officeDocument/2006/extended-properties" xmlns:vt="http://schemas.openxmlformats.org/officeDocument/2006/docPropsVTypes">
  <Template>Gallery</Template>
  <TotalTime>91</TotalTime>
  <Words>184</Words>
  <Application>Microsoft Office PowerPoint</Application>
  <PresentationFormat>Widescreen</PresentationFormat>
  <Paragraphs>34</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Century Gothic</vt:lpstr>
      <vt:lpstr>Courier New</vt:lpstr>
      <vt:lpstr>Slack-Lato</vt:lpstr>
      <vt:lpstr>Gallery</vt:lpstr>
      <vt:lpstr>Disney Challenge</vt:lpstr>
      <vt:lpstr>Disney Focus Points   Amusement Parks around the World  Earnings    </vt:lpstr>
      <vt:lpstr>PowerPoint Presentation</vt:lpstr>
      <vt:lpstr>Tools Used </vt:lpstr>
      <vt:lpstr>Time for an Adventure</vt:lpstr>
      <vt:lpstr> Data for API  1. https://queue-times.com/en-US/parks 2. https://www.the-numbers.com/movies/distributor/Walt-Disney#tab=year</vt:lpstr>
      <vt:lpstr>PowerPoint Presentation</vt:lpstr>
      <vt:lpstr>PowerPoint Presentation</vt:lpstr>
      <vt:lpstr>REPO</vt:lpstr>
      <vt:lpstr>JavaScript Libraries</vt:lpstr>
      <vt:lpstr>Style</vt:lpstr>
      <vt:lpstr>Conclusion</vt:lpstr>
      <vt:lpstr>Work Cited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Disney Challenge</dc:title>
  <dc:creator>Ramsha Zaman</dc:creator>
  <cp:lastModifiedBy>Ramsha Zaman</cp:lastModifiedBy>
  <cp:revision>7</cp:revision>
  <dcterms:created xsi:type="dcterms:W3CDTF">2022-01-20T04:33:55Z</dcterms:created>
  <dcterms:modified xsi:type="dcterms:W3CDTF">2022-01-21T03:18:11Z</dcterms:modified>
</cp:coreProperties>
</file>