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3" r:id="rId4"/>
    <p:sldId id="262" r:id="rId5"/>
    <p:sldId id="260" r:id="rId6"/>
    <p:sldId id="261" r:id="rId7"/>
    <p:sldId id="264" r:id="rId8"/>
    <p:sldId id="266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263828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US Vaccine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Raven Thornton, Ramsha Zaman, Tania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uevara, Whitney Wong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.S. vaccination campaign prevented up to 279,000 COVID-19 deaths | YaleNews">
            <a:extLst>
              <a:ext uri="{FF2B5EF4-FFF2-40B4-BE49-F238E27FC236}">
                <a16:creationId xmlns:a16="http://schemas.microsoft.com/office/drawing/2014/main" id="{369ED6D3-CF2A-48B0-95A1-F5F299FF8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8" y="3586638"/>
            <a:ext cx="4556989" cy="278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 starts COVID-19 vaccinations after Pfizer vaccine authorized">
            <a:extLst>
              <a:ext uri="{FF2B5EF4-FFF2-40B4-BE49-F238E27FC236}">
                <a16:creationId xmlns:a16="http://schemas.microsoft.com/office/drawing/2014/main" id="{110A3143-0B4C-4F11-97FD-F2310FDC0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37" y="639097"/>
            <a:ext cx="457688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4800" i="1" dirty="0">
                <a:solidFill>
                  <a:srgbClr val="FFFFFF"/>
                </a:solidFill>
              </a:rPr>
              <a:t>“Eat healthy and do not forget to workout, this is going to build your immunity.”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Daisy Shah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AB9B2-8C99-4CA4-BDBD-14DC23EAB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31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Topic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869EF-9A30-4561-A2AF-BCFFB7686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30966"/>
            <a:ext cx="10058400" cy="1739590"/>
          </a:xfrm>
        </p:spPr>
        <p:txBody>
          <a:bodyPr>
            <a:normAutofit/>
          </a:bodyPr>
          <a:lstStyle/>
          <a:p>
            <a:pPr algn="ctr"/>
            <a:r>
              <a:rPr lang="en-US" sz="2800" b="0" i="0" dirty="0">
                <a:solidFill>
                  <a:srgbClr val="1D1C1D"/>
                </a:solidFill>
                <a:effectLst/>
                <a:latin typeface="Slack-Lato"/>
              </a:rPr>
              <a:t>Our project is to uncover patterns in population vaccinations in USA regarding region, percentage of administered dosages, age group, and distribution.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4554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E7CD0-1390-400E-8C1B-794629D5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95426"/>
          </a:xfrm>
        </p:spPr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EABDE-615F-41B7-84FA-A33D6F975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rgbClr val="1D1C1D"/>
                </a:solidFill>
                <a:latin typeface="Slack-Lato"/>
              </a:rPr>
              <a:t>1. How many vaccine doses were administered per region?</a:t>
            </a:r>
          </a:p>
          <a:p>
            <a:pPr algn="ctr"/>
            <a:r>
              <a:rPr lang="en-US" sz="2400" dirty="0">
                <a:solidFill>
                  <a:srgbClr val="1D1C1D"/>
                </a:solidFill>
                <a:latin typeface="Slack-Lato"/>
              </a:rPr>
              <a:t>2. Which region has the highest percent of doses administered (out of doses distributed)?</a:t>
            </a:r>
          </a:p>
          <a:p>
            <a:pPr algn="ctr"/>
            <a:r>
              <a:rPr lang="en-US" sz="2400" dirty="0">
                <a:solidFill>
                  <a:srgbClr val="1D1C1D"/>
                </a:solidFill>
                <a:latin typeface="Slack-Lato"/>
              </a:rPr>
              <a:t>3. Which vaccine was distributed the most? </a:t>
            </a:r>
          </a:p>
          <a:p>
            <a:pPr algn="ctr"/>
            <a:r>
              <a:rPr lang="en-US" sz="2400" dirty="0">
                <a:solidFill>
                  <a:srgbClr val="1D1C1D"/>
                </a:solidFill>
                <a:latin typeface="Slack-Lato"/>
              </a:rPr>
              <a:t>4. Which population according to age group has a higher percentage of people vaccinated? </a:t>
            </a:r>
          </a:p>
        </p:txBody>
      </p:sp>
    </p:spTree>
    <p:extLst>
      <p:ext uri="{BB962C8B-B14F-4D97-AF65-F5344CB8AC3E}">
        <p14:creationId xmlns:p14="http://schemas.microsoft.com/office/powerpoint/2010/main" val="82160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CDC6-0718-4E70-BAE7-1D8412B8F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3136260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/>
              <a:t>1. How many vaccine doses were administered per region?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C4F2036-77B6-492C-BCB5-63ADEB0AD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19" t="29362" r="59135" b="28449"/>
          <a:stretch/>
        </p:blipFill>
        <p:spPr bwMode="auto">
          <a:xfrm>
            <a:off x="6284252" y="901148"/>
            <a:ext cx="4559342" cy="37509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84612AC-1386-42F6-842D-96B5CF4134C5}"/>
              </a:ext>
            </a:extLst>
          </p:cNvPr>
          <p:cNvSpPr/>
          <p:nvPr/>
        </p:nvSpPr>
        <p:spPr>
          <a:xfrm>
            <a:off x="6523165" y="127112"/>
            <a:ext cx="4081519" cy="7740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Total Administrated and Distributed Vaccine in 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CB2230-9A57-4D79-A63D-6EDDBE4ABD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57" t="22981" r="48261" b="53625"/>
          <a:stretch/>
        </p:blipFill>
        <p:spPr>
          <a:xfrm>
            <a:off x="6626955" y="4652071"/>
            <a:ext cx="3873937" cy="205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32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6383-10B7-4C54-809C-E8B6C9DC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9687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rgbClr val="1D1C1D"/>
                </a:solidFill>
              </a:rPr>
              <a:t>2. Which region has the highest percent of doses administered?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B41436E-AD2C-4425-865E-33234E7750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59" t="19099" r="63301" b="48974"/>
          <a:stretch/>
        </p:blipFill>
        <p:spPr bwMode="auto">
          <a:xfrm>
            <a:off x="1502108" y="2411896"/>
            <a:ext cx="4089105" cy="29547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9EBCE00-F1B3-4FDB-92D3-F520ADB942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98" t="23375" r="63942" b="43843"/>
          <a:stretch/>
        </p:blipFill>
        <p:spPr bwMode="auto">
          <a:xfrm>
            <a:off x="6655186" y="2408920"/>
            <a:ext cx="4034706" cy="29576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5171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D60CE-A125-4EE4-8D6B-41021C83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3454313"/>
          </a:xfrm>
        </p:spPr>
        <p:txBody>
          <a:bodyPr anchor="b">
            <a:normAutofit/>
          </a:bodyPr>
          <a:lstStyle/>
          <a:p>
            <a:r>
              <a:rPr lang="en-US" dirty="0"/>
              <a:t>3. Which vaccine was distributed the most?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D65CB7-0B73-4A5D-BB0A-68DE4EBF87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56" t="26040" r="45192" b="33325"/>
          <a:stretch/>
        </p:blipFill>
        <p:spPr>
          <a:xfrm>
            <a:off x="5668100" y="305810"/>
            <a:ext cx="5471270" cy="43324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3B63DE-4754-4086-BA8B-2AD8BCEA50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44" t="43895" r="54424" b="40302"/>
          <a:stretch/>
        </p:blipFill>
        <p:spPr>
          <a:xfrm>
            <a:off x="6873302" y="4992202"/>
            <a:ext cx="3060866" cy="155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3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D57B-71B9-4808-9023-64A0E92DD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3494069"/>
          </a:xfrm>
        </p:spPr>
        <p:txBody>
          <a:bodyPr anchor="b">
            <a:normAutofit/>
          </a:bodyPr>
          <a:lstStyle/>
          <a:p>
            <a:r>
              <a:rPr lang="en-US" sz="2500" dirty="0"/>
              <a:t>4. Which population according to age group has a higher percentage of people vaccinated?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2F6E71-57A2-48C9-B41C-7A787C17D1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41" t="22961" r="45308" b="34146"/>
          <a:stretch/>
        </p:blipFill>
        <p:spPr>
          <a:xfrm>
            <a:off x="6096000" y="378167"/>
            <a:ext cx="5162146" cy="43147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42EC60-2EA6-48B9-94CF-9557F83C23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71" t="42868" r="44385" b="41329"/>
          <a:stretch/>
        </p:blipFill>
        <p:spPr>
          <a:xfrm>
            <a:off x="6221895" y="4890184"/>
            <a:ext cx="4910355" cy="158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53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74F8-24A0-48BB-9E23-6C6B3251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5E1BD-C469-47E2-A358-F18B09CC2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8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D4E2-DE7C-4BD1-B298-2425BF3D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5439"/>
            <a:ext cx="10058400" cy="1006938"/>
          </a:xfrm>
        </p:spPr>
        <p:txBody>
          <a:bodyPr/>
          <a:lstStyle/>
          <a:p>
            <a:pPr algn="ctr"/>
            <a:r>
              <a:rPr lang="en-US" dirty="0"/>
              <a:t>Work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490D2-0A45-4C26-9055-672A52C44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9441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{26F96BFF-8647-4E0D-A1EE-197A236E1623}tf56160789_win32</Template>
  <TotalTime>129</TotalTime>
  <Words>172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Bookman Old Style</vt:lpstr>
      <vt:lpstr>Calibri</vt:lpstr>
      <vt:lpstr>Franklin Gothic Book</vt:lpstr>
      <vt:lpstr>Slack-Lato</vt:lpstr>
      <vt:lpstr>1_RetrospectVTI</vt:lpstr>
      <vt:lpstr>US Vaccine Tracker</vt:lpstr>
      <vt:lpstr>Topic </vt:lpstr>
      <vt:lpstr>Questions</vt:lpstr>
      <vt:lpstr>1. How many vaccine doses were administered per region?</vt:lpstr>
      <vt:lpstr>2. Which region has the highest percent of doses administered?</vt:lpstr>
      <vt:lpstr>3. Which vaccine was distributed the most?</vt:lpstr>
      <vt:lpstr>4. Which population according to age group has a higher percentage of people vaccinated? </vt:lpstr>
      <vt:lpstr>PowerPoint Presentation</vt:lpstr>
      <vt:lpstr>Work Cited</vt:lpstr>
      <vt:lpstr>“Eat healthy and do not forget to workout, this is going to build your immunity.”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Vaccine Tracker</dc:title>
  <dc:creator>Ramsha Zaman</dc:creator>
  <cp:lastModifiedBy>Ramsha Zaman</cp:lastModifiedBy>
  <cp:revision>8</cp:revision>
  <dcterms:created xsi:type="dcterms:W3CDTF">2021-10-28T02:05:00Z</dcterms:created>
  <dcterms:modified xsi:type="dcterms:W3CDTF">2021-10-28T04:29:46Z</dcterms:modified>
</cp:coreProperties>
</file>