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3" r:id="rId4"/>
    <p:sldId id="266" r:id="rId5"/>
    <p:sldId id="262" r:id="rId6"/>
    <p:sldId id="260" r:id="rId7"/>
    <p:sldId id="269" r:id="rId8"/>
    <p:sldId id="270" r:id="rId9"/>
    <p:sldId id="261" r:id="rId10"/>
    <p:sldId id="264" r:id="rId11"/>
    <p:sldId id="268" r:id="rId12"/>
    <p:sldId id="265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id/covid-19-data/tree/master/public/data/vaccinations" TargetMode="External"/><Relationship Id="rId2" Type="http://schemas.openxmlformats.org/officeDocument/2006/relationships/hyperlink" Target="https://www.kaggle.com/peretzcohen/us-vaccine-track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26382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US Vaccine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Raven Thornton, Ramsha Zaman, Tania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uevara, Whitney Wong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.S. vaccination campaign prevented up to 279,000 COVID-19 deaths | YaleNews">
            <a:extLst>
              <a:ext uri="{FF2B5EF4-FFF2-40B4-BE49-F238E27FC236}">
                <a16:creationId xmlns:a16="http://schemas.microsoft.com/office/drawing/2014/main" id="{369ED6D3-CF2A-48B0-95A1-F5F299FF8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8" y="3586638"/>
            <a:ext cx="4556989" cy="278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 starts COVID-19 vaccinations after Pfizer vaccine authorized">
            <a:extLst>
              <a:ext uri="{FF2B5EF4-FFF2-40B4-BE49-F238E27FC236}">
                <a16:creationId xmlns:a16="http://schemas.microsoft.com/office/drawing/2014/main" id="{110A3143-0B4C-4F11-97FD-F2310FDC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7" y="639097"/>
            <a:ext cx="457688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D57B-71B9-4808-9023-64A0E92D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3494069"/>
          </a:xfrm>
        </p:spPr>
        <p:txBody>
          <a:bodyPr anchor="b">
            <a:normAutofit/>
          </a:bodyPr>
          <a:lstStyle/>
          <a:p>
            <a:r>
              <a:rPr lang="en-US" sz="2500" dirty="0"/>
              <a:t>4. Which population according to age group has a higher percentage of people vaccinated?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2F6E71-57A2-48C9-B41C-7A787C17D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1" t="22961" r="45308" b="34146"/>
          <a:stretch/>
        </p:blipFill>
        <p:spPr>
          <a:xfrm>
            <a:off x="6096000" y="376034"/>
            <a:ext cx="5162146" cy="4314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524053-B3A3-47F0-BEE1-9E60A3CAC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0" r="8465"/>
          <a:stretch/>
        </p:blipFill>
        <p:spPr>
          <a:xfrm>
            <a:off x="6519409" y="4873162"/>
            <a:ext cx="4315327" cy="19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5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619585-A194-46B2-8D47-6C44AE09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3351"/>
            <a:ext cx="10058400" cy="1184388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B9C3DC-8E1B-4776-B436-D568D426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286485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1D1C1D"/>
                </a:solidFill>
                <a:latin typeface="Slack-Lato"/>
              </a:rPr>
              <a:t>From the data we can conclude…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D1C1D"/>
                </a:solidFill>
                <a:latin typeface="Slack-Lato"/>
              </a:rPr>
              <a:t> More people in our US population are getting vaccinated based on age group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D1C1D"/>
                </a:solidFill>
                <a:latin typeface="Slack-Lato"/>
              </a:rPr>
              <a:t> Pfizer is on the top of the charts for most heavily distributed vaccine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D1C1D"/>
                </a:solidFill>
                <a:latin typeface="Slack-Lato"/>
              </a:rPr>
              <a:t> The NE region had the most vaccines distributed and administered 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D1C1D"/>
                </a:solidFill>
                <a:latin typeface="Slack-Lato"/>
              </a:rPr>
              <a:t>The South had the most distributed vaccine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D1C1D"/>
                </a:solidFill>
                <a:latin typeface="Slack-Lato"/>
              </a:rPr>
              <a:t> Elders, 65 and over, have gotten vaccinated the most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AD0E7-8E2B-4E29-AC4C-09FD2AF7D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5" t="2057" b="-1"/>
          <a:stretch/>
        </p:blipFill>
        <p:spPr>
          <a:xfrm>
            <a:off x="2997868" y="5135717"/>
            <a:ext cx="6196264" cy="9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2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D4E2-DE7C-4BD1-B298-2425BF3D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5439"/>
            <a:ext cx="10058400" cy="1006938"/>
          </a:xfrm>
        </p:spPr>
        <p:txBody>
          <a:bodyPr/>
          <a:lstStyle/>
          <a:p>
            <a:pPr algn="ctr"/>
            <a:r>
              <a:rPr lang="en-US" dirty="0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90D2-0A45-4C26-9055-672A52C44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39271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 2021. </a:t>
            </a:r>
            <a:r>
              <a:rPr lang="en-US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covid-19-data/public/data/vaccinations at master · </a:t>
            </a:r>
            <a:r>
              <a:rPr lang="en-US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owid</a:t>
            </a:r>
            <a:r>
              <a:rPr lang="en-US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/covid-19-data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	[online] Available at: &lt;https://github.com/owid/covid-19-	data/tree/master/public/data/vaccinations&gt; [Accessed 20 October 2021]. </a:t>
            </a:r>
            <a:endParaRPr lang="en-US" sz="2200" dirty="0">
              <a:solidFill>
                <a:srgbClr val="1D1C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Kaggle.com. 2021.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 Vaccine Tracker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[online] Available at: 	&lt;https://www.kaggle.com/peretzcohen/us-vaccine-tracker&gt; [Accessed 20 	October 2021].</a:t>
            </a:r>
          </a:p>
        </p:txBody>
      </p:sp>
    </p:spTree>
    <p:extLst>
      <p:ext uri="{BB962C8B-B14F-4D97-AF65-F5344CB8AC3E}">
        <p14:creationId xmlns:p14="http://schemas.microsoft.com/office/powerpoint/2010/main" val="54879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“Eat healthy and do not forget to workout, this is going to build your immunity.”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Daisy Shah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B9B2-8C99-4CA4-BDBD-14DC23EA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31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69EF-9A30-4561-A2AF-BCFFB768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9205"/>
            <a:ext cx="10058400" cy="1739590"/>
          </a:xfrm>
        </p:spPr>
        <p:txBody>
          <a:bodyPr>
            <a:normAutofit/>
          </a:bodyPr>
          <a:lstStyle/>
          <a:p>
            <a:pPr algn="ctr"/>
            <a:r>
              <a:rPr lang="en-US" sz="2800" b="0" i="0" dirty="0">
                <a:solidFill>
                  <a:srgbClr val="1D1C1D"/>
                </a:solidFill>
                <a:effectLst/>
                <a:latin typeface="Slack-Lato"/>
              </a:rPr>
              <a:t>Our project is to uncover patterns in population vaccinations in USA regarding region, percentage of administered to distributed dosages, age group</a:t>
            </a:r>
            <a:r>
              <a:rPr lang="en-US" sz="2800" dirty="0">
                <a:solidFill>
                  <a:srgbClr val="1D1C1D"/>
                </a:solidFill>
                <a:latin typeface="Slack-Lato"/>
              </a:rPr>
              <a:t>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455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7CD0-1390-400E-8C1B-794629D5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5426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ABDE-615F-41B7-84FA-A33D6F975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1D1C1D"/>
                </a:solidFill>
                <a:latin typeface="Slack-Lato"/>
              </a:rPr>
              <a:t>1. How many vaccine doses were administered per region?</a:t>
            </a:r>
          </a:p>
          <a:p>
            <a:pPr algn="ctr"/>
            <a:r>
              <a:rPr lang="en-US" sz="2400" dirty="0">
                <a:solidFill>
                  <a:srgbClr val="1D1C1D"/>
                </a:solidFill>
                <a:latin typeface="Slack-Lato"/>
              </a:rPr>
              <a:t>2. Which region has the highest percent of doses administered (out of doses distributed)?</a:t>
            </a:r>
          </a:p>
          <a:p>
            <a:pPr algn="ctr"/>
            <a:r>
              <a:rPr lang="en-US" sz="2400" dirty="0">
                <a:solidFill>
                  <a:srgbClr val="1D1C1D"/>
                </a:solidFill>
                <a:latin typeface="Slack-Lato"/>
              </a:rPr>
              <a:t>3. Which vaccine was distributed the most? </a:t>
            </a:r>
          </a:p>
          <a:p>
            <a:pPr algn="ctr"/>
            <a:r>
              <a:rPr lang="en-US" sz="2400" dirty="0">
                <a:solidFill>
                  <a:srgbClr val="1D1C1D"/>
                </a:solidFill>
                <a:latin typeface="Slack-Lato"/>
              </a:rPr>
              <a:t>4. Which population according to age group has a higher percentage of people vaccinated? </a:t>
            </a:r>
          </a:p>
        </p:txBody>
      </p:sp>
    </p:spTree>
    <p:extLst>
      <p:ext uri="{BB962C8B-B14F-4D97-AF65-F5344CB8AC3E}">
        <p14:creationId xmlns:p14="http://schemas.microsoft.com/office/powerpoint/2010/main" val="82160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A756-EE23-4545-9CC4-EBBB2B28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77154"/>
          </a:xfrm>
        </p:spPr>
        <p:txBody>
          <a:bodyPr/>
          <a:lstStyle/>
          <a:p>
            <a:pPr algn="ctr"/>
            <a:r>
              <a:rPr lang="en-US" dirty="0"/>
              <a:t>Dataset Selected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E4C87-9E05-4D56-8C18-5155184D3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86" y="2264229"/>
            <a:ext cx="10532828" cy="33673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solidFill>
                  <a:srgbClr val="1D1C1D"/>
                </a:solidFill>
                <a:latin typeface="Slack-Lato"/>
              </a:rPr>
              <a:t>Kaggle US Tracker Data: 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Slack-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https://www.kaggle.com/peretzcohen/us-vaccine-tracker</a:t>
            </a:r>
            <a:r>
              <a:rPr lang="en-US" sz="2400" dirty="0">
                <a:solidFill>
                  <a:srgbClr val="002060"/>
                </a:solidFill>
                <a:latin typeface="Slack-Lato"/>
              </a:rPr>
              <a:t> 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https://github.com/owid/covid-19-data/tree/master/public/data/vaccinations</a:t>
            </a:r>
            <a:r>
              <a:rPr lang="en-US" sz="2400" dirty="0">
                <a:solidFill>
                  <a:srgbClr val="002060"/>
                </a:solidFill>
                <a:latin typeface="Slack-Lato"/>
              </a:rPr>
              <a:t>  </a:t>
            </a:r>
          </a:p>
          <a:p>
            <a:pPr algn="ctr"/>
            <a:endParaRPr lang="en-US" sz="2400" dirty="0">
              <a:solidFill>
                <a:srgbClr val="1D1C1D"/>
              </a:solidFill>
              <a:latin typeface="Slack-Lato"/>
            </a:endParaRPr>
          </a:p>
          <a:p>
            <a:pPr algn="ctr"/>
            <a:r>
              <a:rPr lang="en-US" sz="2400" dirty="0">
                <a:solidFill>
                  <a:srgbClr val="1D1C1D"/>
                </a:solidFill>
                <a:latin typeface="Slack-Lato"/>
              </a:rPr>
              <a:t>Repository: </a:t>
            </a:r>
          </a:p>
          <a:p>
            <a:pPr algn="ctr"/>
            <a:r>
              <a:rPr lang="en-US" sz="2400" u="sng" dirty="0">
                <a:solidFill>
                  <a:srgbClr val="002060"/>
                </a:solidFill>
                <a:latin typeface="Slack-Lato"/>
              </a:rPr>
              <a:t>https://github.com/Ramsha2025/US-Vaccine-Tracker-Challenge</a:t>
            </a:r>
          </a:p>
        </p:txBody>
      </p:sp>
    </p:spTree>
    <p:extLst>
      <p:ext uri="{BB962C8B-B14F-4D97-AF65-F5344CB8AC3E}">
        <p14:creationId xmlns:p14="http://schemas.microsoft.com/office/powerpoint/2010/main" val="121522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CDC6-0718-4E70-BAE7-1D8412B8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3136260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1. How many vaccine doses were administered per region?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4F2036-77B6-492C-BCB5-63ADEB0AD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9" t="29362" r="59135" b="28449"/>
          <a:stretch/>
        </p:blipFill>
        <p:spPr bwMode="auto">
          <a:xfrm>
            <a:off x="6284252" y="901148"/>
            <a:ext cx="4559342" cy="37509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4612AC-1386-42F6-842D-96B5CF4134C5}"/>
              </a:ext>
            </a:extLst>
          </p:cNvPr>
          <p:cNvSpPr/>
          <p:nvPr/>
        </p:nvSpPr>
        <p:spPr>
          <a:xfrm>
            <a:off x="6523165" y="127112"/>
            <a:ext cx="4081519" cy="7740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Administrated and Distributed Vaccine in 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B2230-9A57-4D79-A63D-6EDDBE4ABD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57" t="30514" r="48261" b="53625"/>
          <a:stretch/>
        </p:blipFill>
        <p:spPr>
          <a:xfrm>
            <a:off x="6626955" y="5314122"/>
            <a:ext cx="3873937" cy="1393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2E3AE-7EFD-4BF6-B66B-A86A40993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57" t="22981" r="48261" b="73622"/>
          <a:stretch/>
        </p:blipFill>
        <p:spPr>
          <a:xfrm>
            <a:off x="6626955" y="5015597"/>
            <a:ext cx="3873937" cy="2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3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6383-10B7-4C54-809C-E8B6C9DC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9687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1D1C1D"/>
                </a:solidFill>
              </a:rPr>
              <a:t>2. Which region has the highest percent of doses administered?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41436E-AD2C-4425-865E-33234E775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59" t="19099" r="63301" b="48974"/>
          <a:stretch/>
        </p:blipFill>
        <p:spPr bwMode="auto">
          <a:xfrm>
            <a:off x="6608050" y="2544418"/>
            <a:ext cx="4089105" cy="29547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EBCE00-F1B3-4FDB-92D3-F520ADB94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8" t="23375" r="63942" b="43843"/>
          <a:stretch/>
        </p:blipFill>
        <p:spPr bwMode="auto">
          <a:xfrm>
            <a:off x="1494845" y="2544418"/>
            <a:ext cx="4034706" cy="2957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171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0F74-76DA-4AC9-B0E2-3CA51809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50311"/>
          </a:xfrm>
        </p:spPr>
        <p:txBody>
          <a:bodyPr/>
          <a:lstStyle/>
          <a:p>
            <a:pPr algn="ctr"/>
            <a:r>
              <a:rPr lang="en-US" dirty="0"/>
              <a:t>Region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7CDBFE-085F-4E8B-B0B8-BB72A3809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86" t="20939" r="61071" b="37348"/>
          <a:stretch/>
        </p:blipFill>
        <p:spPr>
          <a:xfrm>
            <a:off x="1262742" y="2144485"/>
            <a:ext cx="4194629" cy="3624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85B7F9-418F-49DD-96FA-E60C9C71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86" t="23479" r="60714" b="33113"/>
          <a:stretch/>
        </p:blipFill>
        <p:spPr>
          <a:xfrm>
            <a:off x="6604000" y="2144485"/>
            <a:ext cx="4325258" cy="38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69E6-17E2-45BA-B743-89916177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8368"/>
          </a:xfrm>
        </p:spPr>
        <p:txBody>
          <a:bodyPr/>
          <a:lstStyle/>
          <a:p>
            <a:pPr algn="ctr"/>
            <a:r>
              <a:rPr lang="en-US" dirty="0"/>
              <a:t>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0225B-9061-4492-9A3D-C58DBF254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2" t="14586" r="57976" b="41160"/>
          <a:stretch/>
        </p:blipFill>
        <p:spPr>
          <a:xfrm>
            <a:off x="1097280" y="2087744"/>
            <a:ext cx="4534263" cy="3630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2458AB-B22F-4391-AB5E-1117C347F7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7" t="21786" r="58214" b="32901"/>
          <a:stretch/>
        </p:blipFill>
        <p:spPr>
          <a:xfrm>
            <a:off x="6560458" y="2177144"/>
            <a:ext cx="4534263" cy="36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6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60CE-A125-4EE4-8D6B-41021C83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3454313"/>
          </a:xfrm>
        </p:spPr>
        <p:txBody>
          <a:bodyPr anchor="b">
            <a:normAutofit/>
          </a:bodyPr>
          <a:lstStyle/>
          <a:p>
            <a:r>
              <a:rPr lang="en-US" dirty="0"/>
              <a:t>3. Which vaccine was distributed the most?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65CB7-0B73-4A5D-BB0A-68DE4EBF8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56" t="26040" r="45192" b="33325"/>
          <a:stretch/>
        </p:blipFill>
        <p:spPr>
          <a:xfrm>
            <a:off x="5668100" y="189696"/>
            <a:ext cx="5471270" cy="4332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3B63DE-4754-4086-BA8B-2AD8BCEA5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44" t="43895" r="54424" b="40302"/>
          <a:stretch/>
        </p:blipFill>
        <p:spPr>
          <a:xfrm>
            <a:off x="6873302" y="5108316"/>
            <a:ext cx="3060866" cy="15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373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{26F96BFF-8647-4E0D-A1EE-197A236E1623}tf56160789_win32</Template>
  <TotalTime>323</TotalTime>
  <Words>380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Slack-Lato</vt:lpstr>
      <vt:lpstr>Times New Roman</vt:lpstr>
      <vt:lpstr>1_RetrospectVTI</vt:lpstr>
      <vt:lpstr>US Vaccine Tracker</vt:lpstr>
      <vt:lpstr>Topic </vt:lpstr>
      <vt:lpstr>Questions</vt:lpstr>
      <vt:lpstr>Dataset Selected &amp; Cleaning</vt:lpstr>
      <vt:lpstr>1. How many vaccine doses were administered per region?</vt:lpstr>
      <vt:lpstr>2. Which region has the highest percent of doses administered?</vt:lpstr>
      <vt:lpstr>Region</vt:lpstr>
      <vt:lpstr>Region</vt:lpstr>
      <vt:lpstr>3. Which vaccine was distributed the most?</vt:lpstr>
      <vt:lpstr>4. Which population according to age group has a higher percentage of people vaccinated? </vt:lpstr>
      <vt:lpstr>Conclusion</vt:lpstr>
      <vt:lpstr>Work Cited</vt:lpstr>
      <vt:lpstr>“Eat healthy and do not forget to workout, this is going to build your immunity.”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Vaccine Tracker</dc:title>
  <dc:creator>Ramsha Zaman</dc:creator>
  <cp:lastModifiedBy>Ramsha Zaman</cp:lastModifiedBy>
  <cp:revision>20</cp:revision>
  <dcterms:created xsi:type="dcterms:W3CDTF">2021-10-28T02:05:00Z</dcterms:created>
  <dcterms:modified xsi:type="dcterms:W3CDTF">2021-10-30T20:20:46Z</dcterms:modified>
</cp:coreProperties>
</file>