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3" r:id="rId4"/>
    <p:sldId id="262" r:id="rId5"/>
    <p:sldId id="260" r:id="rId6"/>
    <p:sldId id="261" r:id="rId7"/>
    <p:sldId id="264" r:id="rId8"/>
    <p:sldId id="266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26382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US Vaccine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Raven Thornton, Ramsha Zaman, Tania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uevara, Whitney Wong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.S. vaccination campaign prevented up to 279,000 COVID-19 deaths | YaleNews">
            <a:extLst>
              <a:ext uri="{FF2B5EF4-FFF2-40B4-BE49-F238E27FC236}">
                <a16:creationId xmlns:a16="http://schemas.microsoft.com/office/drawing/2014/main" id="{369ED6D3-CF2A-48B0-95A1-F5F299FF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8" y="3586638"/>
            <a:ext cx="4556989" cy="27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 starts COVID-19 vaccinations after Pfizer vaccine authorized">
            <a:extLst>
              <a:ext uri="{FF2B5EF4-FFF2-40B4-BE49-F238E27FC236}">
                <a16:creationId xmlns:a16="http://schemas.microsoft.com/office/drawing/2014/main" id="{110A3143-0B4C-4F11-97FD-F2310FDC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7" y="639097"/>
            <a:ext cx="457688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“Eat healthy and do not forget to workout, this is going to build your immunity.”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Daisy Shah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B9B2-8C99-4CA4-BDBD-14DC23EA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3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69EF-9A30-4561-A2AF-BCFFB768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0966"/>
            <a:ext cx="10058400" cy="1739590"/>
          </a:xfrm>
        </p:spPr>
        <p:txBody>
          <a:bodyPr>
            <a:normAutofit/>
          </a:bodyPr>
          <a:lstStyle/>
          <a:p>
            <a:pPr algn="ctr"/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Our project is to uncover patterns in population vaccinations in USA regarding region, percentage of administered dosages, age group, and distribution.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5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7CD0-1390-400E-8C1B-794629D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5426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ABDE-615F-41B7-84FA-A33D6F97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1. How many vaccine doses were administered per region?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2. Which region has the highest percent of doses administered (out of doses distributed)?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3. Which vaccine was distributed the most? 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4. Which population according to age group has a higher percentage of people vaccinated? </a:t>
            </a:r>
          </a:p>
        </p:txBody>
      </p:sp>
    </p:spTree>
    <p:extLst>
      <p:ext uri="{BB962C8B-B14F-4D97-AF65-F5344CB8AC3E}">
        <p14:creationId xmlns:p14="http://schemas.microsoft.com/office/powerpoint/2010/main" val="8216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DC6-0718-4E70-BAE7-1D8412B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78"/>
            <a:ext cx="10058400" cy="12076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1D1C1D"/>
                </a:solidFill>
              </a:rPr>
              <a:t>1. How many vaccine doses were administered per region?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C0AB-C831-4928-BA8E-4F166E178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3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6383-10B7-4C54-809C-E8B6C9DC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687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1D1C1D"/>
                </a:solidFill>
              </a:rPr>
              <a:t>2. Which region has the highest percent of doses administered?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8A13-4E17-4B3D-9893-2E98A308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1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60CE-A125-4EE4-8D6B-41021C83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927"/>
            <a:ext cx="10058400" cy="1471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1D1C1D"/>
                </a:solidFill>
              </a:rPr>
              <a:t>3. Which vaccine was distributed the most?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215A-DC59-4A67-937F-2A1FCEAF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3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D57B-71B9-4808-9023-64A0E92D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4. </a:t>
            </a:r>
            <a:r>
              <a:rPr lang="en-US" sz="3600" dirty="0">
                <a:solidFill>
                  <a:srgbClr val="1D1C1D"/>
                </a:solidFill>
              </a:rPr>
              <a:t>Which population according to age group has a higher percentage of people vaccinated?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0081-FB9E-41DE-A56D-E025E778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5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74F8-24A0-48BB-9E23-6C6B325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E1BD-C469-47E2-A358-F18B09CC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D4E2-DE7C-4BD1-B298-2425BF3D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439"/>
            <a:ext cx="10058400" cy="1006938"/>
          </a:xfrm>
        </p:spPr>
        <p:txBody>
          <a:bodyPr/>
          <a:lstStyle/>
          <a:p>
            <a:pPr algn="ctr"/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90D2-0A45-4C26-9055-672A52C4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44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{26F96BFF-8647-4E0D-A1EE-197A236E1623}tf56160789_win32</Template>
  <TotalTime>98</TotalTime>
  <Words>165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Slack-Lato</vt:lpstr>
      <vt:lpstr>1_RetrospectVTI</vt:lpstr>
      <vt:lpstr>US Vaccine Tracker</vt:lpstr>
      <vt:lpstr>Topic </vt:lpstr>
      <vt:lpstr>Questions</vt:lpstr>
      <vt:lpstr>1. How many vaccine doses were administered per region?</vt:lpstr>
      <vt:lpstr>2. Which region has the highest percent of doses administered?</vt:lpstr>
      <vt:lpstr>3. Which vaccine was distributed the most?</vt:lpstr>
      <vt:lpstr>4. Which population according to age group has a higher percentage of people vaccinated? </vt:lpstr>
      <vt:lpstr>PowerPoint Presentation</vt:lpstr>
      <vt:lpstr>Work Cited</vt:lpstr>
      <vt:lpstr>“Eat healthy and do not forget to workout, this is going to build your immunity.”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Vaccine Tracker</dc:title>
  <dc:creator>Ramsha Zaman</dc:creator>
  <cp:lastModifiedBy>Ramsha Zaman</cp:lastModifiedBy>
  <cp:revision>5</cp:revision>
  <dcterms:created xsi:type="dcterms:W3CDTF">2021-10-28T02:05:00Z</dcterms:created>
  <dcterms:modified xsi:type="dcterms:W3CDTF">2021-10-28T03:43:24Z</dcterms:modified>
</cp:coreProperties>
</file>