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73" r:id="rId2"/>
    <p:sldId id="274" r:id="rId3"/>
    <p:sldId id="266" r:id="rId4"/>
    <p:sldId id="261" r:id="rId5"/>
    <p:sldId id="256" r:id="rId6"/>
    <p:sldId id="257" r:id="rId7"/>
    <p:sldId id="277" r:id="rId8"/>
    <p:sldId id="263" r:id="rId9"/>
    <p:sldId id="276" r:id="rId10"/>
    <p:sldId id="258" r:id="rId11"/>
    <p:sldId id="272" r:id="rId12"/>
    <p:sldId id="262" r:id="rId13"/>
    <p:sldId id="26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176D-D2F3-4F4F-B9DF-0983085AF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0D1D9-D5E4-4431-A035-8495AFF59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C624D-F681-454A-A835-8404D8BE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53C3-06D7-491C-AD44-A7BF4DDA9AA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2D2A5-893B-4FEA-A6B8-A5E6F558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BA970-7591-4169-B125-35927659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C71-4080-4E95-8EA5-8F4B26E7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4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4B279-7E16-40B8-B87A-414B689C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A8DA4-906E-4863-8700-0DD0163AD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F94CC-C561-4E1F-9C1E-BF21B5D2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53C3-06D7-491C-AD44-A7BF4DDA9AA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B6F5-F888-4EDD-AFA2-E91249C2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B352D-6C56-47EC-98C3-32458134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C71-4080-4E95-8EA5-8F4B26E7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2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3F30A-1803-4B12-9E34-76D17F573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B868C-891A-4A57-BD64-561220E05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571EA-0A73-44A0-8C1B-3BA2A35E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53C3-06D7-491C-AD44-A7BF4DDA9AA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4C3EB-6076-40C5-97B9-11630780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5419-1CEB-4CB1-BACF-F46AC7D1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C71-4080-4E95-8EA5-8F4B26E7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1368-D586-4C6F-804E-515BB156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16B2-24DE-4887-9FBE-D34AFD59A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514AF-949B-4F12-834F-BA76454F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53C3-06D7-491C-AD44-A7BF4DDA9AA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DED4F-8BE6-4DAF-86F0-8371929A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077E7-B6A3-4ABF-8CB6-B9A27345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C71-4080-4E95-8EA5-8F4B26E7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1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83BC-ADA0-4DF8-9DCE-0C837B95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BD9FF-F0C1-4696-90F1-3E2E29828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C542B-FE17-492B-95FB-53FD3984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53C3-06D7-491C-AD44-A7BF4DDA9AA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D8302-8926-4BAE-8B6C-65114EA5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31E8D-92AF-4D37-896C-4EF2B0A7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C71-4080-4E95-8EA5-8F4B26E7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4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B690-BA7C-4E04-8014-1E3CAC90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0849F-BAE6-43B3-B9DA-F8AF62E03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7BF72-02B7-4292-A8E5-A5241618C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1FA11-9525-4611-BDF4-530986F6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53C3-06D7-491C-AD44-A7BF4DDA9AA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57A8C-DAAF-4661-BBCB-578B9DC8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EE6A5-E3C5-46A5-A7D6-EAF4FDF9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C71-4080-4E95-8EA5-8F4B26E7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6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F98C-B557-41D3-83FB-CBCEADBBD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E74D4-EB62-4ADB-93AA-243DEBF49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75667-4555-42B2-85E2-23A2D743A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D3833-4D8C-44A8-8D93-3F51C2F1F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EEEF5-435A-42FE-B805-E0C42D79B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1A957-659E-4BBF-9E0B-3B02AC17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53C3-06D7-491C-AD44-A7BF4DDA9AA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43C60-9EB8-49F3-A99C-5BE43F5B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B690C0-0A4C-4BD4-88C7-67E22988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C71-4080-4E95-8EA5-8F4B26E7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2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4508-0EB6-4A37-BFCE-5A9618DD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33861-CB9F-4A43-8D8F-7618E524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53C3-06D7-491C-AD44-A7BF4DDA9AA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3A654-C3E9-4D47-9CF8-9491119E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8078E-55F4-4769-9C89-A6F83B6E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C71-4080-4E95-8EA5-8F4B26E7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8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C69BB-E557-4F2B-B039-0AA50A10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53C3-06D7-491C-AD44-A7BF4DDA9AA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216125-B3EC-4871-BE7D-770BCCEA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17C7-F1F8-4B0E-9B66-4438871A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C71-4080-4E95-8EA5-8F4B26E7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0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4B5A-72A2-45D7-95A6-8147EF1A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F9A3F-BB9C-413F-B25E-240ACF27E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7517B-9EC0-42DA-BF89-CB28964A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D12CE-45C5-4E1A-A0FA-6559228D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53C3-06D7-491C-AD44-A7BF4DDA9AA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7FFA0-8ED9-414D-9E7B-8C4C6951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A02F0-5848-4BE6-9FF4-8073EC09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C71-4080-4E95-8EA5-8F4B26E7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2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05F2-EF64-4D71-A6E8-A8F26260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65DB7-D402-4794-9772-5440B23AB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E8C80-19BC-454F-A2C9-4A2015856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2E649-7C17-4E8B-BE3B-81742F13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53C3-06D7-491C-AD44-A7BF4DDA9AA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523E7-BAB3-4158-AC30-98A69AEB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9EB91-DB0D-4B2F-90C2-72BE8D51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C71-4080-4E95-8EA5-8F4B26E7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3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EFA316-01FB-498A-8C39-3118F88A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B049E-993E-42D8-9B0E-93FE7E1F2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37956-3104-4A7C-B65D-ECB91D172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053C3-06D7-491C-AD44-A7BF4DDA9AA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1564A-444D-46A7-851E-F58C0AA79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17E39-DFC6-43A8-B561-B7CADEAE6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3CC71-4080-4E95-8EA5-8F4B26E7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216E90-5351-4291-83DC-71994741A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821" y="0"/>
            <a:ext cx="12290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3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35A902-FA1D-4F30-8B5E-55F0F7FA8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" y="28675"/>
            <a:ext cx="12217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D4C9DC-57A8-4185-89DF-9383D49DA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1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0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E2257E-2222-4E7E-8978-24AB5F1B3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6784"/>
            <a:ext cx="12192000" cy="687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8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7DC156-B5FF-4772-850D-8251C5F94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45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63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 Sticker - Thank You Bear - Discover &amp; Share GIFs">
            <a:extLst>
              <a:ext uri="{FF2B5EF4-FFF2-40B4-BE49-F238E27FC236}">
                <a16:creationId xmlns:a16="http://schemas.microsoft.com/office/drawing/2014/main" id="{0B035F7E-3444-4128-BC27-EF6BEDCB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723" y="985838"/>
            <a:ext cx="4770927" cy="4462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1030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2833E9-0EE9-452F-945A-4F05B81D8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96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5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85524-DE85-4FF1-9A3F-279B6E370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307" y="2004220"/>
            <a:ext cx="7846743" cy="344408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DCF435-91E4-40A7-8476-B9A4EFA0D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557" y="0"/>
            <a:ext cx="12353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8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B89C9F-2CF0-439F-9891-93B5EDD3B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650"/>
            <a:ext cx="12225336" cy="683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1F31C1-B891-4166-B169-5F70EC774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922" y="0"/>
            <a:ext cx="12229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7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57C579-4F3E-4ACF-81E7-DF9AF25D5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0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0018FD-A7DF-43A2-B884-71AFD0EFE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24"/>
            <a:ext cx="12192002" cy="6805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84A510-9778-4CEB-8A4C-84D55DFD4897}"/>
              </a:ext>
            </a:extLst>
          </p:cNvPr>
          <p:cNvSpPr txBox="1"/>
          <p:nvPr/>
        </p:nvSpPr>
        <p:spPr>
          <a:xfrm>
            <a:off x="3965608" y="2002055"/>
            <a:ext cx="58329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Utilization of Meta LLAMA-2 pre-trained model specifically designed for offering career advice to intermediate level students.</a:t>
            </a:r>
          </a:p>
        </p:txBody>
      </p:sp>
    </p:spTree>
    <p:extLst>
      <p:ext uri="{BB962C8B-B14F-4D97-AF65-F5344CB8AC3E}">
        <p14:creationId xmlns:p14="http://schemas.microsoft.com/office/powerpoint/2010/main" val="1570368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2FC51A-2FD5-46F2-9122-9052B6E55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0296"/>
            <a:ext cx="12192000" cy="6978295"/>
          </a:xfrm>
          <a:prstGeom prst="rect">
            <a:avLst/>
          </a:prstGeom>
        </p:spPr>
      </p:pic>
      <p:sp>
        <p:nvSpPr>
          <p:cNvPr id="6" name="AutoShape 4" descr="Kaggle Logo PNG vector in SVG, PDF, AI, CDR format">
            <a:extLst>
              <a:ext uri="{FF2B5EF4-FFF2-40B4-BE49-F238E27FC236}">
                <a16:creationId xmlns:a16="http://schemas.microsoft.com/office/drawing/2014/main" id="{7558CB47-8BBB-4CF6-9EE7-8873B58D51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202FE4-76E5-480A-A767-9D95BC6465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4" b="16235"/>
          <a:stretch/>
        </p:blipFill>
        <p:spPr>
          <a:xfrm>
            <a:off x="1066899" y="1848051"/>
            <a:ext cx="1396093" cy="7315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7FC465-DE5E-494C-98E2-76F6161E75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49" y="1775574"/>
            <a:ext cx="1077718" cy="10777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57F05D-3F10-4DAC-9413-5C7243558F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573" y="1775573"/>
            <a:ext cx="1236047" cy="12360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564621-9647-4F3D-B77B-AC0FFBD238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917" y="1775574"/>
            <a:ext cx="1077718" cy="10621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BA6ADC-6180-48D2-A9F7-B5EE870131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778" b="95111" l="9778" r="89778">
                        <a14:foregroundMark x1="43111" y1="9333" x2="43111" y2="9333"/>
                        <a14:foregroundMark x1="48889" y1="5778" x2="48889" y2="5778"/>
                        <a14:foregroundMark x1="43111" y1="88889" x2="43111" y2="88889"/>
                        <a14:foregroundMark x1="60000" y1="92444" x2="60000" y2="92444"/>
                        <a14:foregroundMark x1="47556" y1="95111" x2="47556" y2="95111"/>
                        <a14:foregroundMark x1="60000" y1="95111" x2="60000" y2="9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66" y="1770228"/>
            <a:ext cx="1146159" cy="114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7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D8E33D-B52C-4920-80A9-B3536262C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554" y="0"/>
            <a:ext cx="12260554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5C9E4E-17DA-4F05-9047-FA562EC327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7" t="21614" r="4158" b="22679"/>
          <a:stretch/>
        </p:blipFill>
        <p:spPr>
          <a:xfrm>
            <a:off x="450783" y="1453416"/>
            <a:ext cx="11290433" cy="4918508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00B0F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9967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</TotalTime>
  <Words>17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Ramsha</dc:creator>
  <cp:lastModifiedBy>Ramsha</cp:lastModifiedBy>
  <cp:revision>33</cp:revision>
  <dcterms:created xsi:type="dcterms:W3CDTF">2024-06-02T10:03:12Z</dcterms:created>
  <dcterms:modified xsi:type="dcterms:W3CDTF">2024-06-04T10:31:20Z</dcterms:modified>
</cp:coreProperties>
</file>