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C7C1-88D1-F1DF-CFE4-1E37084BD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8FA3-1A44-2682-9E72-731C749B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40CF-5548-4A40-CE30-1C8EF9A6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75BD1-B121-B9F2-1B52-1B40290F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32E0-E70C-66DA-EA50-27DE6E33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0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06E7-3531-6742-5F85-9FA925AC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4C760-15DF-20CB-C12E-11D64E97B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1D56-6C33-D97E-97A6-091FBEBB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AFAB-2E8C-A643-7777-BB74E58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CA10-6E0A-0094-6EC8-635DFF21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2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063B8-C301-1C10-E99C-9EA64A0FC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1B09B-C936-F14D-20D8-0E1A4574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0ED0-F9F0-898E-A272-86B11F0A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11F4-799E-F912-3A32-BEF145CF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1511-32A8-B064-ACD1-624696CD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4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96E3-C31C-403E-13CF-C96F24CB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75FD-71D0-9958-C9FB-0C96E593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80A0-BC30-D868-926B-F02585B2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C889-6AE9-E30E-BDE6-788EF35E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E009-F8BC-18BF-BC19-94FEF987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A341-4A64-BCB5-7426-C8D27F4C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1B034-71BA-8643-531C-27B154B3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5B44-E601-1E32-5426-D9D2EBF9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D3E3D-FAF4-A1A7-9F50-C1E2B1E3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A92A-9F36-DC1F-67AE-4ECE2E26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28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BB45-F644-0588-6E41-F3F2C1A4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EC5E-0DE3-CAA4-572B-4B84C8800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AD0F1-1CAB-7474-3962-88FEF1A99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1408B-D285-D1F3-A207-DD52F90C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97639-F720-74F7-AA26-6A68712A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08993-78E1-81D0-D9B5-A7DE0A17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0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9A0D-A476-A55B-1BE1-6514F59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6B709-37AA-C594-FA4E-999AEF3E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C807E-C2B9-9096-76F7-D7AD5890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344D4-F70D-AF3D-F30D-E7D9E7133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77AC2-0A6E-B4A4-5F86-C35F6A876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02943-827E-0952-2F52-20EA74A6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B2029-7C27-6DA5-261C-0FFFB7AE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BAE05-7ED3-8E3E-A8BF-2DF0368E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9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022D-19E8-6720-FE55-C9DF6C18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3E823-B556-678D-AB2C-F8DE5F19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66AF8-6D47-4FA8-B795-6A18253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D8EC3-0E88-9FC2-4A6F-D2EF6E95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9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970EE-00B7-B0B3-735A-FF1AFA7D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F442D-8BFA-AB90-B5F9-D6E6FC5F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C439F-08CE-8E98-4BD6-A41481AB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D7B4-B3F1-5063-E255-1E6CDEF9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6A4F-1A93-0A1F-DCBE-FA238332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8BA44-E3A4-1C69-270B-7FE1D0D5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A800-28F0-83DC-9384-291A67E7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FCAF6-5B88-BBD0-E669-2EFB1FB9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74FC-1496-9275-EDF3-8C8E2AE9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23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8976-1C08-DF2B-032D-AAB0B693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40E02-1B9B-6C6D-82D4-C9D5E29A4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C8661-F943-4075-ADCF-1E29402A8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6DD31-98AA-5619-F36D-29E50ECA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EF44D-5043-8E3A-6C21-D5C96E7E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ECEF-6082-D2DA-13D4-E9EC56F1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20428-B73F-12E3-0418-2B8CB7FF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3475-4362-C46E-5F6E-356775FD6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9BF4-26EF-7CB1-4D6F-86A459F7F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0043C-EA01-486A-B984-2CAEA00BAF9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C791-BA82-A3DC-26E8-F89C75728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5A60-86DC-6B93-05D3-B95556C79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77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airplanes parked in a row&#10;&#10;Description automatically generated">
            <a:extLst>
              <a:ext uri="{FF2B5EF4-FFF2-40B4-BE49-F238E27FC236}">
                <a16:creationId xmlns:a16="http://schemas.microsoft.com/office/drawing/2014/main" id="{8D27014B-AC0C-BE3F-71B2-197566904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/>
          <a:stretch/>
        </p:blipFill>
        <p:spPr>
          <a:xfrm>
            <a:off x="3205316" y="10"/>
            <a:ext cx="9755310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6F0575-3F8C-124B-3E67-643CE9E08828}"/>
              </a:ext>
            </a:extLst>
          </p:cNvPr>
          <p:cNvSpPr txBox="1"/>
          <p:nvPr/>
        </p:nvSpPr>
        <p:spPr>
          <a:xfrm>
            <a:off x="68826" y="3429000"/>
            <a:ext cx="3873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Problem Statement:</a:t>
            </a:r>
          </a:p>
          <a:p>
            <a:endParaRPr lang="en-IN" dirty="0"/>
          </a:p>
          <a:p>
            <a:r>
              <a:rPr lang="en-IN" dirty="0"/>
              <a:t>    Scraping the customer review</a:t>
            </a:r>
          </a:p>
          <a:p>
            <a:r>
              <a:rPr lang="en-IN" dirty="0"/>
              <a:t>data from the customer review website of British Airways and Analyse the review data to get insights.</a:t>
            </a:r>
          </a:p>
        </p:txBody>
      </p:sp>
      <p:pic>
        <p:nvPicPr>
          <p:cNvPr id="17" name="Picture 16" descr="A logo of an airline">
            <a:extLst>
              <a:ext uri="{FF2B5EF4-FFF2-40B4-BE49-F238E27FC236}">
                <a16:creationId xmlns:a16="http://schemas.microsoft.com/office/drawing/2014/main" id="{FB02BFC1-DB80-5EC4-FD83-35071E9C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" y="820079"/>
            <a:ext cx="3901440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5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lane flying in the sky&#10;&#10;Description automatically generated">
            <a:extLst>
              <a:ext uri="{FF2B5EF4-FFF2-40B4-BE49-F238E27FC236}">
                <a16:creationId xmlns:a16="http://schemas.microsoft.com/office/drawing/2014/main" id="{2E851D11-ADCB-8F00-1A38-9E0AF2FE6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" b="4086"/>
          <a:stretch/>
        </p:blipFill>
        <p:spPr>
          <a:xfrm>
            <a:off x="2959511" y="0"/>
            <a:ext cx="9792930" cy="6858000"/>
          </a:xfrm>
          <a:prstGeom prst="rect">
            <a:avLst/>
          </a:prstGeom>
        </p:spPr>
      </p:pic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80BBF01D-78BD-1982-C8F7-CE13EE057713}"/>
              </a:ext>
            </a:extLst>
          </p:cNvPr>
          <p:cNvSpPr/>
          <p:nvPr/>
        </p:nvSpPr>
        <p:spPr>
          <a:xfrm>
            <a:off x="0" y="0"/>
            <a:ext cx="5486400" cy="6858000"/>
          </a:xfrm>
          <a:prstGeom prst="flowChartDelay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95958-1A51-AA59-99BD-B1718561951F}"/>
              </a:ext>
            </a:extLst>
          </p:cNvPr>
          <p:cNvSpPr txBox="1"/>
          <p:nvPr/>
        </p:nvSpPr>
        <p:spPr>
          <a:xfrm>
            <a:off x="0" y="27530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 From Customer Review: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F28DC-A76C-493F-0C39-05CC871DD328}"/>
              </a:ext>
            </a:extLst>
          </p:cNvPr>
          <p:cNvSpPr txBox="1"/>
          <p:nvPr/>
        </p:nvSpPr>
        <p:spPr>
          <a:xfrm>
            <a:off x="530942" y="644635"/>
            <a:ext cx="370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VADER Model to do sentimental analysis in 2000 review data and derived the result as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59D75-D93C-9955-F861-0C2ADE5F4B15}"/>
              </a:ext>
            </a:extLst>
          </p:cNvPr>
          <p:cNvSpPr txBox="1"/>
          <p:nvPr/>
        </p:nvSpPr>
        <p:spPr>
          <a:xfrm>
            <a:off x="255639" y="1750935"/>
            <a:ext cx="4080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 Reviews – 1006</a:t>
            </a:r>
          </a:p>
          <a:p>
            <a:r>
              <a:rPr lang="en-IN" dirty="0"/>
              <a:t>Negative Reviews – 761</a:t>
            </a:r>
          </a:p>
          <a:p>
            <a:r>
              <a:rPr lang="en-IN" dirty="0"/>
              <a:t>Neutral Reviews - 233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91FDF60-F5CB-ED4C-EB5D-989F9D8ED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2" y="3096325"/>
            <a:ext cx="30861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85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lane flying in the sky&#10;&#10;Description automatically generated">
            <a:extLst>
              <a:ext uri="{FF2B5EF4-FFF2-40B4-BE49-F238E27FC236}">
                <a16:creationId xmlns:a16="http://schemas.microsoft.com/office/drawing/2014/main" id="{2E851D11-ADCB-8F00-1A38-9E0AF2FE6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" b="4086"/>
          <a:stretch/>
        </p:blipFill>
        <p:spPr>
          <a:xfrm>
            <a:off x="2959511" y="0"/>
            <a:ext cx="9792930" cy="6858000"/>
          </a:xfrm>
          <a:prstGeom prst="rect">
            <a:avLst/>
          </a:prstGeom>
        </p:spPr>
      </p:pic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80BBF01D-78BD-1982-C8F7-CE13EE057713}"/>
              </a:ext>
            </a:extLst>
          </p:cNvPr>
          <p:cNvSpPr/>
          <p:nvPr/>
        </p:nvSpPr>
        <p:spPr>
          <a:xfrm>
            <a:off x="0" y="0"/>
            <a:ext cx="5486400" cy="6858000"/>
          </a:xfrm>
          <a:prstGeom prst="flowChartDelay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95958-1A51-AA59-99BD-B1718561951F}"/>
              </a:ext>
            </a:extLst>
          </p:cNvPr>
          <p:cNvSpPr txBox="1"/>
          <p:nvPr/>
        </p:nvSpPr>
        <p:spPr>
          <a:xfrm>
            <a:off x="0" y="27530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 From Customer Review: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F28DC-A76C-493F-0C39-05CC871DD328}"/>
              </a:ext>
            </a:extLst>
          </p:cNvPr>
          <p:cNvSpPr txBox="1"/>
          <p:nvPr/>
        </p:nvSpPr>
        <p:spPr>
          <a:xfrm>
            <a:off x="530942" y="644635"/>
            <a:ext cx="370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VADER Model to do sentimental analysis in 2000 review data and derived the result as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E2EAE3-CFDF-8602-D9F9-B760F543638E}"/>
              </a:ext>
            </a:extLst>
          </p:cNvPr>
          <p:cNvSpPr txBox="1"/>
          <p:nvPr/>
        </p:nvSpPr>
        <p:spPr>
          <a:xfrm>
            <a:off x="226141" y="2192594"/>
            <a:ext cx="4709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Word clouds is used for visualizing unstructured text data and getting insights on trends and patterns.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08F3-4678-583E-6DA7-3CEE41BC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6341"/>
            <a:ext cx="4630994" cy="28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8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Raam .</dc:creator>
  <cp:lastModifiedBy>. Raam .</cp:lastModifiedBy>
  <cp:revision>1</cp:revision>
  <dcterms:created xsi:type="dcterms:W3CDTF">2024-04-29T05:11:58Z</dcterms:created>
  <dcterms:modified xsi:type="dcterms:W3CDTF">2024-04-29T07:27:35Z</dcterms:modified>
</cp:coreProperties>
</file>