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C7C1-88D1-F1DF-CFE4-1E37084BD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8FA3-1A44-2682-9E72-731C74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40CF-5548-4A40-CE30-1C8EF9A6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5BD1-B121-B9F2-1B52-1B40290F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32E0-E70C-66DA-EA50-27DE6E33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06E7-3531-6742-5F85-9FA925AC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4C760-15DF-20CB-C12E-11D64E97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1D56-6C33-D97E-97A6-091FBEB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AFAB-2E8C-A643-7777-BB74E58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CA10-6E0A-0094-6EC8-635DFF2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063B8-C301-1C10-E99C-9EA64A0FC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B09B-C936-F14D-20D8-0E1A457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ED0-F9F0-898E-A272-86B11F0A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1F4-799E-F912-3A32-BEF145C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1511-32A8-B064-ACD1-624696CD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96E3-C31C-403E-13CF-C96F24C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75FD-71D0-9958-C9FB-0C96E593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80A0-BC30-D868-926B-F02585B2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C889-6AE9-E30E-BDE6-788EF35E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E009-F8BC-18BF-BC19-94FEF987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A341-4A64-BCB5-7426-C8D27F4C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B034-71BA-8643-531C-27B154B3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5B44-E601-1E32-5426-D9D2EBF9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3E3D-FAF4-A1A7-9F50-C1E2B1E3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A92A-9F36-DC1F-67AE-4ECE2E26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BB45-F644-0588-6E41-F3F2C1A4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EC5E-0DE3-CAA4-572B-4B84C8800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D0F1-1CAB-7474-3962-88FEF1A99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408B-D285-D1F3-A207-DD52F90C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7639-F720-74F7-AA26-6A68712A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8993-78E1-81D0-D9B5-A7DE0A17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9A0D-A476-A55B-1BE1-6514F59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B709-37AA-C594-FA4E-999AEF3E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807E-C2B9-9096-76F7-D7AD5890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344D4-F70D-AF3D-F30D-E7D9E7133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77AC2-0A6E-B4A4-5F86-C35F6A876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02943-827E-0952-2F52-20EA74A6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B2029-7C27-6DA5-261C-0FFFB7A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BAE05-7ED3-8E3E-A8BF-2DF0368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022D-19E8-6720-FE55-C9DF6C1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3E823-B556-678D-AB2C-F8DE5F19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6AF8-6D47-4FA8-B795-6A18253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D8EC3-0E88-9FC2-4A6F-D2EF6E95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9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970EE-00B7-B0B3-735A-FF1AFA7D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F442D-8BFA-AB90-B5F9-D6E6FC5F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C439F-08CE-8E98-4BD6-A41481A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D7B4-B3F1-5063-E255-1E6CDEF9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6A4F-1A93-0A1F-DCBE-FA238332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BA44-E3A4-1C69-270B-7FE1D0D5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A800-28F0-83DC-9384-291A67E7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CAF6-5B88-BBD0-E669-2EFB1FB9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74FC-1496-9275-EDF3-8C8E2AE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3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8976-1C08-DF2B-032D-AAB0B693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40E02-1B9B-6C6D-82D4-C9D5E29A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C8661-F943-4075-ADCF-1E29402A8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DD31-98AA-5619-F36D-29E50ECA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F44D-5043-8E3A-6C21-D5C96E7E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ECEF-6082-D2DA-13D4-E9EC56F1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20428-B73F-12E3-0418-2B8CB7F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3475-4362-C46E-5F6E-356775FD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9BF4-26EF-7CB1-4D6F-86A459F7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0043C-EA01-486A-B984-2CAEA00BAF9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791-BA82-A3DC-26E8-F89C75728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5A60-86DC-6B93-05D3-B95556C79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2DC6D-12C3-43C0-8DA6-719956B79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airplanes parked in a row&#10;&#10;Description automatically generated">
            <a:extLst>
              <a:ext uri="{FF2B5EF4-FFF2-40B4-BE49-F238E27FC236}">
                <a16:creationId xmlns:a16="http://schemas.microsoft.com/office/drawing/2014/main" id="{8D27014B-AC0C-BE3F-71B2-19756690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>
            <a:off x="3205316" y="10"/>
            <a:ext cx="9755310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F0575-3F8C-124B-3E67-643CE9E08828}"/>
              </a:ext>
            </a:extLst>
          </p:cNvPr>
          <p:cNvSpPr txBox="1"/>
          <p:nvPr/>
        </p:nvSpPr>
        <p:spPr>
          <a:xfrm>
            <a:off x="68826" y="3429000"/>
            <a:ext cx="3873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Statement:</a:t>
            </a:r>
          </a:p>
          <a:p>
            <a:endParaRPr lang="en-IN" dirty="0"/>
          </a:p>
          <a:p>
            <a:r>
              <a:rPr lang="en-IN" dirty="0"/>
              <a:t>    Analyse and create the prediction model to predict booking completed or not in customer booking behaviour analyse data and finding the which feature is most impact on dependent variable</a:t>
            </a:r>
          </a:p>
        </p:txBody>
      </p:sp>
      <p:pic>
        <p:nvPicPr>
          <p:cNvPr id="17" name="Picture 16" descr="A logo of an airline">
            <a:extLst>
              <a:ext uri="{FF2B5EF4-FFF2-40B4-BE49-F238E27FC236}">
                <a16:creationId xmlns:a16="http://schemas.microsoft.com/office/drawing/2014/main" id="{FB02BFC1-DB80-5EC4-FD83-35071E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" y="820079"/>
            <a:ext cx="3901440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ne flying in the sky&#10;&#10;Description automatically generated">
            <a:extLst>
              <a:ext uri="{FF2B5EF4-FFF2-40B4-BE49-F238E27FC236}">
                <a16:creationId xmlns:a16="http://schemas.microsoft.com/office/drawing/2014/main" id="{2E851D11-ADCB-8F00-1A38-9E0AF2FE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4086"/>
          <a:stretch/>
        </p:blipFill>
        <p:spPr>
          <a:xfrm>
            <a:off x="2959511" y="0"/>
            <a:ext cx="9792930" cy="6858000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0BBF01D-78BD-1982-C8F7-CE13EE057713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95958-1A51-AA59-99BD-B1718561951F}"/>
              </a:ext>
            </a:extLst>
          </p:cNvPr>
          <p:cNvSpPr txBox="1"/>
          <p:nvPr/>
        </p:nvSpPr>
        <p:spPr>
          <a:xfrm>
            <a:off x="0" y="275303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 From Customer booking data: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28DC-A76C-493F-0C39-05CC871DD328}"/>
              </a:ext>
            </a:extLst>
          </p:cNvPr>
          <p:cNvSpPr txBox="1"/>
          <p:nvPr/>
        </p:nvSpPr>
        <p:spPr>
          <a:xfrm>
            <a:off x="393290" y="1147046"/>
            <a:ext cx="370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</a:t>
            </a:r>
            <a:r>
              <a:rPr lang="en-IN" dirty="0" err="1"/>
              <a:t>RandomForestRegression</a:t>
            </a:r>
            <a:r>
              <a:rPr lang="en-IN" dirty="0"/>
              <a:t> and </a:t>
            </a:r>
            <a:r>
              <a:rPr lang="en-IN" dirty="0" err="1"/>
              <a:t>XGBoostRegressor</a:t>
            </a:r>
            <a:r>
              <a:rPr lang="en-IN" dirty="0"/>
              <a:t> with accuracy of 84% and 84.99%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59D75-D93C-9955-F861-0C2ADE5F4B15}"/>
              </a:ext>
            </a:extLst>
          </p:cNvPr>
          <p:cNvSpPr txBox="1"/>
          <p:nvPr/>
        </p:nvSpPr>
        <p:spPr>
          <a:xfrm>
            <a:off x="393290" y="2222885"/>
            <a:ext cx="408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impacted feature to dependent feature 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304C1-968F-0B79-3F08-1DEEFCDF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8" y="3021725"/>
            <a:ext cx="4468607" cy="33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ne flying in the sky&#10;&#10;Description automatically generated">
            <a:extLst>
              <a:ext uri="{FF2B5EF4-FFF2-40B4-BE49-F238E27FC236}">
                <a16:creationId xmlns:a16="http://schemas.microsoft.com/office/drawing/2014/main" id="{2E851D11-ADCB-8F00-1A38-9E0AF2FE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" b="4086"/>
          <a:stretch/>
        </p:blipFill>
        <p:spPr>
          <a:xfrm>
            <a:off x="2821860" y="0"/>
            <a:ext cx="9370140" cy="5499376"/>
          </a:xfrm>
          <a:prstGeom prst="rect">
            <a:avLst/>
          </a:prstGeom>
        </p:spPr>
      </p:pic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0BBF01D-78BD-1982-C8F7-CE13EE057713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flowChartDelay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95958-1A51-AA59-99BD-B1718561951F}"/>
              </a:ext>
            </a:extLst>
          </p:cNvPr>
          <p:cNvSpPr txBox="1"/>
          <p:nvPr/>
        </p:nvSpPr>
        <p:spPr>
          <a:xfrm>
            <a:off x="0" y="275303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 From Customer booking data: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28DC-A76C-493F-0C39-05CC871DD328}"/>
              </a:ext>
            </a:extLst>
          </p:cNvPr>
          <p:cNvSpPr txBox="1"/>
          <p:nvPr/>
        </p:nvSpPr>
        <p:spPr>
          <a:xfrm>
            <a:off x="393290" y="1147046"/>
            <a:ext cx="370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</a:t>
            </a:r>
            <a:r>
              <a:rPr lang="en-IN" dirty="0" err="1"/>
              <a:t>RandomForestRegression</a:t>
            </a:r>
            <a:r>
              <a:rPr lang="en-IN" dirty="0"/>
              <a:t> and </a:t>
            </a:r>
            <a:r>
              <a:rPr lang="en-IN" dirty="0" err="1"/>
              <a:t>XGBoostRegressor</a:t>
            </a:r>
            <a:r>
              <a:rPr lang="en-IN" dirty="0"/>
              <a:t> with accuracy of 84% and 84.99%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59D75-D93C-9955-F861-0C2ADE5F4B15}"/>
              </a:ext>
            </a:extLst>
          </p:cNvPr>
          <p:cNvSpPr txBox="1"/>
          <p:nvPr/>
        </p:nvSpPr>
        <p:spPr>
          <a:xfrm>
            <a:off x="393290" y="2222885"/>
            <a:ext cx="408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impacted feature to dependent feature is: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AF116-6CC4-BA4C-8400-2EAD5DF5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1" y="3352240"/>
            <a:ext cx="12368981" cy="37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Raam .</dc:creator>
  <cp:lastModifiedBy>. Raam .</cp:lastModifiedBy>
  <cp:revision>3</cp:revision>
  <dcterms:created xsi:type="dcterms:W3CDTF">2024-04-29T05:11:58Z</dcterms:created>
  <dcterms:modified xsi:type="dcterms:W3CDTF">2024-04-30T14:31:41Z</dcterms:modified>
</cp:coreProperties>
</file>