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7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8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2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3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7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4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1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C831F-C43F-4EE3-B000-CFAAE245AEED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A3E2B1-E3B6-4D05-9C4D-4E379AF9375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1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0276-F706-4CAD-B80D-8341D905A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54000">
              <a:spcAft>
                <a:spcPts val="0"/>
              </a:spcAft>
            </a:pPr>
            <a:r>
              <a:rPr lang="en-US" sz="2800" b="1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UNIT - V</a:t>
            </a:r>
            <a:br>
              <a:rPr lang="en-IN" sz="2800" b="1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Analytical Learning-1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Introduction, learning with perfect domain theories: PROLOG-EBG, remarks on explanation-based learning, explanation-based learning of search control knowledge.</a:t>
            </a:r>
            <a:b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Analytical Learning-2-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 prior knowledge to alter the search objective, using prior knowledge to augment search operators.</a:t>
            </a:r>
            <a:b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Combining Inductive and Analytical Learning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– Motivation, inductive-analytical approaches to learning, using prior knowledge to initialize the hypothesis  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36E11-F880-45FB-BDBB-22E7242FB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17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B1A-8DA7-4083-9132-B0DA92D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ko-KR" b="1" dirty="0"/>
              <a:t>Explanation of a Training Example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8F31DB-4910-452E-8BD3-6DFA4F1DF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43" y="1846263"/>
            <a:ext cx="512224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8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9367-723F-4877-B252-6AA35F2D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Computing the Weakest Preimage of Explanation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8C10C7-E25D-4B07-80FB-5317260500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92" y="1846263"/>
            <a:ext cx="7197970" cy="4359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01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82E1-EC67-4907-B235-A16429B6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Regression Algorithm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BF4C6A-8885-4908-9B8F-DE8C4CBCA3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85" y="1846263"/>
            <a:ext cx="7979507" cy="440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13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ADFC-AE63-4ECE-B188-3AC8FBB0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Lessons from Safe-to-Stack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98B9-BE98-44C3-A40D-C410B9EA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Justified generalization from single example</a:t>
            </a:r>
          </a:p>
          <a:p>
            <a:pPr eaLnBrk="1" hangingPunct="1"/>
            <a:r>
              <a:rPr lang="en-US" altLang="ko-KR" sz="2400" dirty="0"/>
              <a:t>Explanation determines feature relevance</a:t>
            </a:r>
          </a:p>
          <a:p>
            <a:pPr eaLnBrk="1" hangingPunct="1"/>
            <a:r>
              <a:rPr lang="en-US" altLang="ko-KR" sz="2400" dirty="0"/>
              <a:t>Regression determines needed feature constraints</a:t>
            </a:r>
          </a:p>
          <a:p>
            <a:pPr eaLnBrk="1" hangingPunct="1"/>
            <a:r>
              <a:rPr lang="en-US" altLang="ko-KR" sz="2400" dirty="0"/>
              <a:t>Generality of result depends on domain theory</a:t>
            </a:r>
          </a:p>
          <a:p>
            <a:pPr eaLnBrk="1" hangingPunct="1"/>
            <a:r>
              <a:rPr lang="en-US" altLang="ko-KR" sz="2400" dirty="0"/>
              <a:t>Still require multiple examples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95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662-13BF-4843-991F-4BAF10B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Perspectives on Prolog-EBG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53EE-E189-4F30-B9E6-57C5FA3C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Are you learning when you get better over time at chess?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Even though you already know everything in principle, once you know rules of the game...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Are you learning when you sit in a mathematics class?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Even though those theorems follow deductively from the axioms you’ve already learned...</a:t>
            </a:r>
            <a:r>
              <a:rPr lang="en-US" altLang="ko-KR" sz="2400" dirty="0"/>
              <a:t> Theory-guided generalization from examples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Example-guided operationalization of theories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altLang="ko-KR" sz="2400" dirty="0"/>
              <a:t>"Just" restating what learner already "knows“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/>
              <a:t>Is it learning</a:t>
            </a:r>
            <a:endParaRPr lang="en-US" altLang="ko-KR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74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4AFB-099D-431F-9FFB-B18783B6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0A44-438D-44B4-88EF-BBF6EF7C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             </a:t>
            </a:r>
            <a:br>
              <a:rPr lang="en-US" altLang="ko-KR" sz="4000" dirty="0"/>
            </a:br>
            <a:endParaRPr lang="en-US" altLang="ko-KR" sz="4000" dirty="0"/>
          </a:p>
          <a:p>
            <a:r>
              <a:rPr lang="en-US" altLang="ko-KR" sz="2800" b="1" dirty="0"/>
              <a:t>Chapter 11. Analytical Learning</a:t>
            </a:r>
          </a:p>
          <a:p>
            <a:endParaRPr lang="en-US" altLang="ko-KR" sz="2800" b="1" dirty="0"/>
          </a:p>
          <a:p>
            <a:r>
              <a:rPr lang="en-US" altLang="ko-KR" sz="2800" dirty="0"/>
              <a:t>        Tom M. Mitchell</a:t>
            </a:r>
            <a:endParaRPr lang="en-US" altLang="ko-KR" sz="36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2078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7FE7-19B5-4428-944A-BDC03B4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D8B28-730F-4005-82B8-D36D503E1643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2A427DC-1E4E-45F5-93E1-4550AC02A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/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496329B-FDE1-43B5-B63F-0BD5D2F9C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800" dirty="0"/>
              <a:t>Two formulations for learning: Inductive and Analytical</a:t>
            </a:r>
          </a:p>
          <a:p>
            <a:pPr eaLnBrk="1" hangingPunct="1"/>
            <a:r>
              <a:rPr lang="en-US" altLang="ko-KR" sz="2800" dirty="0"/>
              <a:t>Perfect domain theories and Prolog-EBG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7FE7-19B5-4428-944A-BDC03B4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D8B28-730F-4005-82B8-D36D503E1643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2A427DC-1E4E-45F5-93E1-4550AC02A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/>
              <a:t>A Positive Example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496329B-FDE1-43B5-B63F-0BD5D2F9C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EFDDF-354D-450E-9E06-E729B57E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981201"/>
            <a:ext cx="4462463" cy="399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8CA4-301B-4DC5-AC92-CF98045B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 Inductive Generalization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DD37-B5A4-420C-A067-9A573DAC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Given: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Hypotheses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Target Concept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Training examples of target concept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2400" dirty="0"/>
              <a:t>Determine: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Hypotheses consistent with the training examples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2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1EC9-7D2B-4D2D-B7A0-AE922EEC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The Analytical Generalization Problem(</a:t>
            </a:r>
            <a:r>
              <a:rPr lang="en-US" altLang="ko-KR" sz="4800" b="1" dirty="0" err="1"/>
              <a:t>Cont</a:t>
            </a:r>
            <a:r>
              <a:rPr lang="en-US" altLang="ko-KR" sz="4800" b="1" dirty="0"/>
              <a:t>’)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2312-929E-4F83-88F8-4CBFE569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Given:</a:t>
            </a:r>
          </a:p>
          <a:p>
            <a:pPr lvl="1" eaLnBrk="1" hangingPunct="1"/>
            <a:r>
              <a:rPr lang="en-US" altLang="ko-KR" sz="2400" dirty="0"/>
              <a:t>Instances</a:t>
            </a:r>
          </a:p>
          <a:p>
            <a:pPr lvl="1" eaLnBrk="1" hangingPunct="1"/>
            <a:r>
              <a:rPr lang="en-US" altLang="ko-KR" sz="2400" dirty="0"/>
              <a:t>Hypotheses</a:t>
            </a:r>
          </a:p>
          <a:p>
            <a:pPr lvl="1" eaLnBrk="1" hangingPunct="1"/>
            <a:r>
              <a:rPr lang="en-US" altLang="ko-KR" sz="2400" dirty="0"/>
              <a:t>Target Concept</a:t>
            </a:r>
          </a:p>
          <a:p>
            <a:pPr lvl="1" eaLnBrk="1" hangingPunct="1"/>
            <a:r>
              <a:rPr lang="en-US" altLang="ko-KR" sz="2400" dirty="0"/>
              <a:t>Training examples of target concept</a:t>
            </a:r>
          </a:p>
          <a:p>
            <a:pPr lvl="1" eaLnBrk="1" hangingPunct="1"/>
            <a:r>
              <a:rPr lang="en-US" altLang="ko-KR" sz="2400" i="1" dirty="0"/>
              <a:t>Domain theory for explaining examples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2400" dirty="0"/>
              <a:t>Determine: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Hypotheses consistent with the training examples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27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0F37-0D98-48EB-B23A-A58D296C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An Analytical Generalization Problem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27562E-9D0A-4D34-82A0-AD46560462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32" y="1846263"/>
            <a:ext cx="6697784" cy="449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50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9247-7A30-49F0-ADD1-891DAA6D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Learning from Perfect Domain Theories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D9B8-92C8-402B-8CE4-D3ECD885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3200" dirty="0"/>
              <a:t>Assumes domain theory is </a:t>
            </a:r>
            <a:r>
              <a:rPr lang="en-US" altLang="ko-KR" sz="3200" i="1" dirty="0"/>
              <a:t>correct </a:t>
            </a:r>
            <a:r>
              <a:rPr lang="en-US" altLang="ko-KR" sz="3200" dirty="0"/>
              <a:t>(error-free)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800" dirty="0"/>
              <a:t>Prolog-EBG is algorithm that works under this assumption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800" dirty="0"/>
              <a:t>This assumption holds in chess and other search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800" dirty="0"/>
              <a:t>Allows us to assume explanation = 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800" dirty="0"/>
              <a:t>Later we’ll discuss methods that assume </a:t>
            </a:r>
            <a:r>
              <a:rPr lang="en-US" altLang="ko-KR" sz="2800" i="1" dirty="0"/>
              <a:t>approximate </a:t>
            </a:r>
            <a:r>
              <a:rPr lang="en-US" altLang="ko-KR" sz="2800" dirty="0"/>
              <a:t>domain theories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35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DB2F-5133-4DE6-AFD8-1C965CA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Prolog EBG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B453-97AD-4D1D-BFFB-D3AC421F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800" dirty="0"/>
              <a:t>Initialize hypothesis = {}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2800" dirty="0"/>
              <a:t>For each positive training example not covered by hypothesis:</a:t>
            </a:r>
          </a:p>
          <a:p>
            <a:pPr marL="765175"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1. </a:t>
            </a:r>
            <a:r>
              <a:rPr lang="en-US" altLang="ko-KR" sz="2400" b="1" dirty="0"/>
              <a:t>Explain </a:t>
            </a:r>
            <a:r>
              <a:rPr lang="en-US" altLang="ko-KR" sz="2400" dirty="0"/>
              <a:t>how training example satisfies target concept, in terms of domain theory</a:t>
            </a:r>
          </a:p>
          <a:p>
            <a:pPr marL="765175"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2. </a:t>
            </a:r>
            <a:r>
              <a:rPr lang="en-US" altLang="ko-KR" sz="2400" b="1" dirty="0"/>
              <a:t>Analyze </a:t>
            </a:r>
            <a:r>
              <a:rPr lang="en-US" altLang="ko-KR" sz="2400" dirty="0"/>
              <a:t>the explanation to determine the most general conditions under which this explanation (proof) holds</a:t>
            </a:r>
          </a:p>
          <a:p>
            <a:pPr marL="765175"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3. </a:t>
            </a:r>
            <a:r>
              <a:rPr lang="en-US" altLang="ko-KR" sz="2400" b="1" dirty="0"/>
              <a:t>Refine </a:t>
            </a:r>
            <a:r>
              <a:rPr lang="en-US" altLang="ko-KR" sz="2400" dirty="0"/>
              <a:t>the hypothesis by adding a new rule, whose preconditions are the above conditions, and whose consequent asserts the target concept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0458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60</TotalTime>
  <Words>401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                                              UNIT - V Analytical Learning-1- Introduction, learning with perfect domain theories: PROLOG-EBG, remarks on explanation-based learning, explanation-based learning of search control knowledge. Analytical Learning-2-Using prior knowledge to alter the search objective, using prior knowledge to augment search operators. Combining Inductive and Analytical Learning – Motivation, inductive-analytical approaches to learning, using prior knowledge to initialize the hypothesis  </vt:lpstr>
      <vt:lpstr>Machine Learning</vt:lpstr>
      <vt:lpstr>Outline</vt:lpstr>
      <vt:lpstr>A Positive Example</vt:lpstr>
      <vt:lpstr>The Inductive Generalization Problem</vt:lpstr>
      <vt:lpstr>The Analytical Generalization Problem(Cont’)</vt:lpstr>
      <vt:lpstr>An Analytical Generalization Problem</vt:lpstr>
      <vt:lpstr>Learning from Perfect Domain Theories</vt:lpstr>
      <vt:lpstr>Prolog EBG</vt:lpstr>
      <vt:lpstr>Explanation of a Training Example</vt:lpstr>
      <vt:lpstr>Computing the Weakest Preimage of Explanation</vt:lpstr>
      <vt:lpstr>Regression Algorithm</vt:lpstr>
      <vt:lpstr>Lessons from Safe-to-Stack Example</vt:lpstr>
      <vt:lpstr>Perspectives on Prolog-EBG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V Analytical Learning-1- Introduction, learning with perfect domain theories: PROLOG-EBG, remarks on explanation-based learning, explanation-based learning of search control knowledge. Analytical Learning-2-Using prior knowledge to alter the search objective, using prior knowledge to augment search operators. Combining Inductive and Analytical Learning – Motivation, inductive-analytical approaches to learning, using prior knowledge to initialize the hypothesis</dc:title>
  <dc:creator>jhansi lakshmi</dc:creator>
  <cp:lastModifiedBy>jhansi lakshmi</cp:lastModifiedBy>
  <cp:revision>8</cp:revision>
  <dcterms:created xsi:type="dcterms:W3CDTF">2020-07-23T17:15:16Z</dcterms:created>
  <dcterms:modified xsi:type="dcterms:W3CDTF">2021-02-21T17:02:10Z</dcterms:modified>
</cp:coreProperties>
</file>