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7" d="100"/>
          <a:sy n="67" d="100"/>
        </p:scale>
        <p:origin x="-2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59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170628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kern="0" spc="-18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Logger: Your Invisible Watchdog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420314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 key logger is a powerful software tool that silently records every keystroke made on a computer, providing invaluable insights into user activity and potential security risks.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6786086" y="5669994"/>
            <a:ext cx="2882503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436621-5665-7736-B9AB-F237A7D13FC4}"/>
              </a:ext>
            </a:extLst>
          </p:cNvPr>
          <p:cNvSpPr txBox="1"/>
          <p:nvPr/>
        </p:nvSpPr>
        <p:spPr>
          <a:xfrm flipH="1">
            <a:off x="10883587" y="7119653"/>
            <a:ext cx="78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RAMANJANEYULU SIRIGIRI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56925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Agenda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8467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11348" y="3888462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846790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Problem Statement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4327208"/>
            <a:ext cx="264795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 and mitigate security vulnerabilities within an organization.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8467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780127" y="3888462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846790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Overview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4327208"/>
            <a:ext cx="2647950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a key logging solution to monitor user activity and activity patterns.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8467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9367480" y="3888462"/>
            <a:ext cx="2097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846790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End-User Profiles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4327208"/>
            <a:ext cx="264795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administrators, security teams, and compliance officers.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38757"/>
            <a:ext cx="605932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Problem Statement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8855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Security Risks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57913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Insider threats, data breaches, and unauthorized access pose significant risks to organizations.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88556"/>
            <a:ext cx="28509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Compliance Concerns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57913"/>
            <a:ext cx="315634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Strict regulations require comprehensive monitoring and reporting of user activities.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88556"/>
            <a:ext cx="30643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Productivity Challenges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257913"/>
            <a:ext cx="315634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Inefficient use of company resources and time can impact overall productivity.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9191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Overview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2019538"/>
            <a:ext cx="44410" cy="5218152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497157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26945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47439" y="2311122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2417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Keystroke Capture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722126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a key logging solution to record all user input, including passwords, chat messages, and document contents.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310598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408289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23983" y="4124563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0551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Activity Monitoring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35567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Analyze user behavior patterns to identify potential security risks and productivity issues.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12403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8963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19102" y="5938004"/>
            <a:ext cx="2097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8685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Reporting &amp; Alerts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349008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Generate comprehensive reports and set up customizable alerts to notify administrators of suspicious activities.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1649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End-User Profiles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555206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3328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Administrators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813221"/>
            <a:ext cx="329588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Maintain network security and monitor user activities for potential breaches.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555206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3328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Security Teams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813221"/>
            <a:ext cx="329600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Investigate security incidents and ensure compliance with industry regulations.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555206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3328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Compliance Officers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813221"/>
            <a:ext cx="329600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 the organization adheres to applicable laws and internal policies.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61160"/>
            <a:ext cx="657522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Solution and Its Value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99874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3029664"/>
            <a:ext cx="349853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Comprehensive Monitoring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510082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key logger captures every keystroke, providing a complete audit trail of user activities.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799874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302966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Advanced Analytics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510082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Sophisticated algorithms analyze user behavior patterns to identify potential security risks and productivity issues.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961811"/>
            <a:ext cx="5166122" cy="1606510"/>
          </a:xfrm>
          <a:prstGeom prst="roundRect">
            <a:avLst>
              <a:gd name="adj" fmla="val 622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1916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Customizable Alerts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672018"/>
            <a:ext cx="4706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can set up custom alerts to receive real-time notifications of suspicious activities.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961811"/>
            <a:ext cx="5166122" cy="1606510"/>
          </a:xfrm>
          <a:prstGeom prst="roundRect">
            <a:avLst>
              <a:gd name="adj" fmla="val 622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191601"/>
            <a:ext cx="28763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Streamlined Reporting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672018"/>
            <a:ext cx="4706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Detailed reports help organizations maintain compliance and make informed decisions.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80558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Wow Factor</a:t>
            </a:r>
            <a:endParaRPr lang="en-US" sz="4374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833211"/>
            <a:ext cx="3518059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60163" y="40551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Invisible Monitoring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60163" y="4535567"/>
            <a:ext cx="307371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key logger operates silently in the background, ensuring users are unaware of its presence.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52" y="2833211"/>
            <a:ext cx="3518178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8222" y="40551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Proactive Security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778222" y="4535567"/>
            <a:ext cx="307383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identifying potential threats early, organizations can take preemptive actions to mitigate risks.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4229" y="2833211"/>
            <a:ext cx="3518178" cy="88868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296400" y="4055150"/>
            <a:ext cx="282868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Improved Productivity</a:t>
            </a:r>
            <a:endParaRPr lang="en-US" sz="2187" dirty="0"/>
          </a:p>
        </p:txBody>
      </p:sp>
      <p:sp>
        <p:nvSpPr>
          <p:cNvPr id="15" name="Text 9"/>
          <p:cNvSpPr/>
          <p:nvPr/>
        </p:nvSpPr>
        <p:spPr>
          <a:xfrm>
            <a:off x="9296400" y="4535567"/>
            <a:ext cx="307383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Identifying and addressing unproductive user behaviors can lead to significant improvements in overall efficiency.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41396"/>
            <a:ext cx="76327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Modeling and Implementation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80109"/>
            <a:ext cx="10554414" cy="3808095"/>
          </a:xfrm>
          <a:prstGeom prst="roundRect">
            <a:avLst>
              <a:gd name="adj" fmla="val 2626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2787729"/>
            <a:ext cx="10539174" cy="9482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2928580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Architecture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2928580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Modular design with a lightweight agent and a centralized management console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3735943"/>
            <a:ext cx="10539174" cy="94821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67783" y="3876794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Deployment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3876794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Can be installed on individual workstations or deployed across the entire network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4684157"/>
            <a:ext cx="10539174" cy="9482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67783" y="4825008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Storage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4825008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Encrypted and secure storage of user activity logs, with configurable retention policies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2045613" y="5632371"/>
            <a:ext cx="10539174" cy="94821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2267783" y="5773222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Privacy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41181" y="5773222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Strict access controls and compliance with data protection regulations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1480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Results and Benefits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453521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7680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Improved Security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248513"/>
            <a:ext cx="3295888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logger data helps identify and mitigate security vulnerabilities, reducing the risk of data breaches and unauthorized access.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453521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768215"/>
            <a:ext cx="299954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Regulatory Compliance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248632"/>
            <a:ext cx="329600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Detailed user activity logs and reports ensure organizations meet stringent compliance requirements.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453521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768215"/>
            <a:ext cx="288738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Increased Productivity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248632"/>
            <a:ext cx="329600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Analyzing user behavior patterns allows organizations to optimize workflows and identify areas for improvement.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473</Words>
  <Application>Microsoft Office PowerPoint</Application>
  <PresentationFormat>Custom</PresentationFormat>
  <Paragraphs>78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nasuruddin shaik</cp:lastModifiedBy>
  <cp:revision>5</cp:revision>
  <dcterms:created xsi:type="dcterms:W3CDTF">2024-06-13T04:55:39Z</dcterms:created>
  <dcterms:modified xsi:type="dcterms:W3CDTF">2024-06-21T17:03:05Z</dcterms:modified>
</cp:coreProperties>
</file>