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1"/>
  </p:notesMasterIdLst>
  <p:sldIdLst>
    <p:sldId id="256" r:id="rId2"/>
    <p:sldId id="346" r:id="rId3"/>
    <p:sldId id="285" r:id="rId4"/>
    <p:sldId id="286" r:id="rId5"/>
    <p:sldId id="342" r:id="rId6"/>
    <p:sldId id="343" r:id="rId7"/>
    <p:sldId id="344" r:id="rId8"/>
    <p:sldId id="345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3C1"/>
    <a:srgbClr val="2180B4"/>
    <a:srgbClr val="C83532"/>
    <a:srgbClr val="91B75E"/>
    <a:srgbClr val="F79636"/>
    <a:srgbClr val="00A1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948" autoAdjust="0"/>
    <p:restoredTop sz="95673" autoAdjust="0"/>
  </p:normalViewPr>
  <p:slideViewPr>
    <p:cSldViewPr snapToGrid="0" snapToObjects="1">
      <p:cViewPr varScale="1">
        <p:scale>
          <a:sx n="83" d="100"/>
          <a:sy n="83" d="100"/>
        </p:scale>
        <p:origin x="-245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528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BF96-91BA-BA4B-908C-5D3183D7DC87}" type="datetimeFigureOut">
              <a:rPr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CE78-7CF3-4F4A-A1C6-EFA79E11CA6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17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3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82494" y="720080"/>
            <a:ext cx="4738745" cy="6137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9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1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60425" y="2355850"/>
            <a:ext cx="5414963" cy="279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26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269038" y="1831975"/>
            <a:ext cx="5948362" cy="371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85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 lang="bg-BG"/>
              <a:pPr/>
              <a:t>8.3.2019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281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9917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522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13757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7036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31925" y="2251075"/>
            <a:ext cx="1874838" cy="187166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01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 lang="bg-BG"/>
              <a:pPr/>
              <a:t>8.3.2019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727267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15481" y="1772818"/>
            <a:ext cx="1944985" cy="19449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18892" y="3870203"/>
            <a:ext cx="1944985" cy="19449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9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93263" y="796204"/>
            <a:ext cx="10618212" cy="52655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056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8159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585912" y="1785937"/>
            <a:ext cx="2228850" cy="222885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61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4427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6591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337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60515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8076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5589482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1220788"/>
            <a:ext cx="6808788" cy="43894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0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C7C6-A145-9147-9DC9-902A7D1C07F5}" type="datetimeFigureOut">
              <a:rPr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43C4-5AE3-6140-9702-376AA8DE01AF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46912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98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97" r:id="rId9"/>
    <p:sldLayoutId id="2147483896" r:id="rId10"/>
    <p:sldLayoutId id="2147483895" r:id="rId11"/>
    <p:sldLayoutId id="2147483894" r:id="rId12"/>
    <p:sldLayoutId id="2147483893" r:id="rId13"/>
    <p:sldLayoutId id="2147483892" r:id="rId14"/>
    <p:sldLayoutId id="2147483860" r:id="rId15"/>
    <p:sldLayoutId id="2147483861" r:id="rId16"/>
    <p:sldLayoutId id="2147483862" r:id="rId17"/>
    <p:sldLayoutId id="2147483863" r:id="rId18"/>
    <p:sldLayoutId id="2147483865" r:id="rId19"/>
    <p:sldLayoutId id="2147483678" r:id="rId20"/>
    <p:sldLayoutId id="2147483666" r:id="rId21"/>
    <p:sldLayoutId id="2147483660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nevis Bold"/>
                <a:cs typeface="nevis Bold"/>
              </a:rPr>
              <a:t>WELCOME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3143672" y="6147591"/>
            <a:ext cx="5904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chemeClr val="bg2"/>
                </a:solidFill>
                <a:latin typeface="Bell MT" pitchFamily="18" charset="0"/>
              </a:rPr>
              <a:t>WELCOME  GNIOT </a:t>
            </a:r>
            <a:r>
              <a:rPr lang="en-US" sz="2000" dirty="0" smtClean="0">
                <a:solidFill>
                  <a:schemeClr val="bg2"/>
                </a:solidFill>
                <a:latin typeface="Bell MT" pitchFamily="18" charset="0"/>
              </a:rPr>
              <a:t>TECH CLUB, HACKATHON</a:t>
            </a:r>
            <a:endParaRPr lang="en-US" sz="2000" dirty="0">
              <a:solidFill>
                <a:schemeClr val="bg2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8945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9750" y="2513013"/>
            <a:ext cx="7273925" cy="3690937"/>
            <a:chOff x="2382366" y="693039"/>
            <a:chExt cx="7275188" cy="3691070"/>
          </a:xfrm>
        </p:grpSpPr>
        <p:sp>
          <p:nvSpPr>
            <p:cNvPr id="3" name="Freeform 2"/>
            <p:cNvSpPr/>
            <p:nvPr/>
          </p:nvSpPr>
          <p:spPr>
            <a:xfrm>
              <a:off x="6461362" y="1666211"/>
              <a:ext cx="1157488" cy="822355"/>
            </a:xfrm>
            <a:custGeom>
              <a:avLst/>
              <a:gdLst>
                <a:gd name="connsiteX0" fmla="*/ 437744 w 1682885"/>
                <a:gd name="connsiteY0" fmla="*/ 0 h 1196502"/>
                <a:gd name="connsiteX1" fmla="*/ 491246 w 1682885"/>
                <a:gd name="connsiteY1" fmla="*/ 9728 h 1196502"/>
                <a:gd name="connsiteX2" fmla="*/ 549612 w 1682885"/>
                <a:gd name="connsiteY2" fmla="*/ 53502 h 1196502"/>
                <a:gd name="connsiteX3" fmla="*/ 622570 w 1682885"/>
                <a:gd name="connsiteY3" fmla="*/ 58366 h 1196502"/>
                <a:gd name="connsiteX4" fmla="*/ 705255 w 1682885"/>
                <a:gd name="connsiteY4" fmla="*/ 29183 h 1196502"/>
                <a:gd name="connsiteX5" fmla="*/ 744166 w 1682885"/>
                <a:gd name="connsiteY5" fmla="*/ 0 h 1196502"/>
                <a:gd name="connsiteX6" fmla="*/ 778212 w 1682885"/>
                <a:gd name="connsiteY6" fmla="*/ 0 h 1196502"/>
                <a:gd name="connsiteX7" fmla="*/ 817123 w 1682885"/>
                <a:gd name="connsiteY7" fmla="*/ 53502 h 1196502"/>
                <a:gd name="connsiteX8" fmla="*/ 826851 w 1682885"/>
                <a:gd name="connsiteY8" fmla="*/ 92413 h 1196502"/>
                <a:gd name="connsiteX9" fmla="*/ 826851 w 1682885"/>
                <a:gd name="connsiteY9" fmla="*/ 136188 h 1196502"/>
                <a:gd name="connsiteX10" fmla="*/ 807395 w 1682885"/>
                <a:gd name="connsiteY10" fmla="*/ 160507 h 1196502"/>
                <a:gd name="connsiteX11" fmla="*/ 792804 w 1682885"/>
                <a:gd name="connsiteY11" fmla="*/ 209145 h 1196502"/>
                <a:gd name="connsiteX12" fmla="*/ 875489 w 1682885"/>
                <a:gd name="connsiteY12" fmla="*/ 184826 h 1196502"/>
                <a:gd name="connsiteX13" fmla="*/ 933855 w 1682885"/>
                <a:gd name="connsiteY13" fmla="*/ 116732 h 1196502"/>
                <a:gd name="connsiteX14" fmla="*/ 997085 w 1682885"/>
                <a:gd name="connsiteY14" fmla="*/ 116732 h 1196502"/>
                <a:gd name="connsiteX15" fmla="*/ 1016540 w 1682885"/>
                <a:gd name="connsiteY15" fmla="*/ 145915 h 1196502"/>
                <a:gd name="connsiteX16" fmla="*/ 1035995 w 1682885"/>
                <a:gd name="connsiteY16" fmla="*/ 189690 h 1196502"/>
                <a:gd name="connsiteX17" fmla="*/ 1079770 w 1682885"/>
                <a:gd name="connsiteY17" fmla="*/ 228600 h 1196502"/>
                <a:gd name="connsiteX18" fmla="*/ 1123544 w 1682885"/>
                <a:gd name="connsiteY18" fmla="*/ 257783 h 1196502"/>
                <a:gd name="connsiteX19" fmla="*/ 1177046 w 1682885"/>
                <a:gd name="connsiteY19" fmla="*/ 252919 h 1196502"/>
                <a:gd name="connsiteX20" fmla="*/ 1264595 w 1682885"/>
                <a:gd name="connsiteY20" fmla="*/ 218873 h 1196502"/>
                <a:gd name="connsiteX21" fmla="*/ 1318098 w 1682885"/>
                <a:gd name="connsiteY21" fmla="*/ 233464 h 1196502"/>
                <a:gd name="connsiteX22" fmla="*/ 1318098 w 1682885"/>
                <a:gd name="connsiteY22" fmla="*/ 267511 h 1196502"/>
                <a:gd name="connsiteX23" fmla="*/ 1352144 w 1682885"/>
                <a:gd name="connsiteY23" fmla="*/ 272375 h 1196502"/>
                <a:gd name="connsiteX24" fmla="*/ 1366736 w 1682885"/>
                <a:gd name="connsiteY24" fmla="*/ 238328 h 1196502"/>
                <a:gd name="connsiteX25" fmla="*/ 1410510 w 1682885"/>
                <a:gd name="connsiteY25" fmla="*/ 238328 h 1196502"/>
                <a:gd name="connsiteX26" fmla="*/ 1429966 w 1682885"/>
                <a:gd name="connsiteY26" fmla="*/ 296694 h 1196502"/>
                <a:gd name="connsiteX27" fmla="*/ 1498059 w 1682885"/>
                <a:gd name="connsiteY27" fmla="*/ 286966 h 1196502"/>
                <a:gd name="connsiteX28" fmla="*/ 1517515 w 1682885"/>
                <a:gd name="connsiteY28" fmla="*/ 272375 h 1196502"/>
                <a:gd name="connsiteX29" fmla="*/ 1575881 w 1682885"/>
                <a:gd name="connsiteY29" fmla="*/ 325877 h 1196502"/>
                <a:gd name="connsiteX30" fmla="*/ 1668293 w 1682885"/>
                <a:gd name="connsiteY30" fmla="*/ 350196 h 1196502"/>
                <a:gd name="connsiteX31" fmla="*/ 1682885 w 1682885"/>
                <a:gd name="connsiteY31" fmla="*/ 374515 h 1196502"/>
                <a:gd name="connsiteX32" fmla="*/ 1648838 w 1682885"/>
                <a:gd name="connsiteY32" fmla="*/ 423153 h 1196502"/>
                <a:gd name="connsiteX33" fmla="*/ 1595336 w 1682885"/>
                <a:gd name="connsiteY33" fmla="*/ 437745 h 1196502"/>
                <a:gd name="connsiteX34" fmla="*/ 1668293 w 1682885"/>
                <a:gd name="connsiteY34" fmla="*/ 491247 h 1196502"/>
                <a:gd name="connsiteX35" fmla="*/ 1600200 w 1682885"/>
                <a:gd name="connsiteY35" fmla="*/ 505839 h 1196502"/>
                <a:gd name="connsiteX36" fmla="*/ 1522378 w 1682885"/>
                <a:gd name="connsiteY36" fmla="*/ 505839 h 1196502"/>
                <a:gd name="connsiteX37" fmla="*/ 1502923 w 1682885"/>
                <a:gd name="connsiteY37" fmla="*/ 549613 h 1196502"/>
                <a:gd name="connsiteX38" fmla="*/ 1464012 w 1682885"/>
                <a:gd name="connsiteY38" fmla="*/ 569068 h 1196502"/>
                <a:gd name="connsiteX39" fmla="*/ 1493195 w 1682885"/>
                <a:gd name="connsiteY39" fmla="*/ 617707 h 1196502"/>
                <a:gd name="connsiteX40" fmla="*/ 1527242 w 1682885"/>
                <a:gd name="connsiteY40" fmla="*/ 661481 h 1196502"/>
                <a:gd name="connsiteX41" fmla="*/ 1454285 w 1682885"/>
                <a:gd name="connsiteY41" fmla="*/ 705256 h 1196502"/>
                <a:gd name="connsiteX42" fmla="*/ 1415044 w 1682885"/>
                <a:gd name="connsiteY42" fmla="*/ 734032 h 1196502"/>
                <a:gd name="connsiteX43" fmla="*/ 1415374 w 1682885"/>
                <a:gd name="connsiteY43" fmla="*/ 734439 h 1196502"/>
                <a:gd name="connsiteX44" fmla="*/ 1366736 w 1682885"/>
                <a:gd name="connsiteY44" fmla="*/ 802532 h 1196502"/>
                <a:gd name="connsiteX45" fmla="*/ 1327825 w 1682885"/>
                <a:gd name="connsiteY45" fmla="*/ 802532 h 1196502"/>
                <a:gd name="connsiteX46" fmla="*/ 1293778 w 1682885"/>
                <a:gd name="connsiteY46" fmla="*/ 802532 h 1196502"/>
                <a:gd name="connsiteX47" fmla="*/ 1274323 w 1682885"/>
                <a:gd name="connsiteY47" fmla="*/ 836579 h 1196502"/>
                <a:gd name="connsiteX48" fmla="*/ 1245140 w 1682885"/>
                <a:gd name="connsiteY48" fmla="*/ 812260 h 1196502"/>
                <a:gd name="connsiteX49" fmla="*/ 1211093 w 1682885"/>
                <a:gd name="connsiteY49" fmla="*/ 787941 h 1196502"/>
                <a:gd name="connsiteX50" fmla="*/ 1230549 w 1682885"/>
                <a:gd name="connsiteY50" fmla="*/ 744166 h 1196502"/>
                <a:gd name="connsiteX51" fmla="*/ 1172183 w 1682885"/>
                <a:gd name="connsiteY51" fmla="*/ 734439 h 1196502"/>
                <a:gd name="connsiteX52" fmla="*/ 1172183 w 1682885"/>
                <a:gd name="connsiteY52" fmla="*/ 719590 h 1196502"/>
                <a:gd name="connsiteX53" fmla="*/ 1116011 w 1682885"/>
                <a:gd name="connsiteY53" fmla="*/ 709070 h 1196502"/>
                <a:gd name="connsiteX54" fmla="*/ 1084634 w 1682885"/>
                <a:gd name="connsiteY54" fmla="*/ 753894 h 1196502"/>
                <a:gd name="connsiteX55" fmla="*/ 1021404 w 1682885"/>
                <a:gd name="connsiteY55" fmla="*/ 714983 h 1196502"/>
                <a:gd name="connsiteX56" fmla="*/ 967902 w 1682885"/>
                <a:gd name="connsiteY56" fmla="*/ 710119 h 1196502"/>
                <a:gd name="connsiteX57" fmla="*/ 904672 w 1682885"/>
                <a:gd name="connsiteY57" fmla="*/ 744166 h 1196502"/>
                <a:gd name="connsiteX58" fmla="*/ 846306 w 1682885"/>
                <a:gd name="connsiteY58" fmla="*/ 724711 h 1196502"/>
                <a:gd name="connsiteX59" fmla="*/ 846306 w 1682885"/>
                <a:gd name="connsiteY59" fmla="*/ 676073 h 1196502"/>
                <a:gd name="connsiteX60" fmla="*/ 831715 w 1682885"/>
                <a:gd name="connsiteY60" fmla="*/ 661481 h 1196502"/>
                <a:gd name="connsiteX61" fmla="*/ 831074 w 1682885"/>
                <a:gd name="connsiteY61" fmla="*/ 655707 h 1196502"/>
                <a:gd name="connsiteX62" fmla="*/ 772710 w 1682885"/>
                <a:gd name="connsiteY62" fmla="*/ 644777 h 1196502"/>
                <a:gd name="connsiteX63" fmla="*/ 758757 w 1682885"/>
                <a:gd name="connsiteY63" fmla="*/ 651753 h 1196502"/>
                <a:gd name="connsiteX64" fmla="*/ 724710 w 1682885"/>
                <a:gd name="connsiteY64" fmla="*/ 680936 h 1196502"/>
                <a:gd name="connsiteX65" fmla="*/ 651753 w 1682885"/>
                <a:gd name="connsiteY65" fmla="*/ 627434 h 1196502"/>
                <a:gd name="connsiteX66" fmla="*/ 649865 w 1682885"/>
                <a:gd name="connsiteY66" fmla="*/ 621771 h 1196502"/>
                <a:gd name="connsiteX67" fmla="*/ 523512 w 1682885"/>
                <a:gd name="connsiteY67" fmla="*/ 598107 h 1196502"/>
                <a:gd name="connsiteX68" fmla="*/ 539885 w 1682885"/>
                <a:gd name="connsiteY68" fmla="*/ 612843 h 1196502"/>
                <a:gd name="connsiteX69" fmla="*/ 549612 w 1682885"/>
                <a:gd name="connsiteY69" fmla="*/ 656617 h 1196502"/>
                <a:gd name="connsiteX70" fmla="*/ 617706 w 1682885"/>
                <a:gd name="connsiteY70" fmla="*/ 676073 h 1196502"/>
                <a:gd name="connsiteX71" fmla="*/ 603115 w 1682885"/>
                <a:gd name="connsiteY71" fmla="*/ 710119 h 1196502"/>
                <a:gd name="connsiteX72" fmla="*/ 642025 w 1682885"/>
                <a:gd name="connsiteY72" fmla="*/ 749030 h 1196502"/>
                <a:gd name="connsiteX73" fmla="*/ 642025 w 1682885"/>
                <a:gd name="connsiteY73" fmla="*/ 783077 h 1196502"/>
                <a:gd name="connsiteX74" fmla="*/ 714983 w 1682885"/>
                <a:gd name="connsiteY74" fmla="*/ 797668 h 1196502"/>
                <a:gd name="connsiteX75" fmla="*/ 753893 w 1682885"/>
                <a:gd name="connsiteY75" fmla="*/ 749030 h 1196502"/>
                <a:gd name="connsiteX76" fmla="*/ 802532 w 1682885"/>
                <a:gd name="connsiteY76" fmla="*/ 783077 h 1196502"/>
                <a:gd name="connsiteX77" fmla="*/ 870625 w 1682885"/>
                <a:gd name="connsiteY77" fmla="*/ 802532 h 1196502"/>
                <a:gd name="connsiteX78" fmla="*/ 919263 w 1682885"/>
                <a:gd name="connsiteY78" fmla="*/ 860898 h 1196502"/>
                <a:gd name="connsiteX79" fmla="*/ 894944 w 1682885"/>
                <a:gd name="connsiteY79" fmla="*/ 919264 h 1196502"/>
                <a:gd name="connsiteX80" fmla="*/ 865761 w 1682885"/>
                <a:gd name="connsiteY80" fmla="*/ 938719 h 1196502"/>
                <a:gd name="connsiteX81" fmla="*/ 831715 w 1682885"/>
                <a:gd name="connsiteY81" fmla="*/ 992222 h 1196502"/>
                <a:gd name="connsiteX82" fmla="*/ 783076 w 1682885"/>
                <a:gd name="connsiteY82" fmla="*/ 1006813 h 1196502"/>
                <a:gd name="connsiteX83" fmla="*/ 734438 w 1682885"/>
                <a:gd name="connsiteY83" fmla="*/ 1031132 h 1196502"/>
                <a:gd name="connsiteX84" fmla="*/ 695527 w 1682885"/>
                <a:gd name="connsiteY84" fmla="*/ 1089498 h 1196502"/>
                <a:gd name="connsiteX85" fmla="*/ 642025 w 1682885"/>
                <a:gd name="connsiteY85" fmla="*/ 1104090 h 1196502"/>
                <a:gd name="connsiteX86" fmla="*/ 583659 w 1682885"/>
                <a:gd name="connsiteY86" fmla="*/ 1104090 h 1196502"/>
                <a:gd name="connsiteX87" fmla="*/ 569068 w 1682885"/>
                <a:gd name="connsiteY87" fmla="*/ 1167319 h 1196502"/>
                <a:gd name="connsiteX88" fmla="*/ 520429 w 1682885"/>
                <a:gd name="connsiteY88" fmla="*/ 1196502 h 1196502"/>
                <a:gd name="connsiteX89" fmla="*/ 413425 w 1682885"/>
                <a:gd name="connsiteY89" fmla="*/ 1196502 h 1196502"/>
                <a:gd name="connsiteX90" fmla="*/ 389106 w 1682885"/>
                <a:gd name="connsiteY90" fmla="*/ 1167319 h 1196502"/>
                <a:gd name="connsiteX91" fmla="*/ 369651 w 1682885"/>
                <a:gd name="connsiteY91" fmla="*/ 1094362 h 1196502"/>
                <a:gd name="connsiteX92" fmla="*/ 369651 w 1682885"/>
                <a:gd name="connsiteY92" fmla="*/ 1040860 h 1196502"/>
                <a:gd name="connsiteX93" fmla="*/ 277238 w 1682885"/>
                <a:gd name="connsiteY93" fmla="*/ 987358 h 1196502"/>
                <a:gd name="connsiteX94" fmla="*/ 296693 w 1682885"/>
                <a:gd name="connsiteY94" fmla="*/ 948447 h 1196502"/>
                <a:gd name="connsiteX95" fmla="*/ 257783 w 1682885"/>
                <a:gd name="connsiteY95" fmla="*/ 894945 h 1196502"/>
                <a:gd name="connsiteX96" fmla="*/ 228600 w 1682885"/>
                <a:gd name="connsiteY96" fmla="*/ 885217 h 1196502"/>
                <a:gd name="connsiteX97" fmla="*/ 252919 w 1682885"/>
                <a:gd name="connsiteY97" fmla="*/ 792805 h 1196502"/>
                <a:gd name="connsiteX98" fmla="*/ 145915 w 1682885"/>
                <a:gd name="connsiteY98" fmla="*/ 768485 h 1196502"/>
                <a:gd name="connsiteX99" fmla="*/ 141051 w 1682885"/>
                <a:gd name="connsiteY99" fmla="*/ 700392 h 1196502"/>
                <a:gd name="connsiteX100" fmla="*/ 63229 w 1682885"/>
                <a:gd name="connsiteY100" fmla="*/ 651753 h 1196502"/>
                <a:gd name="connsiteX101" fmla="*/ 72957 w 1682885"/>
                <a:gd name="connsiteY101" fmla="*/ 612843 h 1196502"/>
                <a:gd name="connsiteX102" fmla="*/ 82685 w 1682885"/>
                <a:gd name="connsiteY102" fmla="*/ 569068 h 1196502"/>
                <a:gd name="connsiteX103" fmla="*/ 38910 w 1682885"/>
                <a:gd name="connsiteY103" fmla="*/ 564205 h 1196502"/>
                <a:gd name="connsiteX104" fmla="*/ 0 w 1682885"/>
                <a:gd name="connsiteY104" fmla="*/ 500975 h 1196502"/>
                <a:gd name="connsiteX105" fmla="*/ 7185 w 1682885"/>
                <a:gd name="connsiteY105" fmla="*/ 495403 h 1196502"/>
                <a:gd name="connsiteX106" fmla="*/ 29183 w 1682885"/>
                <a:gd name="connsiteY106" fmla="*/ 442609 h 1196502"/>
                <a:gd name="connsiteX107" fmla="*/ 72957 w 1682885"/>
                <a:gd name="connsiteY107" fmla="*/ 384243 h 1196502"/>
                <a:gd name="connsiteX108" fmla="*/ 58366 w 1682885"/>
                <a:gd name="connsiteY108" fmla="*/ 325877 h 1196502"/>
                <a:gd name="connsiteX109" fmla="*/ 72957 w 1682885"/>
                <a:gd name="connsiteY109" fmla="*/ 296694 h 1196502"/>
                <a:gd name="connsiteX110" fmla="*/ 43774 w 1682885"/>
                <a:gd name="connsiteY110" fmla="*/ 243192 h 1196502"/>
                <a:gd name="connsiteX111" fmla="*/ 82685 w 1682885"/>
                <a:gd name="connsiteY111" fmla="*/ 214009 h 1196502"/>
                <a:gd name="connsiteX112" fmla="*/ 111868 w 1682885"/>
                <a:gd name="connsiteY112" fmla="*/ 121596 h 1196502"/>
                <a:gd name="connsiteX113" fmla="*/ 150778 w 1682885"/>
                <a:gd name="connsiteY113" fmla="*/ 116732 h 1196502"/>
                <a:gd name="connsiteX114" fmla="*/ 179961 w 1682885"/>
                <a:gd name="connsiteY114" fmla="*/ 160507 h 1196502"/>
                <a:gd name="connsiteX115" fmla="*/ 277238 w 1682885"/>
                <a:gd name="connsiteY115" fmla="*/ 160507 h 1196502"/>
                <a:gd name="connsiteX116" fmla="*/ 311285 w 1682885"/>
                <a:gd name="connsiteY116" fmla="*/ 145915 h 1196502"/>
                <a:gd name="connsiteX117" fmla="*/ 359923 w 1682885"/>
                <a:gd name="connsiteY117" fmla="*/ 155643 h 1196502"/>
                <a:gd name="connsiteX118" fmla="*/ 403698 w 1682885"/>
                <a:gd name="connsiteY118" fmla="*/ 155643 h 1196502"/>
                <a:gd name="connsiteX119" fmla="*/ 403698 w 1682885"/>
                <a:gd name="connsiteY119" fmla="*/ 107005 h 1196502"/>
                <a:gd name="connsiteX120" fmla="*/ 384242 w 1682885"/>
                <a:gd name="connsiteY120" fmla="*/ 77822 h 1196502"/>
                <a:gd name="connsiteX121" fmla="*/ 428017 w 1682885"/>
                <a:gd name="connsiteY121" fmla="*/ 48639 h 1196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682885" h="1196502">
                  <a:moveTo>
                    <a:pt x="437744" y="0"/>
                  </a:moveTo>
                  <a:lnTo>
                    <a:pt x="491246" y="9728"/>
                  </a:lnTo>
                  <a:lnTo>
                    <a:pt x="549612" y="53502"/>
                  </a:lnTo>
                  <a:lnTo>
                    <a:pt x="622570" y="58366"/>
                  </a:lnTo>
                  <a:lnTo>
                    <a:pt x="705255" y="29183"/>
                  </a:lnTo>
                  <a:lnTo>
                    <a:pt x="744166" y="0"/>
                  </a:lnTo>
                  <a:lnTo>
                    <a:pt x="778212" y="0"/>
                  </a:lnTo>
                  <a:lnTo>
                    <a:pt x="817123" y="53502"/>
                  </a:lnTo>
                  <a:lnTo>
                    <a:pt x="826851" y="92413"/>
                  </a:lnTo>
                  <a:lnTo>
                    <a:pt x="826851" y="136188"/>
                  </a:lnTo>
                  <a:lnTo>
                    <a:pt x="807395" y="160507"/>
                  </a:lnTo>
                  <a:lnTo>
                    <a:pt x="792804" y="209145"/>
                  </a:lnTo>
                  <a:lnTo>
                    <a:pt x="875489" y="184826"/>
                  </a:lnTo>
                  <a:lnTo>
                    <a:pt x="933855" y="116732"/>
                  </a:lnTo>
                  <a:lnTo>
                    <a:pt x="997085" y="116732"/>
                  </a:lnTo>
                  <a:lnTo>
                    <a:pt x="1016540" y="145915"/>
                  </a:lnTo>
                  <a:lnTo>
                    <a:pt x="1035995" y="189690"/>
                  </a:lnTo>
                  <a:lnTo>
                    <a:pt x="1079770" y="228600"/>
                  </a:lnTo>
                  <a:lnTo>
                    <a:pt x="1123544" y="257783"/>
                  </a:lnTo>
                  <a:lnTo>
                    <a:pt x="1177046" y="252919"/>
                  </a:lnTo>
                  <a:lnTo>
                    <a:pt x="1264595" y="218873"/>
                  </a:lnTo>
                  <a:lnTo>
                    <a:pt x="1318098" y="233464"/>
                  </a:lnTo>
                  <a:lnTo>
                    <a:pt x="1318098" y="267511"/>
                  </a:lnTo>
                  <a:lnTo>
                    <a:pt x="1352144" y="272375"/>
                  </a:lnTo>
                  <a:lnTo>
                    <a:pt x="1366736" y="238328"/>
                  </a:lnTo>
                  <a:lnTo>
                    <a:pt x="1410510" y="238328"/>
                  </a:lnTo>
                  <a:lnTo>
                    <a:pt x="1429966" y="296694"/>
                  </a:lnTo>
                  <a:lnTo>
                    <a:pt x="1498059" y="286966"/>
                  </a:lnTo>
                  <a:lnTo>
                    <a:pt x="1517515" y="272375"/>
                  </a:lnTo>
                  <a:lnTo>
                    <a:pt x="1575881" y="325877"/>
                  </a:lnTo>
                  <a:lnTo>
                    <a:pt x="1668293" y="350196"/>
                  </a:lnTo>
                  <a:lnTo>
                    <a:pt x="1682885" y="374515"/>
                  </a:lnTo>
                  <a:lnTo>
                    <a:pt x="1648838" y="423153"/>
                  </a:lnTo>
                  <a:lnTo>
                    <a:pt x="1595336" y="437745"/>
                  </a:lnTo>
                  <a:lnTo>
                    <a:pt x="1668293" y="491247"/>
                  </a:lnTo>
                  <a:lnTo>
                    <a:pt x="1600200" y="505839"/>
                  </a:lnTo>
                  <a:lnTo>
                    <a:pt x="1522378" y="505839"/>
                  </a:lnTo>
                  <a:lnTo>
                    <a:pt x="1502923" y="549613"/>
                  </a:lnTo>
                  <a:lnTo>
                    <a:pt x="1464012" y="569068"/>
                  </a:lnTo>
                  <a:lnTo>
                    <a:pt x="1493195" y="617707"/>
                  </a:lnTo>
                  <a:lnTo>
                    <a:pt x="1527242" y="661481"/>
                  </a:lnTo>
                  <a:lnTo>
                    <a:pt x="1454285" y="705256"/>
                  </a:lnTo>
                  <a:lnTo>
                    <a:pt x="1415044" y="734032"/>
                  </a:lnTo>
                  <a:lnTo>
                    <a:pt x="1415374" y="734439"/>
                  </a:lnTo>
                  <a:lnTo>
                    <a:pt x="1366736" y="802532"/>
                  </a:lnTo>
                  <a:lnTo>
                    <a:pt x="1327825" y="802532"/>
                  </a:lnTo>
                  <a:lnTo>
                    <a:pt x="1293778" y="802532"/>
                  </a:lnTo>
                  <a:lnTo>
                    <a:pt x="1274323" y="836579"/>
                  </a:lnTo>
                  <a:lnTo>
                    <a:pt x="1245140" y="812260"/>
                  </a:lnTo>
                  <a:lnTo>
                    <a:pt x="1211093" y="787941"/>
                  </a:lnTo>
                  <a:lnTo>
                    <a:pt x="1230549" y="744166"/>
                  </a:lnTo>
                  <a:lnTo>
                    <a:pt x="1172183" y="734439"/>
                  </a:lnTo>
                  <a:lnTo>
                    <a:pt x="1172183" y="719590"/>
                  </a:lnTo>
                  <a:lnTo>
                    <a:pt x="1116011" y="709070"/>
                  </a:lnTo>
                  <a:lnTo>
                    <a:pt x="1084634" y="753894"/>
                  </a:lnTo>
                  <a:lnTo>
                    <a:pt x="1021404" y="714983"/>
                  </a:lnTo>
                  <a:lnTo>
                    <a:pt x="967902" y="710119"/>
                  </a:lnTo>
                  <a:lnTo>
                    <a:pt x="904672" y="744166"/>
                  </a:lnTo>
                  <a:lnTo>
                    <a:pt x="846306" y="724711"/>
                  </a:lnTo>
                  <a:lnTo>
                    <a:pt x="846306" y="676073"/>
                  </a:lnTo>
                  <a:lnTo>
                    <a:pt x="831715" y="661481"/>
                  </a:lnTo>
                  <a:lnTo>
                    <a:pt x="831074" y="655707"/>
                  </a:lnTo>
                  <a:lnTo>
                    <a:pt x="772710" y="644777"/>
                  </a:lnTo>
                  <a:lnTo>
                    <a:pt x="758757" y="651753"/>
                  </a:lnTo>
                  <a:lnTo>
                    <a:pt x="724710" y="680936"/>
                  </a:lnTo>
                  <a:lnTo>
                    <a:pt x="651753" y="627434"/>
                  </a:lnTo>
                  <a:lnTo>
                    <a:pt x="649865" y="621771"/>
                  </a:lnTo>
                  <a:lnTo>
                    <a:pt x="523512" y="598107"/>
                  </a:lnTo>
                  <a:lnTo>
                    <a:pt x="539885" y="612843"/>
                  </a:lnTo>
                  <a:lnTo>
                    <a:pt x="549612" y="656617"/>
                  </a:lnTo>
                  <a:lnTo>
                    <a:pt x="617706" y="676073"/>
                  </a:lnTo>
                  <a:lnTo>
                    <a:pt x="603115" y="710119"/>
                  </a:lnTo>
                  <a:lnTo>
                    <a:pt x="642025" y="749030"/>
                  </a:lnTo>
                  <a:lnTo>
                    <a:pt x="642025" y="783077"/>
                  </a:lnTo>
                  <a:lnTo>
                    <a:pt x="714983" y="797668"/>
                  </a:lnTo>
                  <a:lnTo>
                    <a:pt x="753893" y="749030"/>
                  </a:lnTo>
                  <a:lnTo>
                    <a:pt x="802532" y="783077"/>
                  </a:lnTo>
                  <a:lnTo>
                    <a:pt x="870625" y="802532"/>
                  </a:lnTo>
                  <a:lnTo>
                    <a:pt x="919263" y="860898"/>
                  </a:lnTo>
                  <a:lnTo>
                    <a:pt x="894944" y="919264"/>
                  </a:lnTo>
                  <a:lnTo>
                    <a:pt x="865761" y="938719"/>
                  </a:lnTo>
                  <a:lnTo>
                    <a:pt x="831715" y="992222"/>
                  </a:lnTo>
                  <a:lnTo>
                    <a:pt x="783076" y="1006813"/>
                  </a:lnTo>
                  <a:lnTo>
                    <a:pt x="734438" y="1031132"/>
                  </a:lnTo>
                  <a:lnTo>
                    <a:pt x="695527" y="1089498"/>
                  </a:lnTo>
                  <a:lnTo>
                    <a:pt x="642025" y="1104090"/>
                  </a:lnTo>
                  <a:lnTo>
                    <a:pt x="583659" y="1104090"/>
                  </a:lnTo>
                  <a:lnTo>
                    <a:pt x="569068" y="1167319"/>
                  </a:lnTo>
                  <a:lnTo>
                    <a:pt x="520429" y="1196502"/>
                  </a:lnTo>
                  <a:lnTo>
                    <a:pt x="413425" y="1196502"/>
                  </a:lnTo>
                  <a:lnTo>
                    <a:pt x="389106" y="1167319"/>
                  </a:lnTo>
                  <a:lnTo>
                    <a:pt x="369651" y="1094362"/>
                  </a:lnTo>
                  <a:lnTo>
                    <a:pt x="369651" y="1040860"/>
                  </a:lnTo>
                  <a:lnTo>
                    <a:pt x="277238" y="987358"/>
                  </a:lnTo>
                  <a:lnTo>
                    <a:pt x="296693" y="948447"/>
                  </a:lnTo>
                  <a:lnTo>
                    <a:pt x="257783" y="894945"/>
                  </a:lnTo>
                  <a:lnTo>
                    <a:pt x="228600" y="885217"/>
                  </a:lnTo>
                  <a:lnTo>
                    <a:pt x="252919" y="792805"/>
                  </a:lnTo>
                  <a:lnTo>
                    <a:pt x="145915" y="768485"/>
                  </a:lnTo>
                  <a:lnTo>
                    <a:pt x="141051" y="700392"/>
                  </a:lnTo>
                  <a:lnTo>
                    <a:pt x="63229" y="651753"/>
                  </a:lnTo>
                  <a:lnTo>
                    <a:pt x="72957" y="612843"/>
                  </a:lnTo>
                  <a:lnTo>
                    <a:pt x="82685" y="569068"/>
                  </a:lnTo>
                  <a:lnTo>
                    <a:pt x="38910" y="564205"/>
                  </a:lnTo>
                  <a:lnTo>
                    <a:pt x="0" y="500975"/>
                  </a:lnTo>
                  <a:lnTo>
                    <a:pt x="7185" y="495403"/>
                  </a:lnTo>
                  <a:lnTo>
                    <a:pt x="29183" y="442609"/>
                  </a:lnTo>
                  <a:lnTo>
                    <a:pt x="72957" y="384243"/>
                  </a:lnTo>
                  <a:lnTo>
                    <a:pt x="58366" y="325877"/>
                  </a:lnTo>
                  <a:lnTo>
                    <a:pt x="72957" y="296694"/>
                  </a:lnTo>
                  <a:lnTo>
                    <a:pt x="43774" y="243192"/>
                  </a:lnTo>
                  <a:lnTo>
                    <a:pt x="82685" y="214009"/>
                  </a:lnTo>
                  <a:lnTo>
                    <a:pt x="111868" y="121596"/>
                  </a:lnTo>
                  <a:lnTo>
                    <a:pt x="150778" y="116732"/>
                  </a:lnTo>
                  <a:lnTo>
                    <a:pt x="179961" y="160507"/>
                  </a:lnTo>
                  <a:lnTo>
                    <a:pt x="277238" y="160507"/>
                  </a:lnTo>
                  <a:lnTo>
                    <a:pt x="311285" y="145915"/>
                  </a:lnTo>
                  <a:lnTo>
                    <a:pt x="359923" y="155643"/>
                  </a:lnTo>
                  <a:lnTo>
                    <a:pt x="403698" y="155643"/>
                  </a:lnTo>
                  <a:lnTo>
                    <a:pt x="403698" y="107005"/>
                  </a:lnTo>
                  <a:lnTo>
                    <a:pt x="384242" y="77822"/>
                  </a:lnTo>
                  <a:lnTo>
                    <a:pt x="428017" y="486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14"/>
            <p:cNvGrpSpPr/>
            <p:nvPr/>
          </p:nvGrpSpPr>
          <p:grpSpPr>
            <a:xfrm>
              <a:off x="8307027" y="2917629"/>
              <a:ext cx="1350527" cy="1139974"/>
              <a:chOff x="8640860" y="4642002"/>
              <a:chExt cx="1964430" cy="165817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9" name="Freeform 38"/>
              <p:cNvSpPr/>
              <p:nvPr/>
            </p:nvSpPr>
            <p:spPr>
              <a:xfrm>
                <a:off x="9756517" y="4642002"/>
                <a:ext cx="380635" cy="332509"/>
              </a:xfrm>
              <a:custGeom>
                <a:avLst/>
                <a:gdLst>
                  <a:gd name="connsiteX0" fmla="*/ 0 w 380635"/>
                  <a:gd name="connsiteY0" fmla="*/ 196880 h 332509"/>
                  <a:gd name="connsiteX1" fmla="*/ 83127 w 380635"/>
                  <a:gd name="connsiteY1" fmla="*/ 249382 h 332509"/>
                  <a:gd name="connsiteX2" fmla="*/ 140004 w 380635"/>
                  <a:gd name="connsiteY2" fmla="*/ 201255 h 332509"/>
                  <a:gd name="connsiteX3" fmla="*/ 175005 w 380635"/>
                  <a:gd name="connsiteY3" fmla="*/ 223131 h 332509"/>
                  <a:gd name="connsiteX4" fmla="*/ 205630 w 380635"/>
                  <a:gd name="connsiteY4" fmla="*/ 288758 h 332509"/>
                  <a:gd name="connsiteX5" fmla="*/ 310633 w 380635"/>
                  <a:gd name="connsiteY5" fmla="*/ 332509 h 332509"/>
                  <a:gd name="connsiteX6" fmla="*/ 376260 w 380635"/>
                  <a:gd name="connsiteY6" fmla="*/ 332509 h 332509"/>
                  <a:gd name="connsiteX7" fmla="*/ 380635 w 380635"/>
                  <a:gd name="connsiteY7" fmla="*/ 297508 h 332509"/>
                  <a:gd name="connsiteX8" fmla="*/ 253757 w 380635"/>
                  <a:gd name="connsiteY8" fmla="*/ 214381 h 332509"/>
                  <a:gd name="connsiteX9" fmla="*/ 236256 w 380635"/>
                  <a:gd name="connsiteY9" fmla="*/ 175005 h 332509"/>
                  <a:gd name="connsiteX10" fmla="*/ 271257 w 380635"/>
                  <a:gd name="connsiteY10" fmla="*/ 148754 h 332509"/>
                  <a:gd name="connsiteX11" fmla="*/ 240631 w 380635"/>
                  <a:gd name="connsiteY11" fmla="*/ 122503 h 332509"/>
                  <a:gd name="connsiteX12" fmla="*/ 131253 w 380635"/>
                  <a:gd name="connsiteY12" fmla="*/ 122503 h 332509"/>
                  <a:gd name="connsiteX13" fmla="*/ 148754 w 380635"/>
                  <a:gd name="connsiteY13" fmla="*/ 65627 h 332509"/>
                  <a:gd name="connsiteX14" fmla="*/ 91877 w 380635"/>
                  <a:gd name="connsiteY14" fmla="*/ 30626 h 332509"/>
                  <a:gd name="connsiteX15" fmla="*/ 26250 w 380635"/>
                  <a:gd name="connsiteY15" fmla="*/ 0 h 332509"/>
                  <a:gd name="connsiteX16" fmla="*/ 0 w 380635"/>
                  <a:gd name="connsiteY16" fmla="*/ 196880 h 33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0635" h="332509">
                    <a:moveTo>
                      <a:pt x="0" y="196880"/>
                    </a:moveTo>
                    <a:lnTo>
                      <a:pt x="83127" y="249382"/>
                    </a:lnTo>
                    <a:lnTo>
                      <a:pt x="140004" y="201255"/>
                    </a:lnTo>
                    <a:lnTo>
                      <a:pt x="175005" y="223131"/>
                    </a:lnTo>
                    <a:lnTo>
                      <a:pt x="205630" y="288758"/>
                    </a:lnTo>
                    <a:lnTo>
                      <a:pt x="310633" y="332509"/>
                    </a:lnTo>
                    <a:lnTo>
                      <a:pt x="376260" y="332509"/>
                    </a:lnTo>
                    <a:lnTo>
                      <a:pt x="380635" y="297508"/>
                    </a:lnTo>
                    <a:lnTo>
                      <a:pt x="253757" y="214381"/>
                    </a:lnTo>
                    <a:lnTo>
                      <a:pt x="236256" y="175005"/>
                    </a:lnTo>
                    <a:lnTo>
                      <a:pt x="271257" y="148754"/>
                    </a:lnTo>
                    <a:lnTo>
                      <a:pt x="240631" y="122503"/>
                    </a:lnTo>
                    <a:lnTo>
                      <a:pt x="131253" y="122503"/>
                    </a:lnTo>
                    <a:lnTo>
                      <a:pt x="148754" y="65627"/>
                    </a:lnTo>
                    <a:lnTo>
                      <a:pt x="91877" y="30626"/>
                    </a:lnTo>
                    <a:lnTo>
                      <a:pt x="26250" y="0"/>
                    </a:lnTo>
                    <a:cubicBezTo>
                      <a:pt x="24792" y="71460"/>
                      <a:pt x="23333" y="142921"/>
                      <a:pt x="0" y="1968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8640860" y="4996386"/>
                <a:ext cx="1452540" cy="1115655"/>
              </a:xfrm>
              <a:custGeom>
                <a:avLst/>
                <a:gdLst>
                  <a:gd name="connsiteX0" fmla="*/ 949401 w 1452540"/>
                  <a:gd name="connsiteY0" fmla="*/ 70002 h 1115655"/>
                  <a:gd name="connsiteX1" fmla="*/ 910025 w 1452540"/>
                  <a:gd name="connsiteY1" fmla="*/ 170629 h 1115655"/>
                  <a:gd name="connsiteX2" fmla="*/ 975652 w 1452540"/>
                  <a:gd name="connsiteY2" fmla="*/ 227506 h 1115655"/>
                  <a:gd name="connsiteX3" fmla="*/ 993152 w 1452540"/>
                  <a:gd name="connsiteY3" fmla="*/ 262507 h 1115655"/>
                  <a:gd name="connsiteX4" fmla="*/ 1080655 w 1452540"/>
                  <a:gd name="connsiteY4" fmla="*/ 297508 h 1115655"/>
                  <a:gd name="connsiteX5" fmla="*/ 1159407 w 1452540"/>
                  <a:gd name="connsiteY5" fmla="*/ 205630 h 1115655"/>
                  <a:gd name="connsiteX6" fmla="*/ 1159407 w 1452540"/>
                  <a:gd name="connsiteY6" fmla="*/ 0 h 1115655"/>
                  <a:gd name="connsiteX7" fmla="*/ 1203158 w 1452540"/>
                  <a:gd name="connsiteY7" fmla="*/ 100627 h 1115655"/>
                  <a:gd name="connsiteX8" fmla="*/ 1251284 w 1452540"/>
                  <a:gd name="connsiteY8" fmla="*/ 166254 h 1115655"/>
                  <a:gd name="connsiteX9" fmla="*/ 1251284 w 1452540"/>
                  <a:gd name="connsiteY9" fmla="*/ 284382 h 1115655"/>
                  <a:gd name="connsiteX10" fmla="*/ 1303786 w 1452540"/>
                  <a:gd name="connsiteY10" fmla="*/ 354384 h 1115655"/>
                  <a:gd name="connsiteX11" fmla="*/ 1365038 w 1452540"/>
                  <a:gd name="connsiteY11" fmla="*/ 433136 h 1115655"/>
                  <a:gd name="connsiteX12" fmla="*/ 1369413 w 1452540"/>
                  <a:gd name="connsiteY12" fmla="*/ 538139 h 1115655"/>
                  <a:gd name="connsiteX13" fmla="*/ 1435039 w 1452540"/>
                  <a:gd name="connsiteY13" fmla="*/ 577515 h 1115655"/>
                  <a:gd name="connsiteX14" fmla="*/ 1452540 w 1452540"/>
                  <a:gd name="connsiteY14" fmla="*/ 660643 h 1115655"/>
                  <a:gd name="connsiteX15" fmla="*/ 1351912 w 1452540"/>
                  <a:gd name="connsiteY15" fmla="*/ 774396 h 1115655"/>
                  <a:gd name="connsiteX16" fmla="*/ 1295036 w 1452540"/>
                  <a:gd name="connsiteY16" fmla="*/ 910024 h 1115655"/>
                  <a:gd name="connsiteX17" fmla="*/ 1181283 w 1452540"/>
                  <a:gd name="connsiteY17" fmla="*/ 971276 h 1115655"/>
                  <a:gd name="connsiteX18" fmla="*/ 1120031 w 1452540"/>
                  <a:gd name="connsiteY18" fmla="*/ 1045653 h 1115655"/>
                  <a:gd name="connsiteX19" fmla="*/ 1058779 w 1452540"/>
                  <a:gd name="connsiteY19" fmla="*/ 1106905 h 1115655"/>
                  <a:gd name="connsiteX20" fmla="*/ 953776 w 1452540"/>
                  <a:gd name="connsiteY20" fmla="*/ 1111280 h 1115655"/>
                  <a:gd name="connsiteX21" fmla="*/ 931901 w 1452540"/>
                  <a:gd name="connsiteY21" fmla="*/ 1071904 h 1115655"/>
                  <a:gd name="connsiteX22" fmla="*/ 835648 w 1452540"/>
                  <a:gd name="connsiteY22" fmla="*/ 1115655 h 1115655"/>
                  <a:gd name="connsiteX23" fmla="*/ 774396 w 1452540"/>
                  <a:gd name="connsiteY23" fmla="*/ 1089404 h 1115655"/>
                  <a:gd name="connsiteX24" fmla="*/ 787522 w 1452540"/>
                  <a:gd name="connsiteY24" fmla="*/ 1001902 h 1115655"/>
                  <a:gd name="connsiteX25" fmla="*/ 778772 w 1452540"/>
                  <a:gd name="connsiteY25" fmla="*/ 918775 h 1115655"/>
                  <a:gd name="connsiteX26" fmla="*/ 818148 w 1452540"/>
                  <a:gd name="connsiteY26" fmla="*/ 848773 h 1115655"/>
                  <a:gd name="connsiteX27" fmla="*/ 717520 w 1452540"/>
                  <a:gd name="connsiteY27" fmla="*/ 936275 h 1115655"/>
                  <a:gd name="connsiteX28" fmla="*/ 695644 w 1452540"/>
                  <a:gd name="connsiteY28" fmla="*/ 896899 h 1115655"/>
                  <a:gd name="connsiteX29" fmla="*/ 669394 w 1452540"/>
                  <a:gd name="connsiteY29" fmla="*/ 840023 h 1115655"/>
                  <a:gd name="connsiteX30" fmla="*/ 564391 w 1452540"/>
                  <a:gd name="connsiteY30" fmla="*/ 840023 h 1115655"/>
                  <a:gd name="connsiteX31" fmla="*/ 485639 w 1452540"/>
                  <a:gd name="connsiteY31" fmla="*/ 905649 h 1115655"/>
                  <a:gd name="connsiteX32" fmla="*/ 441887 w 1452540"/>
                  <a:gd name="connsiteY32" fmla="*/ 896899 h 1115655"/>
                  <a:gd name="connsiteX33" fmla="*/ 328134 w 1452540"/>
                  <a:gd name="connsiteY33" fmla="*/ 940650 h 1115655"/>
                  <a:gd name="connsiteX34" fmla="*/ 288758 w 1452540"/>
                  <a:gd name="connsiteY34" fmla="*/ 1010652 h 1115655"/>
                  <a:gd name="connsiteX35" fmla="*/ 188130 w 1452540"/>
                  <a:gd name="connsiteY35" fmla="*/ 966901 h 1115655"/>
                  <a:gd name="connsiteX36" fmla="*/ 43751 w 1452540"/>
                  <a:gd name="connsiteY36" fmla="*/ 1023778 h 1115655"/>
                  <a:gd name="connsiteX37" fmla="*/ 96253 w 1452540"/>
                  <a:gd name="connsiteY37" fmla="*/ 888149 h 1115655"/>
                  <a:gd name="connsiteX38" fmla="*/ 52502 w 1452540"/>
                  <a:gd name="connsiteY38" fmla="*/ 787521 h 1115655"/>
                  <a:gd name="connsiteX39" fmla="*/ 0 w 1452540"/>
                  <a:gd name="connsiteY39" fmla="*/ 665018 h 1115655"/>
                  <a:gd name="connsiteX40" fmla="*/ 26251 w 1452540"/>
                  <a:gd name="connsiteY40" fmla="*/ 538139 h 1115655"/>
                  <a:gd name="connsiteX41" fmla="*/ 43751 w 1452540"/>
                  <a:gd name="connsiteY41" fmla="*/ 433136 h 1115655"/>
                  <a:gd name="connsiteX42" fmla="*/ 218756 w 1452540"/>
                  <a:gd name="connsiteY42" fmla="*/ 398135 h 1115655"/>
                  <a:gd name="connsiteX43" fmla="*/ 258132 w 1452540"/>
                  <a:gd name="connsiteY43" fmla="*/ 332509 h 1115655"/>
                  <a:gd name="connsiteX44" fmla="*/ 332509 w 1452540"/>
                  <a:gd name="connsiteY44" fmla="*/ 332509 h 1115655"/>
                  <a:gd name="connsiteX45" fmla="*/ 420012 w 1452540"/>
                  <a:gd name="connsiteY45" fmla="*/ 315008 h 1115655"/>
                  <a:gd name="connsiteX46" fmla="*/ 420012 w 1452540"/>
                  <a:gd name="connsiteY46" fmla="*/ 266882 h 1115655"/>
                  <a:gd name="connsiteX47" fmla="*/ 511889 w 1452540"/>
                  <a:gd name="connsiteY47" fmla="*/ 245006 h 1115655"/>
                  <a:gd name="connsiteX48" fmla="*/ 538140 w 1452540"/>
                  <a:gd name="connsiteY48" fmla="*/ 196880 h 1115655"/>
                  <a:gd name="connsiteX49" fmla="*/ 568766 w 1452540"/>
                  <a:gd name="connsiteY49" fmla="*/ 148754 h 1115655"/>
                  <a:gd name="connsiteX50" fmla="*/ 647518 w 1452540"/>
                  <a:gd name="connsiteY50" fmla="*/ 126878 h 1115655"/>
                  <a:gd name="connsiteX51" fmla="*/ 700019 w 1452540"/>
                  <a:gd name="connsiteY51" fmla="*/ 153129 h 1115655"/>
                  <a:gd name="connsiteX52" fmla="*/ 730645 w 1452540"/>
                  <a:gd name="connsiteY52" fmla="*/ 113753 h 1115655"/>
                  <a:gd name="connsiteX53" fmla="*/ 774396 w 1452540"/>
                  <a:gd name="connsiteY53" fmla="*/ 43751 h 1115655"/>
                  <a:gd name="connsiteX54" fmla="*/ 857524 w 1452540"/>
                  <a:gd name="connsiteY54" fmla="*/ 26250 h 1115655"/>
                  <a:gd name="connsiteX55" fmla="*/ 888150 w 1452540"/>
                  <a:gd name="connsiteY55" fmla="*/ 39376 h 1115655"/>
                  <a:gd name="connsiteX56" fmla="*/ 949401 w 1452540"/>
                  <a:gd name="connsiteY56" fmla="*/ 70002 h 111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452540" h="1115655">
                    <a:moveTo>
                      <a:pt x="949401" y="70002"/>
                    </a:moveTo>
                    <a:lnTo>
                      <a:pt x="910025" y="170629"/>
                    </a:lnTo>
                    <a:lnTo>
                      <a:pt x="975652" y="227506"/>
                    </a:lnTo>
                    <a:lnTo>
                      <a:pt x="993152" y="262507"/>
                    </a:lnTo>
                    <a:lnTo>
                      <a:pt x="1080655" y="297508"/>
                    </a:lnTo>
                    <a:lnTo>
                      <a:pt x="1159407" y="205630"/>
                    </a:lnTo>
                    <a:lnTo>
                      <a:pt x="1159407" y="0"/>
                    </a:lnTo>
                    <a:lnTo>
                      <a:pt x="1203158" y="100627"/>
                    </a:lnTo>
                    <a:lnTo>
                      <a:pt x="1251284" y="166254"/>
                    </a:lnTo>
                    <a:lnTo>
                      <a:pt x="1251284" y="284382"/>
                    </a:lnTo>
                    <a:lnTo>
                      <a:pt x="1303786" y="354384"/>
                    </a:lnTo>
                    <a:lnTo>
                      <a:pt x="1365038" y="433136"/>
                    </a:lnTo>
                    <a:lnTo>
                      <a:pt x="1369413" y="538139"/>
                    </a:lnTo>
                    <a:lnTo>
                      <a:pt x="1435039" y="577515"/>
                    </a:lnTo>
                    <a:lnTo>
                      <a:pt x="1452540" y="660643"/>
                    </a:lnTo>
                    <a:lnTo>
                      <a:pt x="1351912" y="774396"/>
                    </a:lnTo>
                    <a:lnTo>
                      <a:pt x="1295036" y="910024"/>
                    </a:lnTo>
                    <a:lnTo>
                      <a:pt x="1181283" y="971276"/>
                    </a:lnTo>
                    <a:lnTo>
                      <a:pt x="1120031" y="1045653"/>
                    </a:lnTo>
                    <a:lnTo>
                      <a:pt x="1058779" y="1106905"/>
                    </a:lnTo>
                    <a:lnTo>
                      <a:pt x="953776" y="1111280"/>
                    </a:lnTo>
                    <a:lnTo>
                      <a:pt x="931901" y="1071904"/>
                    </a:lnTo>
                    <a:lnTo>
                      <a:pt x="835648" y="1115655"/>
                    </a:lnTo>
                    <a:lnTo>
                      <a:pt x="774396" y="1089404"/>
                    </a:lnTo>
                    <a:lnTo>
                      <a:pt x="787522" y="1001902"/>
                    </a:lnTo>
                    <a:lnTo>
                      <a:pt x="778772" y="918775"/>
                    </a:lnTo>
                    <a:lnTo>
                      <a:pt x="818148" y="848773"/>
                    </a:lnTo>
                    <a:lnTo>
                      <a:pt x="717520" y="936275"/>
                    </a:lnTo>
                    <a:lnTo>
                      <a:pt x="695644" y="896899"/>
                    </a:lnTo>
                    <a:lnTo>
                      <a:pt x="669394" y="840023"/>
                    </a:lnTo>
                    <a:lnTo>
                      <a:pt x="564391" y="840023"/>
                    </a:lnTo>
                    <a:lnTo>
                      <a:pt x="485639" y="905649"/>
                    </a:lnTo>
                    <a:lnTo>
                      <a:pt x="441887" y="896899"/>
                    </a:lnTo>
                    <a:lnTo>
                      <a:pt x="328134" y="940650"/>
                    </a:lnTo>
                    <a:lnTo>
                      <a:pt x="288758" y="1010652"/>
                    </a:lnTo>
                    <a:lnTo>
                      <a:pt x="188130" y="966901"/>
                    </a:lnTo>
                    <a:lnTo>
                      <a:pt x="43751" y="1023778"/>
                    </a:lnTo>
                    <a:lnTo>
                      <a:pt x="96253" y="888149"/>
                    </a:lnTo>
                    <a:lnTo>
                      <a:pt x="52502" y="787521"/>
                    </a:lnTo>
                    <a:lnTo>
                      <a:pt x="0" y="665018"/>
                    </a:lnTo>
                    <a:lnTo>
                      <a:pt x="26251" y="538139"/>
                    </a:lnTo>
                    <a:lnTo>
                      <a:pt x="43751" y="433136"/>
                    </a:lnTo>
                    <a:lnTo>
                      <a:pt x="218756" y="398135"/>
                    </a:lnTo>
                    <a:lnTo>
                      <a:pt x="258132" y="332509"/>
                    </a:lnTo>
                    <a:lnTo>
                      <a:pt x="332509" y="332509"/>
                    </a:lnTo>
                    <a:lnTo>
                      <a:pt x="420012" y="315008"/>
                    </a:lnTo>
                    <a:lnTo>
                      <a:pt x="420012" y="266882"/>
                    </a:lnTo>
                    <a:lnTo>
                      <a:pt x="511889" y="245006"/>
                    </a:lnTo>
                    <a:lnTo>
                      <a:pt x="538140" y="196880"/>
                    </a:lnTo>
                    <a:lnTo>
                      <a:pt x="568766" y="148754"/>
                    </a:lnTo>
                    <a:lnTo>
                      <a:pt x="647518" y="126878"/>
                    </a:lnTo>
                    <a:lnTo>
                      <a:pt x="700019" y="153129"/>
                    </a:lnTo>
                    <a:lnTo>
                      <a:pt x="730645" y="113753"/>
                    </a:lnTo>
                    <a:lnTo>
                      <a:pt x="774396" y="43751"/>
                    </a:lnTo>
                    <a:lnTo>
                      <a:pt x="857524" y="26250"/>
                    </a:lnTo>
                    <a:lnTo>
                      <a:pt x="888150" y="39376"/>
                    </a:lnTo>
                    <a:lnTo>
                      <a:pt x="949401" y="700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9494010" y="6182044"/>
                <a:ext cx="100627" cy="118128"/>
              </a:xfrm>
              <a:custGeom>
                <a:avLst/>
                <a:gdLst>
                  <a:gd name="connsiteX0" fmla="*/ 100627 w 100627"/>
                  <a:gd name="connsiteY0" fmla="*/ 0 h 118128"/>
                  <a:gd name="connsiteX1" fmla="*/ 48126 w 100627"/>
                  <a:gd name="connsiteY1" fmla="*/ 30626 h 118128"/>
                  <a:gd name="connsiteX2" fmla="*/ 17500 w 100627"/>
                  <a:gd name="connsiteY2" fmla="*/ 13125 h 118128"/>
                  <a:gd name="connsiteX3" fmla="*/ 0 w 100627"/>
                  <a:gd name="connsiteY3" fmla="*/ 118128 h 118128"/>
                  <a:gd name="connsiteX4" fmla="*/ 91877 w 100627"/>
                  <a:gd name="connsiteY4" fmla="*/ 70002 h 118128"/>
                  <a:gd name="connsiteX5" fmla="*/ 100627 w 100627"/>
                  <a:gd name="connsiteY5" fmla="*/ 0 h 11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627" h="118128">
                    <a:moveTo>
                      <a:pt x="100627" y="0"/>
                    </a:moveTo>
                    <a:lnTo>
                      <a:pt x="48126" y="30626"/>
                    </a:lnTo>
                    <a:lnTo>
                      <a:pt x="17500" y="13125"/>
                    </a:lnTo>
                    <a:lnTo>
                      <a:pt x="0" y="118128"/>
                    </a:lnTo>
                    <a:lnTo>
                      <a:pt x="91877" y="70002"/>
                    </a:lnTo>
                    <a:lnTo>
                      <a:pt x="1006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10355908" y="5801409"/>
                <a:ext cx="249382" cy="393760"/>
              </a:xfrm>
              <a:custGeom>
                <a:avLst/>
                <a:gdLst>
                  <a:gd name="connsiteX0" fmla="*/ 96253 w 249382"/>
                  <a:gd name="connsiteY0" fmla="*/ 13125 h 393760"/>
                  <a:gd name="connsiteX1" fmla="*/ 135629 w 249382"/>
                  <a:gd name="connsiteY1" fmla="*/ 65626 h 393760"/>
                  <a:gd name="connsiteX2" fmla="*/ 78752 w 249382"/>
                  <a:gd name="connsiteY2" fmla="*/ 135628 h 393760"/>
                  <a:gd name="connsiteX3" fmla="*/ 109378 w 249382"/>
                  <a:gd name="connsiteY3" fmla="*/ 196880 h 393760"/>
                  <a:gd name="connsiteX4" fmla="*/ 0 w 249382"/>
                  <a:gd name="connsiteY4" fmla="*/ 301883 h 393760"/>
                  <a:gd name="connsiteX5" fmla="*/ 0 w 249382"/>
                  <a:gd name="connsiteY5" fmla="*/ 393760 h 393760"/>
                  <a:gd name="connsiteX6" fmla="*/ 30626 w 249382"/>
                  <a:gd name="connsiteY6" fmla="*/ 393760 h 393760"/>
                  <a:gd name="connsiteX7" fmla="*/ 74377 w 249382"/>
                  <a:gd name="connsiteY7" fmla="*/ 280007 h 393760"/>
                  <a:gd name="connsiteX8" fmla="*/ 161880 w 249382"/>
                  <a:gd name="connsiteY8" fmla="*/ 196880 h 393760"/>
                  <a:gd name="connsiteX9" fmla="*/ 161880 w 249382"/>
                  <a:gd name="connsiteY9" fmla="*/ 140003 h 393760"/>
                  <a:gd name="connsiteX10" fmla="*/ 249382 w 249382"/>
                  <a:gd name="connsiteY10" fmla="*/ 70002 h 393760"/>
                  <a:gd name="connsiteX11" fmla="*/ 218756 w 249382"/>
                  <a:gd name="connsiteY11" fmla="*/ 39376 h 393760"/>
                  <a:gd name="connsiteX12" fmla="*/ 175005 w 249382"/>
                  <a:gd name="connsiteY12" fmla="*/ 70002 h 393760"/>
                  <a:gd name="connsiteX13" fmla="*/ 153129 w 249382"/>
                  <a:gd name="connsiteY13" fmla="*/ 0 h 393760"/>
                  <a:gd name="connsiteX14" fmla="*/ 96253 w 249382"/>
                  <a:gd name="connsiteY14" fmla="*/ 13125 h 3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9382" h="393760">
                    <a:moveTo>
                      <a:pt x="96253" y="13125"/>
                    </a:moveTo>
                    <a:lnTo>
                      <a:pt x="135629" y="65626"/>
                    </a:lnTo>
                    <a:lnTo>
                      <a:pt x="78752" y="135628"/>
                    </a:lnTo>
                    <a:lnTo>
                      <a:pt x="109378" y="196880"/>
                    </a:lnTo>
                    <a:lnTo>
                      <a:pt x="0" y="301883"/>
                    </a:lnTo>
                    <a:lnTo>
                      <a:pt x="0" y="393760"/>
                    </a:lnTo>
                    <a:lnTo>
                      <a:pt x="30626" y="393760"/>
                    </a:lnTo>
                    <a:lnTo>
                      <a:pt x="74377" y="280007"/>
                    </a:lnTo>
                    <a:lnTo>
                      <a:pt x="161880" y="196880"/>
                    </a:lnTo>
                    <a:lnTo>
                      <a:pt x="161880" y="140003"/>
                    </a:lnTo>
                    <a:lnTo>
                      <a:pt x="249382" y="70002"/>
                    </a:lnTo>
                    <a:lnTo>
                      <a:pt x="218756" y="39376"/>
                    </a:lnTo>
                    <a:lnTo>
                      <a:pt x="175005" y="70002"/>
                    </a:lnTo>
                    <a:lnTo>
                      <a:pt x="153129" y="0"/>
                    </a:lnTo>
                    <a:lnTo>
                      <a:pt x="96253" y="131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" name="Group 15"/>
            <p:cNvGrpSpPr/>
            <p:nvPr/>
          </p:nvGrpSpPr>
          <p:grpSpPr>
            <a:xfrm>
              <a:off x="6749297" y="779944"/>
              <a:ext cx="2342776" cy="2360271"/>
              <a:chOff x="6375045" y="1532586"/>
              <a:chExt cx="3407724" cy="3433175"/>
            </a:xfrm>
            <a:solidFill>
              <a:srgbClr val="C83532"/>
            </a:solidFill>
          </p:grpSpPr>
          <p:sp>
            <p:nvSpPr>
              <p:cNvPr id="21" name="Freeform 20"/>
              <p:cNvSpPr/>
              <p:nvPr/>
            </p:nvSpPr>
            <p:spPr>
              <a:xfrm>
                <a:off x="6375045" y="1532586"/>
                <a:ext cx="3387145" cy="2975021"/>
              </a:xfrm>
              <a:custGeom>
                <a:avLst/>
                <a:gdLst>
                  <a:gd name="connsiteX0" fmla="*/ 315533 w 3387144"/>
                  <a:gd name="connsiteY0" fmla="*/ 315532 h 2975020"/>
                  <a:gd name="connsiteX1" fmla="*/ 289775 w 3387144"/>
                  <a:gd name="connsiteY1" fmla="*/ 231820 h 2975020"/>
                  <a:gd name="connsiteX2" fmla="*/ 367048 w 3387144"/>
                  <a:gd name="connsiteY2" fmla="*/ 244699 h 2975020"/>
                  <a:gd name="connsiteX3" fmla="*/ 392806 w 3387144"/>
                  <a:gd name="connsiteY3" fmla="*/ 206062 h 2975020"/>
                  <a:gd name="connsiteX4" fmla="*/ 534473 w 3387144"/>
                  <a:gd name="connsiteY4" fmla="*/ 186744 h 2975020"/>
                  <a:gd name="connsiteX5" fmla="*/ 547352 w 3387144"/>
                  <a:gd name="connsiteY5" fmla="*/ 141668 h 2975020"/>
                  <a:gd name="connsiteX6" fmla="*/ 624626 w 3387144"/>
                  <a:gd name="connsiteY6" fmla="*/ 128789 h 2975020"/>
                  <a:gd name="connsiteX7" fmla="*/ 785612 w 3387144"/>
                  <a:gd name="connsiteY7" fmla="*/ 128789 h 2975020"/>
                  <a:gd name="connsiteX8" fmla="*/ 804930 w 3387144"/>
                  <a:gd name="connsiteY8" fmla="*/ 96591 h 2975020"/>
                  <a:gd name="connsiteX9" fmla="*/ 714778 w 3387144"/>
                  <a:gd name="connsiteY9" fmla="*/ 45076 h 2975020"/>
                  <a:gd name="connsiteX10" fmla="*/ 566671 w 3387144"/>
                  <a:gd name="connsiteY10" fmla="*/ 38637 h 2975020"/>
                  <a:gd name="connsiteX11" fmla="*/ 566671 w 3387144"/>
                  <a:gd name="connsiteY11" fmla="*/ 0 h 2975020"/>
                  <a:gd name="connsiteX12" fmla="*/ 753414 w 3387144"/>
                  <a:gd name="connsiteY12" fmla="*/ 12879 h 2975020"/>
                  <a:gd name="connsiteX13" fmla="*/ 888643 w 3387144"/>
                  <a:gd name="connsiteY13" fmla="*/ 83713 h 2975020"/>
                  <a:gd name="connsiteX14" fmla="*/ 991673 w 3387144"/>
                  <a:gd name="connsiteY14" fmla="*/ 83713 h 2975020"/>
                  <a:gd name="connsiteX15" fmla="*/ 1146220 w 3387144"/>
                  <a:gd name="connsiteY15" fmla="*/ 122349 h 2975020"/>
                  <a:gd name="connsiteX16" fmla="*/ 1023871 w 3387144"/>
                  <a:gd name="connsiteY16" fmla="*/ 212501 h 2975020"/>
                  <a:gd name="connsiteX17" fmla="*/ 1068947 w 3387144"/>
                  <a:gd name="connsiteY17" fmla="*/ 238259 h 2975020"/>
                  <a:gd name="connsiteX18" fmla="*/ 1159099 w 3387144"/>
                  <a:gd name="connsiteY18" fmla="*/ 193183 h 2975020"/>
                  <a:gd name="connsiteX19" fmla="*/ 1242812 w 3387144"/>
                  <a:gd name="connsiteY19" fmla="*/ 193183 h 2975020"/>
                  <a:gd name="connsiteX20" fmla="*/ 1287888 w 3387144"/>
                  <a:gd name="connsiteY20" fmla="*/ 238259 h 2975020"/>
                  <a:gd name="connsiteX21" fmla="*/ 1339403 w 3387144"/>
                  <a:gd name="connsiteY21" fmla="*/ 199622 h 2975020"/>
                  <a:gd name="connsiteX22" fmla="*/ 1390919 w 3387144"/>
                  <a:gd name="connsiteY22" fmla="*/ 231820 h 2975020"/>
                  <a:gd name="connsiteX23" fmla="*/ 1416676 w 3387144"/>
                  <a:gd name="connsiteY23" fmla="*/ 199622 h 2975020"/>
                  <a:gd name="connsiteX24" fmla="*/ 1609859 w 3387144"/>
                  <a:gd name="connsiteY24" fmla="*/ 199622 h 2975020"/>
                  <a:gd name="connsiteX25" fmla="*/ 1725769 w 3387144"/>
                  <a:gd name="connsiteY25" fmla="*/ 283335 h 2975020"/>
                  <a:gd name="connsiteX26" fmla="*/ 1796603 w 3387144"/>
                  <a:gd name="connsiteY26" fmla="*/ 251138 h 2975020"/>
                  <a:gd name="connsiteX27" fmla="*/ 1970468 w 3387144"/>
                  <a:gd name="connsiteY27" fmla="*/ 264017 h 2975020"/>
                  <a:gd name="connsiteX28" fmla="*/ 1957589 w 3387144"/>
                  <a:gd name="connsiteY28" fmla="*/ 212501 h 2975020"/>
                  <a:gd name="connsiteX29" fmla="*/ 2234485 w 3387144"/>
                  <a:gd name="connsiteY29" fmla="*/ 251138 h 2975020"/>
                  <a:gd name="connsiteX30" fmla="*/ 2286000 w 3387144"/>
                  <a:gd name="connsiteY30" fmla="*/ 296214 h 2975020"/>
                  <a:gd name="connsiteX31" fmla="*/ 2363273 w 3387144"/>
                  <a:gd name="connsiteY31" fmla="*/ 270456 h 2975020"/>
                  <a:gd name="connsiteX32" fmla="*/ 2421228 w 3387144"/>
                  <a:gd name="connsiteY32" fmla="*/ 302653 h 2975020"/>
                  <a:gd name="connsiteX33" fmla="*/ 2485623 w 3387144"/>
                  <a:gd name="connsiteY33" fmla="*/ 302653 h 2975020"/>
                  <a:gd name="connsiteX34" fmla="*/ 2582214 w 3387144"/>
                  <a:gd name="connsiteY34" fmla="*/ 341290 h 2975020"/>
                  <a:gd name="connsiteX35" fmla="*/ 2730321 w 3387144"/>
                  <a:gd name="connsiteY35" fmla="*/ 309093 h 2975020"/>
                  <a:gd name="connsiteX36" fmla="*/ 2846231 w 3387144"/>
                  <a:gd name="connsiteY36" fmla="*/ 373487 h 2975020"/>
                  <a:gd name="connsiteX37" fmla="*/ 2891307 w 3387144"/>
                  <a:gd name="connsiteY37" fmla="*/ 360608 h 2975020"/>
                  <a:gd name="connsiteX38" fmla="*/ 2859110 w 3387144"/>
                  <a:gd name="connsiteY38" fmla="*/ 315532 h 2975020"/>
                  <a:gd name="connsiteX39" fmla="*/ 3065172 w 3387144"/>
                  <a:gd name="connsiteY39" fmla="*/ 334851 h 2975020"/>
                  <a:gd name="connsiteX40" fmla="*/ 3136006 w 3387144"/>
                  <a:gd name="connsiteY40" fmla="*/ 437882 h 2975020"/>
                  <a:gd name="connsiteX41" fmla="*/ 3342068 w 3387144"/>
                  <a:gd name="connsiteY41" fmla="*/ 515155 h 2975020"/>
                  <a:gd name="connsiteX42" fmla="*/ 3387144 w 3387144"/>
                  <a:gd name="connsiteY42" fmla="*/ 573110 h 2975020"/>
                  <a:gd name="connsiteX43" fmla="*/ 3322750 w 3387144"/>
                  <a:gd name="connsiteY43" fmla="*/ 585989 h 2975020"/>
                  <a:gd name="connsiteX44" fmla="*/ 3277673 w 3387144"/>
                  <a:gd name="connsiteY44" fmla="*/ 579549 h 2975020"/>
                  <a:gd name="connsiteX45" fmla="*/ 3219719 w 3387144"/>
                  <a:gd name="connsiteY45" fmla="*/ 669701 h 2975020"/>
                  <a:gd name="connsiteX46" fmla="*/ 3052293 w 3387144"/>
                  <a:gd name="connsiteY46" fmla="*/ 656822 h 2975020"/>
                  <a:gd name="connsiteX47" fmla="*/ 3065172 w 3387144"/>
                  <a:gd name="connsiteY47" fmla="*/ 753414 h 2975020"/>
                  <a:gd name="connsiteX48" fmla="*/ 3142445 w 3387144"/>
                  <a:gd name="connsiteY48" fmla="*/ 759853 h 2975020"/>
                  <a:gd name="connsiteX49" fmla="*/ 3206840 w 3387144"/>
                  <a:gd name="connsiteY49" fmla="*/ 875763 h 2975020"/>
                  <a:gd name="connsiteX50" fmla="*/ 3206840 w 3387144"/>
                  <a:gd name="connsiteY50" fmla="*/ 875763 h 2975020"/>
                  <a:gd name="connsiteX51" fmla="*/ 3206840 w 3387144"/>
                  <a:gd name="connsiteY51" fmla="*/ 972355 h 2975020"/>
                  <a:gd name="connsiteX52" fmla="*/ 3013657 w 3387144"/>
                  <a:gd name="connsiteY52" fmla="*/ 837127 h 2975020"/>
                  <a:gd name="connsiteX53" fmla="*/ 2975020 w 3387144"/>
                  <a:gd name="connsiteY53" fmla="*/ 785611 h 2975020"/>
                  <a:gd name="connsiteX54" fmla="*/ 3000778 w 3387144"/>
                  <a:gd name="connsiteY54" fmla="*/ 669701 h 2975020"/>
                  <a:gd name="connsiteX55" fmla="*/ 2942823 w 3387144"/>
                  <a:gd name="connsiteY55" fmla="*/ 553791 h 2975020"/>
                  <a:gd name="connsiteX56" fmla="*/ 2923504 w 3387144"/>
                  <a:gd name="connsiteY56" fmla="*/ 631065 h 2975020"/>
                  <a:gd name="connsiteX57" fmla="*/ 2788276 w 3387144"/>
                  <a:gd name="connsiteY57" fmla="*/ 611746 h 2975020"/>
                  <a:gd name="connsiteX58" fmla="*/ 2807595 w 3387144"/>
                  <a:gd name="connsiteY58" fmla="*/ 689020 h 2975020"/>
                  <a:gd name="connsiteX59" fmla="*/ 2749640 w 3387144"/>
                  <a:gd name="connsiteY59" fmla="*/ 721217 h 2975020"/>
                  <a:gd name="connsiteX60" fmla="*/ 2704564 w 3387144"/>
                  <a:gd name="connsiteY60" fmla="*/ 663262 h 2975020"/>
                  <a:gd name="connsiteX61" fmla="*/ 2633730 w 3387144"/>
                  <a:gd name="connsiteY61" fmla="*/ 689020 h 2975020"/>
                  <a:gd name="connsiteX62" fmla="*/ 2498502 w 3387144"/>
                  <a:gd name="connsiteY62" fmla="*/ 676141 h 2975020"/>
                  <a:gd name="connsiteX63" fmla="*/ 2459865 w 3387144"/>
                  <a:gd name="connsiteY63" fmla="*/ 721217 h 2975020"/>
                  <a:gd name="connsiteX64" fmla="*/ 2472744 w 3387144"/>
                  <a:gd name="connsiteY64" fmla="*/ 817808 h 2975020"/>
                  <a:gd name="connsiteX65" fmla="*/ 2408350 w 3387144"/>
                  <a:gd name="connsiteY65" fmla="*/ 882203 h 2975020"/>
                  <a:gd name="connsiteX66" fmla="*/ 2517820 w 3387144"/>
                  <a:gd name="connsiteY66" fmla="*/ 882203 h 2975020"/>
                  <a:gd name="connsiteX67" fmla="*/ 2556457 w 3387144"/>
                  <a:gd name="connsiteY67" fmla="*/ 837127 h 2975020"/>
                  <a:gd name="connsiteX68" fmla="*/ 2627290 w 3387144"/>
                  <a:gd name="connsiteY68" fmla="*/ 907960 h 2975020"/>
                  <a:gd name="connsiteX69" fmla="*/ 2736761 w 3387144"/>
                  <a:gd name="connsiteY69" fmla="*/ 1017431 h 2975020"/>
                  <a:gd name="connsiteX70" fmla="*/ 2749640 w 3387144"/>
                  <a:gd name="connsiteY70" fmla="*/ 1094704 h 2975020"/>
                  <a:gd name="connsiteX71" fmla="*/ 2794716 w 3387144"/>
                  <a:gd name="connsiteY71" fmla="*/ 1133341 h 2975020"/>
                  <a:gd name="connsiteX72" fmla="*/ 2736761 w 3387144"/>
                  <a:gd name="connsiteY72" fmla="*/ 1313645 h 2975020"/>
                  <a:gd name="connsiteX73" fmla="*/ 2640169 w 3387144"/>
                  <a:gd name="connsiteY73" fmla="*/ 1313645 h 2975020"/>
                  <a:gd name="connsiteX74" fmla="*/ 2640169 w 3387144"/>
                  <a:gd name="connsiteY74" fmla="*/ 1371600 h 2975020"/>
                  <a:gd name="connsiteX75" fmla="*/ 2646609 w 3387144"/>
                  <a:gd name="connsiteY75" fmla="*/ 1397358 h 2975020"/>
                  <a:gd name="connsiteX76" fmla="*/ 2601533 w 3387144"/>
                  <a:gd name="connsiteY76" fmla="*/ 1435994 h 2975020"/>
                  <a:gd name="connsiteX77" fmla="*/ 2601533 w 3387144"/>
                  <a:gd name="connsiteY77" fmla="*/ 1435994 h 2975020"/>
                  <a:gd name="connsiteX78" fmla="*/ 2665927 w 3387144"/>
                  <a:gd name="connsiteY78" fmla="*/ 1481070 h 2975020"/>
                  <a:gd name="connsiteX79" fmla="*/ 2743200 w 3387144"/>
                  <a:gd name="connsiteY79" fmla="*/ 1616299 h 2975020"/>
                  <a:gd name="connsiteX80" fmla="*/ 2698124 w 3387144"/>
                  <a:gd name="connsiteY80" fmla="*/ 1661375 h 2975020"/>
                  <a:gd name="connsiteX81" fmla="*/ 2601533 w 3387144"/>
                  <a:gd name="connsiteY81" fmla="*/ 1526146 h 2975020"/>
                  <a:gd name="connsiteX82" fmla="*/ 2537138 w 3387144"/>
                  <a:gd name="connsiteY82" fmla="*/ 1513268 h 2975020"/>
                  <a:gd name="connsiteX83" fmla="*/ 2524259 w 3387144"/>
                  <a:gd name="connsiteY83" fmla="*/ 1442434 h 2975020"/>
                  <a:gd name="connsiteX84" fmla="*/ 2453426 w 3387144"/>
                  <a:gd name="connsiteY84" fmla="*/ 1423115 h 2975020"/>
                  <a:gd name="connsiteX85" fmla="*/ 2434107 w 3387144"/>
                  <a:gd name="connsiteY85" fmla="*/ 1487510 h 2975020"/>
                  <a:gd name="connsiteX86" fmla="*/ 2382592 w 3387144"/>
                  <a:gd name="connsiteY86" fmla="*/ 1390918 h 2975020"/>
                  <a:gd name="connsiteX87" fmla="*/ 2337516 w 3387144"/>
                  <a:gd name="connsiteY87" fmla="*/ 1500389 h 2975020"/>
                  <a:gd name="connsiteX88" fmla="*/ 2401910 w 3387144"/>
                  <a:gd name="connsiteY88" fmla="*/ 1584101 h 2975020"/>
                  <a:gd name="connsiteX89" fmla="*/ 2459865 w 3387144"/>
                  <a:gd name="connsiteY89" fmla="*/ 1577662 h 2975020"/>
                  <a:gd name="connsiteX90" fmla="*/ 2434107 w 3387144"/>
                  <a:gd name="connsiteY90" fmla="*/ 1648496 h 2975020"/>
                  <a:gd name="connsiteX91" fmla="*/ 2517820 w 3387144"/>
                  <a:gd name="connsiteY91" fmla="*/ 1687132 h 2975020"/>
                  <a:gd name="connsiteX92" fmla="*/ 2575775 w 3387144"/>
                  <a:gd name="connsiteY92" fmla="*/ 1790163 h 2975020"/>
                  <a:gd name="connsiteX93" fmla="*/ 2530699 w 3387144"/>
                  <a:gd name="connsiteY93" fmla="*/ 1828800 h 2975020"/>
                  <a:gd name="connsiteX94" fmla="*/ 2582214 w 3387144"/>
                  <a:gd name="connsiteY94" fmla="*/ 1841679 h 2975020"/>
                  <a:gd name="connsiteX95" fmla="*/ 2550017 w 3387144"/>
                  <a:gd name="connsiteY95" fmla="*/ 2009104 h 2975020"/>
                  <a:gd name="connsiteX96" fmla="*/ 2466304 w 3387144"/>
                  <a:gd name="connsiteY96" fmla="*/ 2112135 h 2975020"/>
                  <a:gd name="connsiteX97" fmla="*/ 2337516 w 3387144"/>
                  <a:gd name="connsiteY97" fmla="*/ 2137893 h 2975020"/>
                  <a:gd name="connsiteX98" fmla="*/ 2266682 w 3387144"/>
                  <a:gd name="connsiteY98" fmla="*/ 2202287 h 2975020"/>
                  <a:gd name="connsiteX99" fmla="*/ 2247364 w 3387144"/>
                  <a:gd name="connsiteY99" fmla="*/ 2170090 h 2975020"/>
                  <a:gd name="connsiteX100" fmla="*/ 2189409 w 3387144"/>
                  <a:gd name="connsiteY100" fmla="*/ 2163651 h 2975020"/>
                  <a:gd name="connsiteX101" fmla="*/ 2086378 w 3387144"/>
                  <a:gd name="connsiteY101" fmla="*/ 2292439 h 2975020"/>
                  <a:gd name="connsiteX102" fmla="*/ 2195848 w 3387144"/>
                  <a:gd name="connsiteY102" fmla="*/ 2363273 h 2975020"/>
                  <a:gd name="connsiteX103" fmla="*/ 2208727 w 3387144"/>
                  <a:gd name="connsiteY103" fmla="*/ 2427668 h 2975020"/>
                  <a:gd name="connsiteX104" fmla="*/ 2260243 w 3387144"/>
                  <a:gd name="connsiteY104" fmla="*/ 2459865 h 2975020"/>
                  <a:gd name="connsiteX105" fmla="*/ 2253803 w 3387144"/>
                  <a:gd name="connsiteY105" fmla="*/ 2550017 h 2975020"/>
                  <a:gd name="connsiteX106" fmla="*/ 2189409 w 3387144"/>
                  <a:gd name="connsiteY106" fmla="*/ 2607972 h 2975020"/>
                  <a:gd name="connsiteX107" fmla="*/ 2157212 w 3387144"/>
                  <a:gd name="connsiteY107" fmla="*/ 2659487 h 2975020"/>
                  <a:gd name="connsiteX108" fmla="*/ 2086378 w 3387144"/>
                  <a:gd name="connsiteY108" fmla="*/ 2569335 h 2975020"/>
                  <a:gd name="connsiteX109" fmla="*/ 1938271 w 3387144"/>
                  <a:gd name="connsiteY109" fmla="*/ 2485622 h 2975020"/>
                  <a:gd name="connsiteX110" fmla="*/ 1944710 w 3387144"/>
                  <a:gd name="connsiteY110" fmla="*/ 2665927 h 2975020"/>
                  <a:gd name="connsiteX111" fmla="*/ 2028423 w 3387144"/>
                  <a:gd name="connsiteY111" fmla="*/ 2781837 h 2975020"/>
                  <a:gd name="connsiteX112" fmla="*/ 2099257 w 3387144"/>
                  <a:gd name="connsiteY112" fmla="*/ 2826913 h 2975020"/>
                  <a:gd name="connsiteX113" fmla="*/ 2125014 w 3387144"/>
                  <a:gd name="connsiteY113" fmla="*/ 2975020 h 2975020"/>
                  <a:gd name="connsiteX114" fmla="*/ 1996226 w 3387144"/>
                  <a:gd name="connsiteY114" fmla="*/ 2897746 h 2975020"/>
                  <a:gd name="connsiteX115" fmla="*/ 1976907 w 3387144"/>
                  <a:gd name="connsiteY115" fmla="*/ 2768958 h 2975020"/>
                  <a:gd name="connsiteX116" fmla="*/ 1906073 w 3387144"/>
                  <a:gd name="connsiteY116" fmla="*/ 2685245 h 2975020"/>
                  <a:gd name="connsiteX117" fmla="*/ 1893195 w 3387144"/>
                  <a:gd name="connsiteY117" fmla="*/ 2466304 h 2975020"/>
                  <a:gd name="connsiteX118" fmla="*/ 1860997 w 3387144"/>
                  <a:gd name="connsiteY118" fmla="*/ 2343955 h 2975020"/>
                  <a:gd name="connsiteX119" fmla="*/ 1796603 w 3387144"/>
                  <a:gd name="connsiteY119" fmla="*/ 2382591 h 2975020"/>
                  <a:gd name="connsiteX120" fmla="*/ 1764406 w 3387144"/>
                  <a:gd name="connsiteY120" fmla="*/ 2421228 h 2975020"/>
                  <a:gd name="connsiteX121" fmla="*/ 1757966 w 3387144"/>
                  <a:gd name="connsiteY121" fmla="*/ 2292439 h 2975020"/>
                  <a:gd name="connsiteX122" fmla="*/ 1648496 w 3387144"/>
                  <a:gd name="connsiteY122" fmla="*/ 2189408 h 2975020"/>
                  <a:gd name="connsiteX123" fmla="*/ 1603420 w 3387144"/>
                  <a:gd name="connsiteY123" fmla="*/ 2118575 h 2975020"/>
                  <a:gd name="connsiteX124" fmla="*/ 1564783 w 3387144"/>
                  <a:gd name="connsiteY124" fmla="*/ 2176529 h 2975020"/>
                  <a:gd name="connsiteX125" fmla="*/ 1455313 w 3387144"/>
                  <a:gd name="connsiteY125" fmla="*/ 2150772 h 2975020"/>
                  <a:gd name="connsiteX126" fmla="*/ 1435995 w 3387144"/>
                  <a:gd name="connsiteY126" fmla="*/ 2234484 h 2975020"/>
                  <a:gd name="connsiteX127" fmla="*/ 1326524 w 3387144"/>
                  <a:gd name="connsiteY127" fmla="*/ 2311758 h 2975020"/>
                  <a:gd name="connsiteX128" fmla="*/ 1229933 w 3387144"/>
                  <a:gd name="connsiteY128" fmla="*/ 2421228 h 2975020"/>
                  <a:gd name="connsiteX129" fmla="*/ 1287888 w 3387144"/>
                  <a:gd name="connsiteY129" fmla="*/ 2537138 h 2975020"/>
                  <a:gd name="connsiteX130" fmla="*/ 1242812 w 3387144"/>
                  <a:gd name="connsiteY130" fmla="*/ 2620851 h 2975020"/>
                  <a:gd name="connsiteX131" fmla="*/ 1191296 w 3387144"/>
                  <a:gd name="connsiteY131" fmla="*/ 2698124 h 2975020"/>
                  <a:gd name="connsiteX132" fmla="*/ 1107583 w 3387144"/>
                  <a:gd name="connsiteY132" fmla="*/ 2550017 h 2975020"/>
                  <a:gd name="connsiteX133" fmla="*/ 1075386 w 3387144"/>
                  <a:gd name="connsiteY133" fmla="*/ 2434107 h 2975020"/>
                  <a:gd name="connsiteX134" fmla="*/ 1004552 w 3387144"/>
                  <a:gd name="connsiteY134" fmla="*/ 2363273 h 2975020"/>
                  <a:gd name="connsiteX135" fmla="*/ 998113 w 3387144"/>
                  <a:gd name="connsiteY135" fmla="*/ 2234484 h 2975020"/>
                  <a:gd name="connsiteX136" fmla="*/ 946597 w 3387144"/>
                  <a:gd name="connsiteY136" fmla="*/ 2150772 h 2975020"/>
                  <a:gd name="connsiteX137" fmla="*/ 875764 w 3387144"/>
                  <a:gd name="connsiteY137" fmla="*/ 2157211 h 2975020"/>
                  <a:gd name="connsiteX138" fmla="*/ 856445 w 3387144"/>
                  <a:gd name="connsiteY138" fmla="*/ 2105696 h 2975020"/>
                  <a:gd name="connsiteX139" fmla="*/ 875764 w 3387144"/>
                  <a:gd name="connsiteY139" fmla="*/ 2079938 h 2975020"/>
                  <a:gd name="connsiteX140" fmla="*/ 940158 w 3387144"/>
                  <a:gd name="connsiteY140" fmla="*/ 2079938 h 2975020"/>
                  <a:gd name="connsiteX141" fmla="*/ 991673 w 3387144"/>
                  <a:gd name="connsiteY141" fmla="*/ 1996225 h 2975020"/>
                  <a:gd name="connsiteX142" fmla="*/ 1101144 w 3387144"/>
                  <a:gd name="connsiteY142" fmla="*/ 1951149 h 2975020"/>
                  <a:gd name="connsiteX143" fmla="*/ 1023871 w 3387144"/>
                  <a:gd name="connsiteY143" fmla="*/ 1848118 h 2975020"/>
                  <a:gd name="connsiteX144" fmla="*/ 1101144 w 3387144"/>
                  <a:gd name="connsiteY144" fmla="*/ 1835239 h 2975020"/>
                  <a:gd name="connsiteX145" fmla="*/ 1101144 w 3387144"/>
                  <a:gd name="connsiteY145" fmla="*/ 1777284 h 2975020"/>
                  <a:gd name="connsiteX146" fmla="*/ 1229933 w 3387144"/>
                  <a:gd name="connsiteY146" fmla="*/ 1783724 h 2975020"/>
                  <a:gd name="connsiteX147" fmla="*/ 1178417 w 3387144"/>
                  <a:gd name="connsiteY147" fmla="*/ 1725769 h 2975020"/>
                  <a:gd name="connsiteX148" fmla="*/ 1249251 w 3387144"/>
                  <a:gd name="connsiteY148" fmla="*/ 1687132 h 2975020"/>
                  <a:gd name="connsiteX149" fmla="*/ 1255690 w 3387144"/>
                  <a:gd name="connsiteY149" fmla="*/ 1629177 h 2975020"/>
                  <a:gd name="connsiteX150" fmla="*/ 1159099 w 3387144"/>
                  <a:gd name="connsiteY150" fmla="*/ 1622738 h 2975020"/>
                  <a:gd name="connsiteX151" fmla="*/ 1088265 w 3387144"/>
                  <a:gd name="connsiteY151" fmla="*/ 1564783 h 2975020"/>
                  <a:gd name="connsiteX152" fmla="*/ 1036750 w 3387144"/>
                  <a:gd name="connsiteY152" fmla="*/ 1603420 h 2975020"/>
                  <a:gd name="connsiteX153" fmla="*/ 978795 w 3387144"/>
                  <a:gd name="connsiteY153" fmla="*/ 1539025 h 2975020"/>
                  <a:gd name="connsiteX154" fmla="*/ 946597 w 3387144"/>
                  <a:gd name="connsiteY154" fmla="*/ 1571222 h 2975020"/>
                  <a:gd name="connsiteX155" fmla="*/ 895082 w 3387144"/>
                  <a:gd name="connsiteY155" fmla="*/ 1571222 h 2975020"/>
                  <a:gd name="connsiteX156" fmla="*/ 895082 w 3387144"/>
                  <a:gd name="connsiteY156" fmla="*/ 1571222 h 2975020"/>
                  <a:gd name="connsiteX157" fmla="*/ 824248 w 3387144"/>
                  <a:gd name="connsiteY157" fmla="*/ 1526146 h 2975020"/>
                  <a:gd name="connsiteX158" fmla="*/ 708338 w 3387144"/>
                  <a:gd name="connsiteY158" fmla="*/ 1564783 h 2975020"/>
                  <a:gd name="connsiteX159" fmla="*/ 605307 w 3387144"/>
                  <a:gd name="connsiteY159" fmla="*/ 1487510 h 2975020"/>
                  <a:gd name="connsiteX160" fmla="*/ 585989 w 3387144"/>
                  <a:gd name="connsiteY160" fmla="*/ 1410237 h 2975020"/>
                  <a:gd name="connsiteX161" fmla="*/ 585989 w 3387144"/>
                  <a:gd name="connsiteY161" fmla="*/ 1410237 h 2975020"/>
                  <a:gd name="connsiteX162" fmla="*/ 457200 w 3387144"/>
                  <a:gd name="connsiteY162" fmla="*/ 1487510 h 2975020"/>
                  <a:gd name="connsiteX163" fmla="*/ 341290 w 3387144"/>
                  <a:gd name="connsiteY163" fmla="*/ 1493949 h 2975020"/>
                  <a:gd name="connsiteX164" fmla="*/ 379927 w 3387144"/>
                  <a:gd name="connsiteY164" fmla="*/ 1410237 h 2975020"/>
                  <a:gd name="connsiteX165" fmla="*/ 386366 w 3387144"/>
                  <a:gd name="connsiteY165" fmla="*/ 1320084 h 2975020"/>
                  <a:gd name="connsiteX166" fmla="*/ 302654 w 3387144"/>
                  <a:gd name="connsiteY166" fmla="*/ 1287887 h 2975020"/>
                  <a:gd name="connsiteX167" fmla="*/ 206062 w 3387144"/>
                  <a:gd name="connsiteY167" fmla="*/ 1365160 h 2975020"/>
                  <a:gd name="connsiteX168" fmla="*/ 103031 w 3387144"/>
                  <a:gd name="connsiteY168" fmla="*/ 1365160 h 2975020"/>
                  <a:gd name="connsiteX169" fmla="*/ 38637 w 3387144"/>
                  <a:gd name="connsiteY169" fmla="*/ 1294327 h 2975020"/>
                  <a:gd name="connsiteX170" fmla="*/ 32197 w 3387144"/>
                  <a:gd name="connsiteY170" fmla="*/ 1197735 h 2975020"/>
                  <a:gd name="connsiteX171" fmla="*/ 32197 w 3387144"/>
                  <a:gd name="connsiteY171" fmla="*/ 1133341 h 2975020"/>
                  <a:gd name="connsiteX172" fmla="*/ 6440 w 3387144"/>
                  <a:gd name="connsiteY172" fmla="*/ 1075386 h 2975020"/>
                  <a:gd name="connsiteX173" fmla="*/ 0 w 3387144"/>
                  <a:gd name="connsiteY173" fmla="*/ 1023870 h 2975020"/>
                  <a:gd name="connsiteX174" fmla="*/ 51516 w 3387144"/>
                  <a:gd name="connsiteY174" fmla="*/ 991673 h 2975020"/>
                  <a:gd name="connsiteX175" fmla="*/ 32197 w 3387144"/>
                  <a:gd name="connsiteY175" fmla="*/ 940158 h 2975020"/>
                  <a:gd name="connsiteX176" fmla="*/ 115910 w 3387144"/>
                  <a:gd name="connsiteY176" fmla="*/ 972355 h 2975020"/>
                  <a:gd name="connsiteX177" fmla="*/ 160986 w 3387144"/>
                  <a:gd name="connsiteY177" fmla="*/ 869324 h 2975020"/>
                  <a:gd name="connsiteX178" fmla="*/ 141668 w 3387144"/>
                  <a:gd name="connsiteY178" fmla="*/ 746975 h 2975020"/>
                  <a:gd name="connsiteX179" fmla="*/ 167426 w 3387144"/>
                  <a:gd name="connsiteY179" fmla="*/ 689020 h 2975020"/>
                  <a:gd name="connsiteX180" fmla="*/ 270457 w 3387144"/>
                  <a:gd name="connsiteY180" fmla="*/ 682580 h 2975020"/>
                  <a:gd name="connsiteX181" fmla="*/ 321972 w 3387144"/>
                  <a:gd name="connsiteY181" fmla="*/ 663262 h 2975020"/>
                  <a:gd name="connsiteX182" fmla="*/ 347730 w 3387144"/>
                  <a:gd name="connsiteY182" fmla="*/ 598868 h 2975020"/>
                  <a:gd name="connsiteX183" fmla="*/ 399245 w 3387144"/>
                  <a:gd name="connsiteY183" fmla="*/ 579549 h 2975020"/>
                  <a:gd name="connsiteX184" fmla="*/ 354169 w 3387144"/>
                  <a:gd name="connsiteY184" fmla="*/ 508715 h 2975020"/>
                  <a:gd name="connsiteX185" fmla="*/ 302654 w 3387144"/>
                  <a:gd name="connsiteY185" fmla="*/ 502276 h 2975020"/>
                  <a:gd name="connsiteX186" fmla="*/ 296214 w 3387144"/>
                  <a:gd name="connsiteY186" fmla="*/ 431442 h 2975020"/>
                  <a:gd name="connsiteX187" fmla="*/ 379927 w 3387144"/>
                  <a:gd name="connsiteY187" fmla="*/ 386366 h 2975020"/>
                  <a:gd name="connsiteX188" fmla="*/ 315533 w 3387144"/>
                  <a:gd name="connsiteY188" fmla="*/ 315532 h 29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</a:cxnLst>
                <a:rect l="l" t="t" r="r" b="b"/>
                <a:pathLst>
                  <a:path w="3387144" h="2975020">
                    <a:moveTo>
                      <a:pt x="315533" y="315532"/>
                    </a:moveTo>
                    <a:lnTo>
                      <a:pt x="289775" y="231820"/>
                    </a:lnTo>
                    <a:lnTo>
                      <a:pt x="367048" y="244699"/>
                    </a:lnTo>
                    <a:lnTo>
                      <a:pt x="392806" y="206062"/>
                    </a:lnTo>
                    <a:lnTo>
                      <a:pt x="534473" y="186744"/>
                    </a:lnTo>
                    <a:lnTo>
                      <a:pt x="547352" y="141668"/>
                    </a:lnTo>
                    <a:lnTo>
                      <a:pt x="624626" y="128789"/>
                    </a:lnTo>
                    <a:lnTo>
                      <a:pt x="785612" y="128789"/>
                    </a:lnTo>
                    <a:lnTo>
                      <a:pt x="804930" y="96591"/>
                    </a:lnTo>
                    <a:lnTo>
                      <a:pt x="714778" y="45076"/>
                    </a:lnTo>
                    <a:lnTo>
                      <a:pt x="566671" y="38637"/>
                    </a:lnTo>
                    <a:lnTo>
                      <a:pt x="566671" y="0"/>
                    </a:lnTo>
                    <a:lnTo>
                      <a:pt x="753414" y="12879"/>
                    </a:lnTo>
                    <a:lnTo>
                      <a:pt x="888643" y="83713"/>
                    </a:lnTo>
                    <a:lnTo>
                      <a:pt x="991673" y="83713"/>
                    </a:lnTo>
                    <a:lnTo>
                      <a:pt x="1146220" y="122349"/>
                    </a:lnTo>
                    <a:lnTo>
                      <a:pt x="1023871" y="212501"/>
                    </a:lnTo>
                    <a:lnTo>
                      <a:pt x="1068947" y="238259"/>
                    </a:lnTo>
                    <a:lnTo>
                      <a:pt x="1159099" y="193183"/>
                    </a:lnTo>
                    <a:lnTo>
                      <a:pt x="1242812" y="193183"/>
                    </a:lnTo>
                    <a:lnTo>
                      <a:pt x="1287888" y="238259"/>
                    </a:lnTo>
                    <a:lnTo>
                      <a:pt x="1339403" y="199622"/>
                    </a:lnTo>
                    <a:lnTo>
                      <a:pt x="1390919" y="231820"/>
                    </a:lnTo>
                    <a:lnTo>
                      <a:pt x="1416676" y="199622"/>
                    </a:lnTo>
                    <a:lnTo>
                      <a:pt x="1609859" y="199622"/>
                    </a:lnTo>
                    <a:lnTo>
                      <a:pt x="1725769" y="283335"/>
                    </a:lnTo>
                    <a:lnTo>
                      <a:pt x="1796603" y="251138"/>
                    </a:lnTo>
                    <a:lnTo>
                      <a:pt x="1970468" y="264017"/>
                    </a:lnTo>
                    <a:lnTo>
                      <a:pt x="1957589" y="212501"/>
                    </a:lnTo>
                    <a:lnTo>
                      <a:pt x="2234485" y="251138"/>
                    </a:lnTo>
                    <a:lnTo>
                      <a:pt x="2286000" y="296214"/>
                    </a:lnTo>
                    <a:lnTo>
                      <a:pt x="2363273" y="270456"/>
                    </a:lnTo>
                    <a:lnTo>
                      <a:pt x="2421228" y="302653"/>
                    </a:lnTo>
                    <a:lnTo>
                      <a:pt x="2485623" y="302653"/>
                    </a:lnTo>
                    <a:lnTo>
                      <a:pt x="2582214" y="341290"/>
                    </a:lnTo>
                    <a:lnTo>
                      <a:pt x="2730321" y="309093"/>
                    </a:lnTo>
                    <a:lnTo>
                      <a:pt x="2846231" y="373487"/>
                    </a:lnTo>
                    <a:lnTo>
                      <a:pt x="2891307" y="360608"/>
                    </a:lnTo>
                    <a:lnTo>
                      <a:pt x="2859110" y="315532"/>
                    </a:lnTo>
                    <a:lnTo>
                      <a:pt x="3065172" y="334851"/>
                    </a:lnTo>
                    <a:lnTo>
                      <a:pt x="3136006" y="437882"/>
                    </a:lnTo>
                    <a:lnTo>
                      <a:pt x="3342068" y="515155"/>
                    </a:lnTo>
                    <a:lnTo>
                      <a:pt x="3387144" y="573110"/>
                    </a:lnTo>
                    <a:lnTo>
                      <a:pt x="3322750" y="585989"/>
                    </a:lnTo>
                    <a:lnTo>
                      <a:pt x="3277673" y="579549"/>
                    </a:lnTo>
                    <a:lnTo>
                      <a:pt x="3219719" y="669701"/>
                    </a:lnTo>
                    <a:lnTo>
                      <a:pt x="3052293" y="656822"/>
                    </a:lnTo>
                    <a:lnTo>
                      <a:pt x="3065172" y="753414"/>
                    </a:lnTo>
                    <a:lnTo>
                      <a:pt x="3142445" y="759853"/>
                    </a:lnTo>
                    <a:lnTo>
                      <a:pt x="3206840" y="875763"/>
                    </a:lnTo>
                    <a:lnTo>
                      <a:pt x="3206840" y="875763"/>
                    </a:lnTo>
                    <a:lnTo>
                      <a:pt x="3206840" y="972355"/>
                    </a:lnTo>
                    <a:lnTo>
                      <a:pt x="3013657" y="837127"/>
                    </a:lnTo>
                    <a:lnTo>
                      <a:pt x="2975020" y="785611"/>
                    </a:lnTo>
                    <a:lnTo>
                      <a:pt x="3000778" y="669701"/>
                    </a:lnTo>
                    <a:lnTo>
                      <a:pt x="2942823" y="553791"/>
                    </a:lnTo>
                    <a:lnTo>
                      <a:pt x="2923504" y="631065"/>
                    </a:lnTo>
                    <a:lnTo>
                      <a:pt x="2788276" y="611746"/>
                    </a:lnTo>
                    <a:lnTo>
                      <a:pt x="2807595" y="689020"/>
                    </a:lnTo>
                    <a:lnTo>
                      <a:pt x="2749640" y="721217"/>
                    </a:lnTo>
                    <a:lnTo>
                      <a:pt x="2704564" y="663262"/>
                    </a:lnTo>
                    <a:lnTo>
                      <a:pt x="2633730" y="689020"/>
                    </a:lnTo>
                    <a:lnTo>
                      <a:pt x="2498502" y="676141"/>
                    </a:lnTo>
                    <a:lnTo>
                      <a:pt x="2459865" y="721217"/>
                    </a:lnTo>
                    <a:lnTo>
                      <a:pt x="2472744" y="817808"/>
                    </a:lnTo>
                    <a:lnTo>
                      <a:pt x="2408350" y="882203"/>
                    </a:lnTo>
                    <a:lnTo>
                      <a:pt x="2517820" y="882203"/>
                    </a:lnTo>
                    <a:lnTo>
                      <a:pt x="2556457" y="837127"/>
                    </a:lnTo>
                    <a:lnTo>
                      <a:pt x="2627290" y="907960"/>
                    </a:lnTo>
                    <a:lnTo>
                      <a:pt x="2736761" y="1017431"/>
                    </a:lnTo>
                    <a:lnTo>
                      <a:pt x="2749640" y="1094704"/>
                    </a:lnTo>
                    <a:lnTo>
                      <a:pt x="2794716" y="1133341"/>
                    </a:lnTo>
                    <a:lnTo>
                      <a:pt x="2736761" y="1313645"/>
                    </a:lnTo>
                    <a:lnTo>
                      <a:pt x="2640169" y="1313645"/>
                    </a:lnTo>
                    <a:lnTo>
                      <a:pt x="2640169" y="1371600"/>
                    </a:lnTo>
                    <a:lnTo>
                      <a:pt x="2646609" y="1397358"/>
                    </a:lnTo>
                    <a:lnTo>
                      <a:pt x="2601533" y="1435994"/>
                    </a:lnTo>
                    <a:lnTo>
                      <a:pt x="2601533" y="1435994"/>
                    </a:lnTo>
                    <a:lnTo>
                      <a:pt x="2665927" y="1481070"/>
                    </a:lnTo>
                    <a:lnTo>
                      <a:pt x="2743200" y="1616299"/>
                    </a:lnTo>
                    <a:lnTo>
                      <a:pt x="2698124" y="1661375"/>
                    </a:lnTo>
                    <a:lnTo>
                      <a:pt x="2601533" y="1526146"/>
                    </a:lnTo>
                    <a:lnTo>
                      <a:pt x="2537138" y="1513268"/>
                    </a:lnTo>
                    <a:lnTo>
                      <a:pt x="2524259" y="1442434"/>
                    </a:lnTo>
                    <a:lnTo>
                      <a:pt x="2453426" y="1423115"/>
                    </a:lnTo>
                    <a:lnTo>
                      <a:pt x="2434107" y="1487510"/>
                    </a:lnTo>
                    <a:lnTo>
                      <a:pt x="2382592" y="1390918"/>
                    </a:lnTo>
                    <a:lnTo>
                      <a:pt x="2337516" y="1500389"/>
                    </a:lnTo>
                    <a:lnTo>
                      <a:pt x="2401910" y="1584101"/>
                    </a:lnTo>
                    <a:lnTo>
                      <a:pt x="2459865" y="1577662"/>
                    </a:lnTo>
                    <a:lnTo>
                      <a:pt x="2434107" y="1648496"/>
                    </a:lnTo>
                    <a:lnTo>
                      <a:pt x="2517820" y="1687132"/>
                    </a:lnTo>
                    <a:lnTo>
                      <a:pt x="2575775" y="1790163"/>
                    </a:lnTo>
                    <a:lnTo>
                      <a:pt x="2530699" y="1828800"/>
                    </a:lnTo>
                    <a:lnTo>
                      <a:pt x="2582214" y="1841679"/>
                    </a:lnTo>
                    <a:lnTo>
                      <a:pt x="2550017" y="2009104"/>
                    </a:lnTo>
                    <a:lnTo>
                      <a:pt x="2466304" y="2112135"/>
                    </a:lnTo>
                    <a:lnTo>
                      <a:pt x="2337516" y="2137893"/>
                    </a:lnTo>
                    <a:lnTo>
                      <a:pt x="2266682" y="2202287"/>
                    </a:lnTo>
                    <a:lnTo>
                      <a:pt x="2247364" y="2170090"/>
                    </a:lnTo>
                    <a:lnTo>
                      <a:pt x="2189409" y="2163651"/>
                    </a:lnTo>
                    <a:lnTo>
                      <a:pt x="2086378" y="2292439"/>
                    </a:lnTo>
                    <a:lnTo>
                      <a:pt x="2195848" y="2363273"/>
                    </a:lnTo>
                    <a:lnTo>
                      <a:pt x="2208727" y="2427668"/>
                    </a:lnTo>
                    <a:lnTo>
                      <a:pt x="2260243" y="2459865"/>
                    </a:lnTo>
                    <a:lnTo>
                      <a:pt x="2253803" y="2550017"/>
                    </a:lnTo>
                    <a:lnTo>
                      <a:pt x="2189409" y="2607972"/>
                    </a:lnTo>
                    <a:lnTo>
                      <a:pt x="2157212" y="2659487"/>
                    </a:lnTo>
                    <a:lnTo>
                      <a:pt x="2086378" y="2569335"/>
                    </a:lnTo>
                    <a:lnTo>
                      <a:pt x="1938271" y="2485622"/>
                    </a:lnTo>
                    <a:lnTo>
                      <a:pt x="1944710" y="2665927"/>
                    </a:lnTo>
                    <a:lnTo>
                      <a:pt x="2028423" y="2781837"/>
                    </a:lnTo>
                    <a:lnTo>
                      <a:pt x="2099257" y="2826913"/>
                    </a:lnTo>
                    <a:lnTo>
                      <a:pt x="2125014" y="2975020"/>
                    </a:lnTo>
                    <a:lnTo>
                      <a:pt x="1996226" y="2897746"/>
                    </a:lnTo>
                    <a:lnTo>
                      <a:pt x="1976907" y="2768958"/>
                    </a:lnTo>
                    <a:lnTo>
                      <a:pt x="1906073" y="2685245"/>
                    </a:lnTo>
                    <a:lnTo>
                      <a:pt x="1893195" y="2466304"/>
                    </a:lnTo>
                    <a:lnTo>
                      <a:pt x="1860997" y="2343955"/>
                    </a:lnTo>
                    <a:lnTo>
                      <a:pt x="1796603" y="2382591"/>
                    </a:lnTo>
                    <a:lnTo>
                      <a:pt x="1764406" y="2421228"/>
                    </a:lnTo>
                    <a:lnTo>
                      <a:pt x="1757966" y="2292439"/>
                    </a:lnTo>
                    <a:lnTo>
                      <a:pt x="1648496" y="2189408"/>
                    </a:lnTo>
                    <a:lnTo>
                      <a:pt x="1603420" y="2118575"/>
                    </a:lnTo>
                    <a:lnTo>
                      <a:pt x="1564783" y="2176529"/>
                    </a:lnTo>
                    <a:lnTo>
                      <a:pt x="1455313" y="2150772"/>
                    </a:lnTo>
                    <a:lnTo>
                      <a:pt x="1435995" y="2234484"/>
                    </a:lnTo>
                    <a:lnTo>
                      <a:pt x="1326524" y="2311758"/>
                    </a:lnTo>
                    <a:lnTo>
                      <a:pt x="1229933" y="2421228"/>
                    </a:lnTo>
                    <a:lnTo>
                      <a:pt x="1287888" y="2537138"/>
                    </a:lnTo>
                    <a:lnTo>
                      <a:pt x="1242812" y="2620851"/>
                    </a:lnTo>
                    <a:lnTo>
                      <a:pt x="1191296" y="2698124"/>
                    </a:lnTo>
                    <a:lnTo>
                      <a:pt x="1107583" y="2550017"/>
                    </a:lnTo>
                    <a:lnTo>
                      <a:pt x="1075386" y="2434107"/>
                    </a:lnTo>
                    <a:lnTo>
                      <a:pt x="1004552" y="2363273"/>
                    </a:lnTo>
                    <a:lnTo>
                      <a:pt x="998113" y="2234484"/>
                    </a:lnTo>
                    <a:lnTo>
                      <a:pt x="946597" y="2150772"/>
                    </a:lnTo>
                    <a:lnTo>
                      <a:pt x="875764" y="2157211"/>
                    </a:lnTo>
                    <a:lnTo>
                      <a:pt x="856445" y="2105696"/>
                    </a:lnTo>
                    <a:lnTo>
                      <a:pt x="875764" y="2079938"/>
                    </a:lnTo>
                    <a:lnTo>
                      <a:pt x="940158" y="2079938"/>
                    </a:lnTo>
                    <a:lnTo>
                      <a:pt x="991673" y="1996225"/>
                    </a:lnTo>
                    <a:lnTo>
                      <a:pt x="1101144" y="1951149"/>
                    </a:lnTo>
                    <a:lnTo>
                      <a:pt x="1023871" y="1848118"/>
                    </a:lnTo>
                    <a:lnTo>
                      <a:pt x="1101144" y="1835239"/>
                    </a:lnTo>
                    <a:lnTo>
                      <a:pt x="1101144" y="1777284"/>
                    </a:lnTo>
                    <a:lnTo>
                      <a:pt x="1229933" y="1783724"/>
                    </a:lnTo>
                    <a:lnTo>
                      <a:pt x="1178417" y="1725769"/>
                    </a:lnTo>
                    <a:lnTo>
                      <a:pt x="1249251" y="1687132"/>
                    </a:lnTo>
                    <a:lnTo>
                      <a:pt x="1255690" y="1629177"/>
                    </a:lnTo>
                    <a:lnTo>
                      <a:pt x="1159099" y="1622738"/>
                    </a:lnTo>
                    <a:lnTo>
                      <a:pt x="1088265" y="1564783"/>
                    </a:lnTo>
                    <a:lnTo>
                      <a:pt x="1036750" y="1603420"/>
                    </a:lnTo>
                    <a:lnTo>
                      <a:pt x="978795" y="1539025"/>
                    </a:lnTo>
                    <a:lnTo>
                      <a:pt x="946597" y="1571222"/>
                    </a:lnTo>
                    <a:lnTo>
                      <a:pt x="895082" y="1571222"/>
                    </a:lnTo>
                    <a:lnTo>
                      <a:pt x="895082" y="1571222"/>
                    </a:lnTo>
                    <a:lnTo>
                      <a:pt x="824248" y="1526146"/>
                    </a:lnTo>
                    <a:lnTo>
                      <a:pt x="708338" y="1564783"/>
                    </a:lnTo>
                    <a:lnTo>
                      <a:pt x="605307" y="1487510"/>
                    </a:lnTo>
                    <a:lnTo>
                      <a:pt x="585989" y="1410237"/>
                    </a:lnTo>
                    <a:lnTo>
                      <a:pt x="585989" y="1410237"/>
                    </a:lnTo>
                    <a:lnTo>
                      <a:pt x="457200" y="1487510"/>
                    </a:lnTo>
                    <a:lnTo>
                      <a:pt x="341290" y="1493949"/>
                    </a:lnTo>
                    <a:lnTo>
                      <a:pt x="379927" y="1410237"/>
                    </a:lnTo>
                    <a:lnTo>
                      <a:pt x="386366" y="1320084"/>
                    </a:lnTo>
                    <a:lnTo>
                      <a:pt x="302654" y="1287887"/>
                    </a:lnTo>
                    <a:lnTo>
                      <a:pt x="206062" y="1365160"/>
                    </a:lnTo>
                    <a:lnTo>
                      <a:pt x="103031" y="1365160"/>
                    </a:lnTo>
                    <a:lnTo>
                      <a:pt x="38637" y="1294327"/>
                    </a:lnTo>
                    <a:lnTo>
                      <a:pt x="32197" y="1197735"/>
                    </a:lnTo>
                    <a:lnTo>
                      <a:pt x="32197" y="1133341"/>
                    </a:lnTo>
                    <a:lnTo>
                      <a:pt x="6440" y="1075386"/>
                    </a:lnTo>
                    <a:lnTo>
                      <a:pt x="0" y="1023870"/>
                    </a:lnTo>
                    <a:lnTo>
                      <a:pt x="51516" y="991673"/>
                    </a:lnTo>
                    <a:lnTo>
                      <a:pt x="32197" y="940158"/>
                    </a:lnTo>
                    <a:lnTo>
                      <a:pt x="115910" y="972355"/>
                    </a:lnTo>
                    <a:lnTo>
                      <a:pt x="160986" y="869324"/>
                    </a:lnTo>
                    <a:lnTo>
                      <a:pt x="141668" y="746975"/>
                    </a:lnTo>
                    <a:lnTo>
                      <a:pt x="167426" y="689020"/>
                    </a:lnTo>
                    <a:lnTo>
                      <a:pt x="270457" y="682580"/>
                    </a:lnTo>
                    <a:lnTo>
                      <a:pt x="321972" y="663262"/>
                    </a:lnTo>
                    <a:lnTo>
                      <a:pt x="347730" y="598868"/>
                    </a:lnTo>
                    <a:lnTo>
                      <a:pt x="399245" y="579549"/>
                    </a:lnTo>
                    <a:lnTo>
                      <a:pt x="354169" y="508715"/>
                    </a:lnTo>
                    <a:lnTo>
                      <a:pt x="302654" y="502276"/>
                    </a:lnTo>
                    <a:lnTo>
                      <a:pt x="296214" y="431442"/>
                    </a:lnTo>
                    <a:lnTo>
                      <a:pt x="379927" y="386366"/>
                    </a:lnTo>
                    <a:lnTo>
                      <a:pt x="315533" y="3155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8198974" y="4335744"/>
                <a:ext cx="345635" cy="463762"/>
              </a:xfrm>
              <a:custGeom>
                <a:avLst/>
                <a:gdLst>
                  <a:gd name="connsiteX0" fmla="*/ 0 w 345635"/>
                  <a:gd name="connsiteY0" fmla="*/ 0 h 463762"/>
                  <a:gd name="connsiteX1" fmla="*/ 83127 w 345635"/>
                  <a:gd name="connsiteY1" fmla="*/ 39376 h 463762"/>
                  <a:gd name="connsiteX2" fmla="*/ 105003 w 345635"/>
                  <a:gd name="connsiteY2" fmla="*/ 100627 h 463762"/>
                  <a:gd name="connsiteX3" fmla="*/ 271258 w 345635"/>
                  <a:gd name="connsiteY3" fmla="*/ 214380 h 463762"/>
                  <a:gd name="connsiteX4" fmla="*/ 271258 w 345635"/>
                  <a:gd name="connsiteY4" fmla="*/ 253756 h 463762"/>
                  <a:gd name="connsiteX5" fmla="*/ 345635 w 345635"/>
                  <a:gd name="connsiteY5" fmla="*/ 341259 h 463762"/>
                  <a:gd name="connsiteX6" fmla="*/ 345635 w 345635"/>
                  <a:gd name="connsiteY6" fmla="*/ 424386 h 463762"/>
                  <a:gd name="connsiteX7" fmla="*/ 328134 w 345635"/>
                  <a:gd name="connsiteY7" fmla="*/ 463762 h 463762"/>
                  <a:gd name="connsiteX8" fmla="*/ 231882 w 345635"/>
                  <a:gd name="connsiteY8" fmla="*/ 380635 h 463762"/>
                  <a:gd name="connsiteX9" fmla="*/ 170630 w 345635"/>
                  <a:gd name="connsiteY9" fmla="*/ 297508 h 463762"/>
                  <a:gd name="connsiteX10" fmla="*/ 170630 w 345635"/>
                  <a:gd name="connsiteY10" fmla="*/ 249381 h 463762"/>
                  <a:gd name="connsiteX11" fmla="*/ 100628 w 345635"/>
                  <a:gd name="connsiteY11" fmla="*/ 201255 h 463762"/>
                  <a:gd name="connsiteX12" fmla="*/ 100628 w 345635"/>
                  <a:gd name="connsiteY12" fmla="*/ 148754 h 463762"/>
                  <a:gd name="connsiteX13" fmla="*/ 65627 w 345635"/>
                  <a:gd name="connsiteY13" fmla="*/ 113753 h 463762"/>
                  <a:gd name="connsiteX14" fmla="*/ 39376 w 345635"/>
                  <a:gd name="connsiteY14" fmla="*/ 65626 h 463762"/>
                  <a:gd name="connsiteX15" fmla="*/ 0 w 345635"/>
                  <a:gd name="connsiteY15" fmla="*/ 0 h 463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5635" h="463762">
                    <a:moveTo>
                      <a:pt x="0" y="0"/>
                    </a:moveTo>
                    <a:lnTo>
                      <a:pt x="83127" y="39376"/>
                    </a:lnTo>
                    <a:lnTo>
                      <a:pt x="105003" y="100627"/>
                    </a:lnTo>
                    <a:lnTo>
                      <a:pt x="271258" y="214380"/>
                    </a:lnTo>
                    <a:lnTo>
                      <a:pt x="271258" y="253756"/>
                    </a:lnTo>
                    <a:lnTo>
                      <a:pt x="345635" y="341259"/>
                    </a:lnTo>
                    <a:lnTo>
                      <a:pt x="345635" y="424386"/>
                    </a:lnTo>
                    <a:lnTo>
                      <a:pt x="328134" y="463762"/>
                    </a:lnTo>
                    <a:lnTo>
                      <a:pt x="231882" y="380635"/>
                    </a:lnTo>
                    <a:lnTo>
                      <a:pt x="170630" y="297508"/>
                    </a:lnTo>
                    <a:lnTo>
                      <a:pt x="170630" y="249381"/>
                    </a:lnTo>
                    <a:lnTo>
                      <a:pt x="100628" y="201255"/>
                    </a:lnTo>
                    <a:lnTo>
                      <a:pt x="100628" y="148754"/>
                    </a:lnTo>
                    <a:lnTo>
                      <a:pt x="65627" y="113753"/>
                    </a:lnTo>
                    <a:lnTo>
                      <a:pt x="39376" y="656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8566484" y="4817007"/>
                <a:ext cx="266883" cy="91877"/>
              </a:xfrm>
              <a:custGeom>
                <a:avLst/>
                <a:gdLst>
                  <a:gd name="connsiteX0" fmla="*/ 0 w 266883"/>
                  <a:gd name="connsiteY0" fmla="*/ 21875 h 91877"/>
                  <a:gd name="connsiteX1" fmla="*/ 48127 w 266883"/>
                  <a:gd name="connsiteY1" fmla="*/ 56876 h 91877"/>
                  <a:gd name="connsiteX2" fmla="*/ 153129 w 266883"/>
                  <a:gd name="connsiteY2" fmla="*/ 61251 h 91877"/>
                  <a:gd name="connsiteX3" fmla="*/ 227506 w 266883"/>
                  <a:gd name="connsiteY3" fmla="*/ 91877 h 91877"/>
                  <a:gd name="connsiteX4" fmla="*/ 266883 w 266883"/>
                  <a:gd name="connsiteY4" fmla="*/ 91877 h 91877"/>
                  <a:gd name="connsiteX5" fmla="*/ 266883 w 266883"/>
                  <a:gd name="connsiteY5" fmla="*/ 91877 h 91877"/>
                  <a:gd name="connsiteX6" fmla="*/ 205631 w 266883"/>
                  <a:gd name="connsiteY6" fmla="*/ 35001 h 91877"/>
                  <a:gd name="connsiteX7" fmla="*/ 192505 w 266883"/>
                  <a:gd name="connsiteY7" fmla="*/ 0 h 91877"/>
                  <a:gd name="connsiteX8" fmla="*/ 105003 w 266883"/>
                  <a:gd name="connsiteY8" fmla="*/ 0 h 91877"/>
                  <a:gd name="connsiteX9" fmla="*/ 0 w 266883"/>
                  <a:gd name="connsiteY9" fmla="*/ 21875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883" h="91877">
                    <a:moveTo>
                      <a:pt x="0" y="21875"/>
                    </a:moveTo>
                    <a:lnTo>
                      <a:pt x="48127" y="56876"/>
                    </a:lnTo>
                    <a:lnTo>
                      <a:pt x="153129" y="61251"/>
                    </a:lnTo>
                    <a:lnTo>
                      <a:pt x="227506" y="91877"/>
                    </a:lnTo>
                    <a:lnTo>
                      <a:pt x="266883" y="91877"/>
                    </a:lnTo>
                    <a:lnTo>
                      <a:pt x="266883" y="91877"/>
                    </a:lnTo>
                    <a:lnTo>
                      <a:pt x="205631" y="35001"/>
                    </a:lnTo>
                    <a:lnTo>
                      <a:pt x="192505" y="0"/>
                    </a:lnTo>
                    <a:lnTo>
                      <a:pt x="105003" y="0"/>
                    </a:lnTo>
                    <a:lnTo>
                      <a:pt x="0" y="218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8623361" y="4283242"/>
                <a:ext cx="389385" cy="437512"/>
              </a:xfrm>
              <a:custGeom>
                <a:avLst/>
                <a:gdLst>
                  <a:gd name="connsiteX0" fmla="*/ 0 w 389385"/>
                  <a:gd name="connsiteY0" fmla="*/ 218756 h 437512"/>
                  <a:gd name="connsiteX1" fmla="*/ 43751 w 389385"/>
                  <a:gd name="connsiteY1" fmla="*/ 288758 h 437512"/>
                  <a:gd name="connsiteX2" fmla="*/ 96252 w 389385"/>
                  <a:gd name="connsiteY2" fmla="*/ 415636 h 437512"/>
                  <a:gd name="connsiteX3" fmla="*/ 196880 w 389385"/>
                  <a:gd name="connsiteY3" fmla="*/ 415636 h 437512"/>
                  <a:gd name="connsiteX4" fmla="*/ 258132 w 389385"/>
                  <a:gd name="connsiteY4" fmla="*/ 437512 h 437512"/>
                  <a:gd name="connsiteX5" fmla="*/ 284383 w 389385"/>
                  <a:gd name="connsiteY5" fmla="*/ 385011 h 437512"/>
                  <a:gd name="connsiteX6" fmla="*/ 288758 w 389385"/>
                  <a:gd name="connsiteY6" fmla="*/ 306258 h 437512"/>
                  <a:gd name="connsiteX7" fmla="*/ 389385 w 389385"/>
                  <a:gd name="connsiteY7" fmla="*/ 227506 h 437512"/>
                  <a:gd name="connsiteX8" fmla="*/ 345634 w 389385"/>
                  <a:gd name="connsiteY8" fmla="*/ 188130 h 437512"/>
                  <a:gd name="connsiteX9" fmla="*/ 345634 w 389385"/>
                  <a:gd name="connsiteY9" fmla="*/ 113753 h 437512"/>
                  <a:gd name="connsiteX10" fmla="*/ 385010 w 389385"/>
                  <a:gd name="connsiteY10" fmla="*/ 65627 h 437512"/>
                  <a:gd name="connsiteX11" fmla="*/ 345634 w 389385"/>
                  <a:gd name="connsiteY11" fmla="*/ 52502 h 437512"/>
                  <a:gd name="connsiteX12" fmla="*/ 315008 w 389385"/>
                  <a:gd name="connsiteY12" fmla="*/ 0 h 437512"/>
                  <a:gd name="connsiteX13" fmla="*/ 262507 w 389385"/>
                  <a:gd name="connsiteY13" fmla="*/ 74377 h 437512"/>
                  <a:gd name="connsiteX14" fmla="*/ 205630 w 389385"/>
                  <a:gd name="connsiteY14" fmla="*/ 161880 h 437512"/>
                  <a:gd name="connsiteX15" fmla="*/ 161879 w 389385"/>
                  <a:gd name="connsiteY15" fmla="*/ 157504 h 437512"/>
                  <a:gd name="connsiteX16" fmla="*/ 113753 w 389385"/>
                  <a:gd name="connsiteY16" fmla="*/ 210006 h 437512"/>
                  <a:gd name="connsiteX17" fmla="*/ 74377 w 389385"/>
                  <a:gd name="connsiteY17" fmla="*/ 218756 h 437512"/>
                  <a:gd name="connsiteX18" fmla="*/ 0 w 389385"/>
                  <a:gd name="connsiteY18" fmla="*/ 218756 h 43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9385" h="437512">
                    <a:moveTo>
                      <a:pt x="0" y="218756"/>
                    </a:moveTo>
                    <a:lnTo>
                      <a:pt x="43751" y="288758"/>
                    </a:lnTo>
                    <a:lnTo>
                      <a:pt x="96252" y="415636"/>
                    </a:lnTo>
                    <a:lnTo>
                      <a:pt x="196880" y="415636"/>
                    </a:lnTo>
                    <a:lnTo>
                      <a:pt x="258132" y="437512"/>
                    </a:lnTo>
                    <a:lnTo>
                      <a:pt x="284383" y="385011"/>
                    </a:lnTo>
                    <a:lnTo>
                      <a:pt x="288758" y="306258"/>
                    </a:lnTo>
                    <a:lnTo>
                      <a:pt x="389385" y="227506"/>
                    </a:lnTo>
                    <a:lnTo>
                      <a:pt x="345634" y="188130"/>
                    </a:lnTo>
                    <a:lnTo>
                      <a:pt x="345634" y="113753"/>
                    </a:lnTo>
                    <a:lnTo>
                      <a:pt x="385010" y="65627"/>
                    </a:lnTo>
                    <a:lnTo>
                      <a:pt x="345634" y="52502"/>
                    </a:lnTo>
                    <a:lnTo>
                      <a:pt x="315008" y="0"/>
                    </a:lnTo>
                    <a:lnTo>
                      <a:pt x="262507" y="74377"/>
                    </a:lnTo>
                    <a:lnTo>
                      <a:pt x="205630" y="161880"/>
                    </a:lnTo>
                    <a:lnTo>
                      <a:pt x="161879" y="157504"/>
                    </a:lnTo>
                    <a:lnTo>
                      <a:pt x="113753" y="210006"/>
                    </a:lnTo>
                    <a:lnTo>
                      <a:pt x="74377" y="218756"/>
                    </a:lnTo>
                    <a:lnTo>
                      <a:pt x="0" y="2187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012746" y="4484498"/>
                <a:ext cx="227507" cy="301883"/>
              </a:xfrm>
              <a:custGeom>
                <a:avLst/>
                <a:gdLst>
                  <a:gd name="connsiteX0" fmla="*/ 0 w 227507"/>
                  <a:gd name="connsiteY0" fmla="*/ 301883 h 301883"/>
                  <a:gd name="connsiteX1" fmla="*/ 56877 w 227507"/>
                  <a:gd name="connsiteY1" fmla="*/ 288758 h 301883"/>
                  <a:gd name="connsiteX2" fmla="*/ 56877 w 227507"/>
                  <a:gd name="connsiteY2" fmla="*/ 236256 h 301883"/>
                  <a:gd name="connsiteX3" fmla="*/ 74377 w 227507"/>
                  <a:gd name="connsiteY3" fmla="*/ 183755 h 301883"/>
                  <a:gd name="connsiteX4" fmla="*/ 109378 w 227507"/>
                  <a:gd name="connsiteY4" fmla="*/ 284382 h 301883"/>
                  <a:gd name="connsiteX5" fmla="*/ 148754 w 227507"/>
                  <a:gd name="connsiteY5" fmla="*/ 284382 h 301883"/>
                  <a:gd name="connsiteX6" fmla="*/ 179380 w 227507"/>
                  <a:gd name="connsiteY6" fmla="*/ 258132 h 301883"/>
                  <a:gd name="connsiteX7" fmla="*/ 131254 w 227507"/>
                  <a:gd name="connsiteY7" fmla="*/ 214380 h 301883"/>
                  <a:gd name="connsiteX8" fmla="*/ 105003 w 227507"/>
                  <a:gd name="connsiteY8" fmla="*/ 175004 h 301883"/>
                  <a:gd name="connsiteX9" fmla="*/ 153130 w 227507"/>
                  <a:gd name="connsiteY9" fmla="*/ 131253 h 301883"/>
                  <a:gd name="connsiteX10" fmla="*/ 153130 w 227507"/>
                  <a:gd name="connsiteY10" fmla="*/ 131253 h 301883"/>
                  <a:gd name="connsiteX11" fmla="*/ 65627 w 227507"/>
                  <a:gd name="connsiteY11" fmla="*/ 140003 h 301883"/>
                  <a:gd name="connsiteX12" fmla="*/ 56877 w 227507"/>
                  <a:gd name="connsiteY12" fmla="*/ 105002 h 301883"/>
                  <a:gd name="connsiteX13" fmla="*/ 74377 w 227507"/>
                  <a:gd name="connsiteY13" fmla="*/ 52501 h 301883"/>
                  <a:gd name="connsiteX14" fmla="*/ 161880 w 227507"/>
                  <a:gd name="connsiteY14" fmla="*/ 65626 h 301883"/>
                  <a:gd name="connsiteX15" fmla="*/ 214381 w 227507"/>
                  <a:gd name="connsiteY15" fmla="*/ 52501 h 301883"/>
                  <a:gd name="connsiteX16" fmla="*/ 227507 w 227507"/>
                  <a:gd name="connsiteY16" fmla="*/ 17500 h 301883"/>
                  <a:gd name="connsiteX17" fmla="*/ 210006 w 227507"/>
                  <a:gd name="connsiteY17" fmla="*/ 0 h 301883"/>
                  <a:gd name="connsiteX18" fmla="*/ 183755 w 227507"/>
                  <a:gd name="connsiteY18" fmla="*/ 43751 h 301883"/>
                  <a:gd name="connsiteX19" fmla="*/ 105003 w 227507"/>
                  <a:gd name="connsiteY19" fmla="*/ 43751 h 301883"/>
                  <a:gd name="connsiteX20" fmla="*/ 61252 w 227507"/>
                  <a:gd name="connsiteY20" fmla="*/ 26250 h 301883"/>
                  <a:gd name="connsiteX21" fmla="*/ 35001 w 227507"/>
                  <a:gd name="connsiteY21" fmla="*/ 100627 h 301883"/>
                  <a:gd name="connsiteX22" fmla="*/ 0 w 227507"/>
                  <a:gd name="connsiteY22" fmla="*/ 170629 h 301883"/>
                  <a:gd name="connsiteX23" fmla="*/ 21876 w 227507"/>
                  <a:gd name="connsiteY23" fmla="*/ 227506 h 301883"/>
                  <a:gd name="connsiteX24" fmla="*/ 0 w 227507"/>
                  <a:gd name="connsiteY24" fmla="*/ 301883 h 30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7507" h="301883">
                    <a:moveTo>
                      <a:pt x="0" y="301883"/>
                    </a:moveTo>
                    <a:lnTo>
                      <a:pt x="56877" y="288758"/>
                    </a:lnTo>
                    <a:lnTo>
                      <a:pt x="56877" y="236256"/>
                    </a:lnTo>
                    <a:lnTo>
                      <a:pt x="74377" y="183755"/>
                    </a:lnTo>
                    <a:lnTo>
                      <a:pt x="109378" y="284382"/>
                    </a:lnTo>
                    <a:lnTo>
                      <a:pt x="148754" y="284382"/>
                    </a:lnTo>
                    <a:lnTo>
                      <a:pt x="179380" y="258132"/>
                    </a:lnTo>
                    <a:lnTo>
                      <a:pt x="131254" y="214380"/>
                    </a:lnTo>
                    <a:lnTo>
                      <a:pt x="105003" y="175004"/>
                    </a:lnTo>
                    <a:lnTo>
                      <a:pt x="153130" y="131253"/>
                    </a:lnTo>
                    <a:lnTo>
                      <a:pt x="153130" y="131253"/>
                    </a:lnTo>
                    <a:lnTo>
                      <a:pt x="65627" y="140003"/>
                    </a:lnTo>
                    <a:lnTo>
                      <a:pt x="56877" y="105002"/>
                    </a:lnTo>
                    <a:lnTo>
                      <a:pt x="74377" y="52501"/>
                    </a:lnTo>
                    <a:lnTo>
                      <a:pt x="161880" y="65626"/>
                    </a:lnTo>
                    <a:lnTo>
                      <a:pt x="214381" y="52501"/>
                    </a:lnTo>
                    <a:lnTo>
                      <a:pt x="227507" y="17500"/>
                    </a:lnTo>
                    <a:lnTo>
                      <a:pt x="210006" y="0"/>
                    </a:lnTo>
                    <a:lnTo>
                      <a:pt x="183755" y="43751"/>
                    </a:lnTo>
                    <a:lnTo>
                      <a:pt x="105003" y="43751"/>
                    </a:lnTo>
                    <a:lnTo>
                      <a:pt x="61252" y="26250"/>
                    </a:lnTo>
                    <a:lnTo>
                      <a:pt x="35001" y="100627"/>
                    </a:lnTo>
                    <a:lnTo>
                      <a:pt x="0" y="170629"/>
                    </a:lnTo>
                    <a:lnTo>
                      <a:pt x="21876" y="227506"/>
                    </a:lnTo>
                    <a:lnTo>
                      <a:pt x="0" y="301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9419635" y="4532625"/>
                <a:ext cx="363134" cy="341259"/>
              </a:xfrm>
              <a:custGeom>
                <a:avLst/>
                <a:gdLst>
                  <a:gd name="connsiteX0" fmla="*/ 0 w 363134"/>
                  <a:gd name="connsiteY0" fmla="*/ 61252 h 341259"/>
                  <a:gd name="connsiteX1" fmla="*/ 83127 w 363134"/>
                  <a:gd name="connsiteY1" fmla="*/ 70002 h 341259"/>
                  <a:gd name="connsiteX2" fmla="*/ 61251 w 363134"/>
                  <a:gd name="connsiteY2" fmla="*/ 157504 h 341259"/>
                  <a:gd name="connsiteX3" fmla="*/ 144378 w 363134"/>
                  <a:gd name="connsiteY3" fmla="*/ 179380 h 341259"/>
                  <a:gd name="connsiteX4" fmla="*/ 183755 w 363134"/>
                  <a:gd name="connsiteY4" fmla="*/ 170630 h 341259"/>
                  <a:gd name="connsiteX5" fmla="*/ 280007 w 363134"/>
                  <a:gd name="connsiteY5" fmla="*/ 227506 h 341259"/>
                  <a:gd name="connsiteX6" fmla="*/ 280007 w 363134"/>
                  <a:gd name="connsiteY6" fmla="*/ 275632 h 341259"/>
                  <a:gd name="connsiteX7" fmla="*/ 245006 w 363134"/>
                  <a:gd name="connsiteY7" fmla="*/ 341259 h 341259"/>
                  <a:gd name="connsiteX8" fmla="*/ 354384 w 363134"/>
                  <a:gd name="connsiteY8" fmla="*/ 306258 h 341259"/>
                  <a:gd name="connsiteX9" fmla="*/ 363134 w 363134"/>
                  <a:gd name="connsiteY9" fmla="*/ 113753 h 341259"/>
                  <a:gd name="connsiteX10" fmla="*/ 297508 w 363134"/>
                  <a:gd name="connsiteY10" fmla="*/ 105003 h 341259"/>
                  <a:gd name="connsiteX11" fmla="*/ 253756 w 363134"/>
                  <a:gd name="connsiteY11" fmla="*/ 56876 h 341259"/>
                  <a:gd name="connsiteX12" fmla="*/ 210005 w 363134"/>
                  <a:gd name="connsiteY12" fmla="*/ 96253 h 341259"/>
                  <a:gd name="connsiteX13" fmla="*/ 201255 w 363134"/>
                  <a:gd name="connsiteY13" fmla="*/ 140004 h 341259"/>
                  <a:gd name="connsiteX14" fmla="*/ 135628 w 363134"/>
                  <a:gd name="connsiteY14" fmla="*/ 122503 h 341259"/>
                  <a:gd name="connsiteX15" fmla="*/ 131253 w 363134"/>
                  <a:gd name="connsiteY15" fmla="*/ 35001 h 341259"/>
                  <a:gd name="connsiteX16" fmla="*/ 91877 w 363134"/>
                  <a:gd name="connsiteY16" fmla="*/ 0 h 341259"/>
                  <a:gd name="connsiteX17" fmla="*/ 0 w 363134"/>
                  <a:gd name="connsiteY17" fmla="*/ 61252 h 34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3134" h="341259">
                    <a:moveTo>
                      <a:pt x="0" y="61252"/>
                    </a:moveTo>
                    <a:lnTo>
                      <a:pt x="83127" y="70002"/>
                    </a:lnTo>
                    <a:lnTo>
                      <a:pt x="61251" y="157504"/>
                    </a:lnTo>
                    <a:lnTo>
                      <a:pt x="144378" y="179380"/>
                    </a:lnTo>
                    <a:lnTo>
                      <a:pt x="183755" y="170630"/>
                    </a:lnTo>
                    <a:lnTo>
                      <a:pt x="280007" y="227506"/>
                    </a:lnTo>
                    <a:lnTo>
                      <a:pt x="280007" y="275632"/>
                    </a:lnTo>
                    <a:lnTo>
                      <a:pt x="245006" y="341259"/>
                    </a:lnTo>
                    <a:lnTo>
                      <a:pt x="354384" y="306258"/>
                    </a:lnTo>
                    <a:lnTo>
                      <a:pt x="363134" y="113753"/>
                    </a:lnTo>
                    <a:lnTo>
                      <a:pt x="297508" y="105003"/>
                    </a:lnTo>
                    <a:lnTo>
                      <a:pt x="253756" y="56876"/>
                    </a:lnTo>
                    <a:lnTo>
                      <a:pt x="210005" y="96253"/>
                    </a:lnTo>
                    <a:lnTo>
                      <a:pt x="201255" y="140004"/>
                    </a:lnTo>
                    <a:lnTo>
                      <a:pt x="135628" y="122503"/>
                    </a:lnTo>
                    <a:lnTo>
                      <a:pt x="131253" y="35001"/>
                    </a:lnTo>
                    <a:lnTo>
                      <a:pt x="91877" y="0"/>
                    </a:lnTo>
                    <a:lnTo>
                      <a:pt x="0" y="61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8977745" y="3810729"/>
                <a:ext cx="218756" cy="271258"/>
              </a:xfrm>
              <a:custGeom>
                <a:avLst/>
                <a:gdLst>
                  <a:gd name="connsiteX0" fmla="*/ 13126 w 218756"/>
                  <a:gd name="connsiteY0" fmla="*/ 4375 h 271258"/>
                  <a:gd name="connsiteX1" fmla="*/ 39377 w 218756"/>
                  <a:gd name="connsiteY1" fmla="*/ 105003 h 271258"/>
                  <a:gd name="connsiteX2" fmla="*/ 0 w 218756"/>
                  <a:gd name="connsiteY2" fmla="*/ 153129 h 271258"/>
                  <a:gd name="connsiteX3" fmla="*/ 61252 w 218756"/>
                  <a:gd name="connsiteY3" fmla="*/ 192505 h 271258"/>
                  <a:gd name="connsiteX4" fmla="*/ 166255 w 218756"/>
                  <a:gd name="connsiteY4" fmla="*/ 214381 h 271258"/>
                  <a:gd name="connsiteX5" fmla="*/ 196881 w 218756"/>
                  <a:gd name="connsiteY5" fmla="*/ 271258 h 271258"/>
                  <a:gd name="connsiteX6" fmla="*/ 218756 w 218756"/>
                  <a:gd name="connsiteY6" fmla="*/ 245007 h 271258"/>
                  <a:gd name="connsiteX7" fmla="*/ 188131 w 218756"/>
                  <a:gd name="connsiteY7" fmla="*/ 183755 h 271258"/>
                  <a:gd name="connsiteX8" fmla="*/ 105003 w 218756"/>
                  <a:gd name="connsiteY8" fmla="*/ 157504 h 271258"/>
                  <a:gd name="connsiteX9" fmla="*/ 109378 w 218756"/>
                  <a:gd name="connsiteY9" fmla="*/ 78752 h 271258"/>
                  <a:gd name="connsiteX10" fmla="*/ 87503 w 218756"/>
                  <a:gd name="connsiteY10" fmla="*/ 0 h 271258"/>
                  <a:gd name="connsiteX11" fmla="*/ 13126 w 218756"/>
                  <a:gd name="connsiteY11" fmla="*/ 4375 h 271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756" h="271258">
                    <a:moveTo>
                      <a:pt x="13126" y="4375"/>
                    </a:moveTo>
                    <a:lnTo>
                      <a:pt x="39377" y="105003"/>
                    </a:lnTo>
                    <a:lnTo>
                      <a:pt x="0" y="153129"/>
                    </a:lnTo>
                    <a:lnTo>
                      <a:pt x="61252" y="192505"/>
                    </a:lnTo>
                    <a:lnTo>
                      <a:pt x="166255" y="214381"/>
                    </a:lnTo>
                    <a:lnTo>
                      <a:pt x="196881" y="271258"/>
                    </a:lnTo>
                    <a:lnTo>
                      <a:pt x="218756" y="245007"/>
                    </a:lnTo>
                    <a:lnTo>
                      <a:pt x="188131" y="183755"/>
                    </a:lnTo>
                    <a:lnTo>
                      <a:pt x="105003" y="157504"/>
                    </a:lnTo>
                    <a:lnTo>
                      <a:pt x="109378" y="78752"/>
                    </a:lnTo>
                    <a:lnTo>
                      <a:pt x="87503" y="0"/>
                    </a:lnTo>
                    <a:lnTo>
                      <a:pt x="13126" y="43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8933994" y="3587598"/>
                <a:ext cx="109378" cy="91878"/>
              </a:xfrm>
              <a:custGeom>
                <a:avLst/>
                <a:gdLst>
                  <a:gd name="connsiteX0" fmla="*/ 39376 w 109378"/>
                  <a:gd name="connsiteY0" fmla="*/ 0 h 91878"/>
                  <a:gd name="connsiteX1" fmla="*/ 0 w 109378"/>
                  <a:gd name="connsiteY1" fmla="*/ 83127 h 91878"/>
                  <a:gd name="connsiteX2" fmla="*/ 52502 w 109378"/>
                  <a:gd name="connsiteY2" fmla="*/ 91878 h 91878"/>
                  <a:gd name="connsiteX3" fmla="*/ 109378 w 109378"/>
                  <a:gd name="connsiteY3" fmla="*/ 21876 h 91878"/>
                  <a:gd name="connsiteX4" fmla="*/ 39376 w 109378"/>
                  <a:gd name="connsiteY4" fmla="*/ 0 h 91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78" h="91878">
                    <a:moveTo>
                      <a:pt x="39376" y="0"/>
                    </a:moveTo>
                    <a:lnTo>
                      <a:pt x="0" y="83127"/>
                    </a:lnTo>
                    <a:lnTo>
                      <a:pt x="52502" y="91878"/>
                    </a:lnTo>
                    <a:lnTo>
                      <a:pt x="109378" y="21876"/>
                    </a:lnTo>
                    <a:lnTo>
                      <a:pt x="393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9108999" y="4081987"/>
                <a:ext cx="83127" cy="140003"/>
              </a:xfrm>
              <a:custGeom>
                <a:avLst/>
                <a:gdLst>
                  <a:gd name="connsiteX0" fmla="*/ 0 w 83127"/>
                  <a:gd name="connsiteY0" fmla="*/ 0 h 140003"/>
                  <a:gd name="connsiteX1" fmla="*/ 83127 w 83127"/>
                  <a:gd name="connsiteY1" fmla="*/ 70002 h 140003"/>
                  <a:gd name="connsiteX2" fmla="*/ 83127 w 83127"/>
                  <a:gd name="connsiteY2" fmla="*/ 70002 h 140003"/>
                  <a:gd name="connsiteX3" fmla="*/ 30626 w 83127"/>
                  <a:gd name="connsiteY3" fmla="*/ 140003 h 140003"/>
                  <a:gd name="connsiteX4" fmla="*/ 8750 w 83127"/>
                  <a:gd name="connsiteY4" fmla="*/ 61251 h 140003"/>
                  <a:gd name="connsiteX5" fmla="*/ 0 w 83127"/>
                  <a:gd name="connsiteY5" fmla="*/ 0 h 14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127" h="140003">
                    <a:moveTo>
                      <a:pt x="0" y="0"/>
                    </a:moveTo>
                    <a:lnTo>
                      <a:pt x="83127" y="70002"/>
                    </a:lnTo>
                    <a:lnTo>
                      <a:pt x="83127" y="70002"/>
                    </a:lnTo>
                    <a:lnTo>
                      <a:pt x="30626" y="140003"/>
                    </a:lnTo>
                    <a:lnTo>
                      <a:pt x="8750" y="6125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130875" y="4186989"/>
                <a:ext cx="179380" cy="148755"/>
              </a:xfrm>
              <a:custGeom>
                <a:avLst/>
                <a:gdLst>
                  <a:gd name="connsiteX0" fmla="*/ 109378 w 179380"/>
                  <a:gd name="connsiteY0" fmla="*/ 148755 h 148755"/>
                  <a:gd name="connsiteX1" fmla="*/ 179380 w 179380"/>
                  <a:gd name="connsiteY1" fmla="*/ 105003 h 148755"/>
                  <a:gd name="connsiteX2" fmla="*/ 140003 w 179380"/>
                  <a:gd name="connsiteY2" fmla="*/ 43752 h 148755"/>
                  <a:gd name="connsiteX3" fmla="*/ 131253 w 179380"/>
                  <a:gd name="connsiteY3" fmla="*/ 0 h 148755"/>
                  <a:gd name="connsiteX4" fmla="*/ 70002 w 179380"/>
                  <a:gd name="connsiteY4" fmla="*/ 48127 h 148755"/>
                  <a:gd name="connsiteX5" fmla="*/ 0 w 179380"/>
                  <a:gd name="connsiteY5" fmla="*/ 83128 h 148755"/>
                  <a:gd name="connsiteX6" fmla="*/ 21875 w 179380"/>
                  <a:gd name="connsiteY6" fmla="*/ 113754 h 148755"/>
                  <a:gd name="connsiteX7" fmla="*/ 83127 w 179380"/>
                  <a:gd name="connsiteY7" fmla="*/ 96253 h 148755"/>
                  <a:gd name="connsiteX8" fmla="*/ 109378 w 179380"/>
                  <a:gd name="connsiteY8" fmla="*/ 148755 h 148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380" h="148755">
                    <a:moveTo>
                      <a:pt x="109378" y="148755"/>
                    </a:moveTo>
                    <a:lnTo>
                      <a:pt x="179380" y="105003"/>
                    </a:lnTo>
                    <a:lnTo>
                      <a:pt x="140003" y="43752"/>
                    </a:lnTo>
                    <a:lnTo>
                      <a:pt x="131253" y="0"/>
                    </a:lnTo>
                    <a:lnTo>
                      <a:pt x="70002" y="48127"/>
                    </a:lnTo>
                    <a:lnTo>
                      <a:pt x="0" y="83128"/>
                    </a:lnTo>
                    <a:lnTo>
                      <a:pt x="21875" y="113754"/>
                    </a:lnTo>
                    <a:lnTo>
                      <a:pt x="83127" y="96253"/>
                    </a:lnTo>
                    <a:lnTo>
                      <a:pt x="109378" y="1487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601485" y="3762603"/>
                <a:ext cx="122504" cy="78752"/>
              </a:xfrm>
              <a:custGeom>
                <a:avLst/>
                <a:gdLst>
                  <a:gd name="connsiteX0" fmla="*/ 74377 w 122504"/>
                  <a:gd name="connsiteY0" fmla="*/ 0 h 78752"/>
                  <a:gd name="connsiteX1" fmla="*/ 0 w 122504"/>
                  <a:gd name="connsiteY1" fmla="*/ 35001 h 78752"/>
                  <a:gd name="connsiteX2" fmla="*/ 17501 w 122504"/>
                  <a:gd name="connsiteY2" fmla="*/ 78752 h 78752"/>
                  <a:gd name="connsiteX3" fmla="*/ 74377 w 122504"/>
                  <a:gd name="connsiteY3" fmla="*/ 56876 h 78752"/>
                  <a:gd name="connsiteX4" fmla="*/ 122504 w 122504"/>
                  <a:gd name="connsiteY4" fmla="*/ 43751 h 78752"/>
                  <a:gd name="connsiteX5" fmla="*/ 74377 w 122504"/>
                  <a:gd name="connsiteY5" fmla="*/ 0 h 7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504" h="78752">
                    <a:moveTo>
                      <a:pt x="74377" y="0"/>
                    </a:moveTo>
                    <a:lnTo>
                      <a:pt x="0" y="35001"/>
                    </a:lnTo>
                    <a:lnTo>
                      <a:pt x="17501" y="78752"/>
                    </a:lnTo>
                    <a:lnTo>
                      <a:pt x="74377" y="56876"/>
                    </a:lnTo>
                    <a:lnTo>
                      <a:pt x="122504" y="43751"/>
                    </a:lnTo>
                    <a:lnTo>
                      <a:pt x="743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25833" y="4191365"/>
                <a:ext cx="109378" cy="135628"/>
              </a:xfrm>
              <a:custGeom>
                <a:avLst/>
                <a:gdLst>
                  <a:gd name="connsiteX0" fmla="*/ 13126 w 109378"/>
                  <a:gd name="connsiteY0" fmla="*/ 0 h 135628"/>
                  <a:gd name="connsiteX1" fmla="*/ 0 w 109378"/>
                  <a:gd name="connsiteY1" fmla="*/ 118128 h 135628"/>
                  <a:gd name="connsiteX2" fmla="*/ 65627 w 109378"/>
                  <a:gd name="connsiteY2" fmla="*/ 135628 h 135628"/>
                  <a:gd name="connsiteX3" fmla="*/ 109378 w 109378"/>
                  <a:gd name="connsiteY3" fmla="*/ 105002 h 135628"/>
                  <a:gd name="connsiteX4" fmla="*/ 65627 w 109378"/>
                  <a:gd name="connsiteY4" fmla="*/ 74377 h 135628"/>
                  <a:gd name="connsiteX5" fmla="*/ 65627 w 109378"/>
                  <a:gd name="connsiteY5" fmla="*/ 17500 h 135628"/>
                  <a:gd name="connsiteX6" fmla="*/ 13126 w 109378"/>
                  <a:gd name="connsiteY6" fmla="*/ 0 h 13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378" h="135628">
                    <a:moveTo>
                      <a:pt x="13126" y="0"/>
                    </a:moveTo>
                    <a:lnTo>
                      <a:pt x="0" y="118128"/>
                    </a:lnTo>
                    <a:lnTo>
                      <a:pt x="65627" y="135628"/>
                    </a:lnTo>
                    <a:lnTo>
                      <a:pt x="109378" y="105002"/>
                    </a:lnTo>
                    <a:lnTo>
                      <a:pt x="65627" y="74377"/>
                    </a:lnTo>
                    <a:lnTo>
                      <a:pt x="65627" y="17500"/>
                    </a:lnTo>
                    <a:lnTo>
                      <a:pt x="13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907744" y="4865133"/>
                <a:ext cx="245006" cy="61252"/>
              </a:xfrm>
              <a:custGeom>
                <a:avLst/>
                <a:gdLst>
                  <a:gd name="connsiteX0" fmla="*/ 0 w 245006"/>
                  <a:gd name="connsiteY0" fmla="*/ 35001 h 61252"/>
                  <a:gd name="connsiteX1" fmla="*/ 109378 w 245006"/>
                  <a:gd name="connsiteY1" fmla="*/ 35001 h 61252"/>
                  <a:gd name="connsiteX2" fmla="*/ 188130 w 245006"/>
                  <a:gd name="connsiteY2" fmla="*/ 61252 h 61252"/>
                  <a:gd name="connsiteX3" fmla="*/ 245006 w 245006"/>
                  <a:gd name="connsiteY3" fmla="*/ 35001 h 61252"/>
                  <a:gd name="connsiteX4" fmla="*/ 245006 w 245006"/>
                  <a:gd name="connsiteY4" fmla="*/ 35001 h 61252"/>
                  <a:gd name="connsiteX5" fmla="*/ 179379 w 245006"/>
                  <a:gd name="connsiteY5" fmla="*/ 30626 h 61252"/>
                  <a:gd name="connsiteX6" fmla="*/ 131253 w 245006"/>
                  <a:gd name="connsiteY6" fmla="*/ 0 h 61252"/>
                  <a:gd name="connsiteX7" fmla="*/ 78752 w 245006"/>
                  <a:gd name="connsiteY7" fmla="*/ 4375 h 61252"/>
                  <a:gd name="connsiteX8" fmla="*/ 0 w 245006"/>
                  <a:gd name="connsiteY8" fmla="*/ 35001 h 6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006" h="61252">
                    <a:moveTo>
                      <a:pt x="0" y="35001"/>
                    </a:moveTo>
                    <a:lnTo>
                      <a:pt x="109378" y="35001"/>
                    </a:lnTo>
                    <a:lnTo>
                      <a:pt x="188130" y="61252"/>
                    </a:lnTo>
                    <a:lnTo>
                      <a:pt x="245006" y="35001"/>
                    </a:lnTo>
                    <a:lnTo>
                      <a:pt x="245006" y="35001"/>
                    </a:lnTo>
                    <a:lnTo>
                      <a:pt x="179379" y="30626"/>
                    </a:lnTo>
                    <a:lnTo>
                      <a:pt x="131253" y="0"/>
                    </a:lnTo>
                    <a:lnTo>
                      <a:pt x="78752" y="4375"/>
                    </a:lnTo>
                    <a:lnTo>
                      <a:pt x="0" y="35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9214002" y="4882633"/>
                <a:ext cx="118128" cy="83128"/>
              </a:xfrm>
              <a:custGeom>
                <a:avLst/>
                <a:gdLst>
                  <a:gd name="connsiteX0" fmla="*/ 0 w 118128"/>
                  <a:gd name="connsiteY0" fmla="*/ 83128 h 83128"/>
                  <a:gd name="connsiteX1" fmla="*/ 83127 w 118128"/>
                  <a:gd name="connsiteY1" fmla="*/ 35001 h 83128"/>
                  <a:gd name="connsiteX2" fmla="*/ 118128 w 118128"/>
                  <a:gd name="connsiteY2" fmla="*/ 13126 h 83128"/>
                  <a:gd name="connsiteX3" fmla="*/ 87502 w 118128"/>
                  <a:gd name="connsiteY3" fmla="*/ 0 h 83128"/>
                  <a:gd name="connsiteX4" fmla="*/ 30626 w 118128"/>
                  <a:gd name="connsiteY4" fmla="*/ 21876 h 83128"/>
                  <a:gd name="connsiteX5" fmla="*/ 0 w 118128"/>
                  <a:gd name="connsiteY5" fmla="*/ 83128 h 8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128" h="83128">
                    <a:moveTo>
                      <a:pt x="0" y="83128"/>
                    </a:moveTo>
                    <a:lnTo>
                      <a:pt x="83127" y="35001"/>
                    </a:lnTo>
                    <a:lnTo>
                      <a:pt x="118128" y="13126"/>
                    </a:lnTo>
                    <a:lnTo>
                      <a:pt x="87502" y="0"/>
                    </a:lnTo>
                    <a:cubicBezTo>
                      <a:pt x="36311" y="18615"/>
                      <a:pt x="54644" y="9867"/>
                      <a:pt x="30626" y="21876"/>
                    </a:cubicBezTo>
                    <a:lnTo>
                      <a:pt x="0" y="83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345256" y="4663878"/>
                <a:ext cx="113753" cy="56876"/>
              </a:xfrm>
              <a:custGeom>
                <a:avLst/>
                <a:gdLst>
                  <a:gd name="connsiteX0" fmla="*/ 0 w 113753"/>
                  <a:gd name="connsiteY0" fmla="*/ 0 h 56876"/>
                  <a:gd name="connsiteX1" fmla="*/ 78752 w 113753"/>
                  <a:gd name="connsiteY1" fmla="*/ 4375 h 56876"/>
                  <a:gd name="connsiteX2" fmla="*/ 113753 w 113753"/>
                  <a:gd name="connsiteY2" fmla="*/ 56876 h 56876"/>
                  <a:gd name="connsiteX3" fmla="*/ 17500 w 113753"/>
                  <a:gd name="connsiteY3" fmla="*/ 52501 h 56876"/>
                  <a:gd name="connsiteX4" fmla="*/ 0 w 113753"/>
                  <a:gd name="connsiteY4" fmla="*/ 0 h 5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753" h="56876">
                    <a:moveTo>
                      <a:pt x="0" y="0"/>
                    </a:moveTo>
                    <a:lnTo>
                      <a:pt x="78752" y="4375"/>
                    </a:lnTo>
                    <a:lnTo>
                      <a:pt x="113753" y="56876"/>
                    </a:lnTo>
                    <a:lnTo>
                      <a:pt x="17500" y="525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183376" y="2922580"/>
                <a:ext cx="341259" cy="420011"/>
              </a:xfrm>
              <a:custGeom>
                <a:avLst/>
                <a:gdLst>
                  <a:gd name="connsiteX0" fmla="*/ 74377 w 341259"/>
                  <a:gd name="connsiteY0" fmla="*/ 420011 h 420011"/>
                  <a:gd name="connsiteX1" fmla="*/ 65627 w 341259"/>
                  <a:gd name="connsiteY1" fmla="*/ 301883 h 420011"/>
                  <a:gd name="connsiteX2" fmla="*/ 166255 w 341259"/>
                  <a:gd name="connsiteY2" fmla="*/ 297508 h 420011"/>
                  <a:gd name="connsiteX3" fmla="*/ 245007 w 341259"/>
                  <a:gd name="connsiteY3" fmla="*/ 301883 h 420011"/>
                  <a:gd name="connsiteX4" fmla="*/ 284383 w 341259"/>
                  <a:gd name="connsiteY4" fmla="*/ 271257 h 420011"/>
                  <a:gd name="connsiteX5" fmla="*/ 341259 w 341259"/>
                  <a:gd name="connsiteY5" fmla="*/ 236256 h 420011"/>
                  <a:gd name="connsiteX6" fmla="*/ 284383 w 341259"/>
                  <a:gd name="connsiteY6" fmla="*/ 188130 h 420011"/>
                  <a:gd name="connsiteX7" fmla="*/ 271257 w 341259"/>
                  <a:gd name="connsiteY7" fmla="*/ 113753 h 420011"/>
                  <a:gd name="connsiteX8" fmla="*/ 218756 w 341259"/>
                  <a:gd name="connsiteY8" fmla="*/ 4375 h 420011"/>
                  <a:gd name="connsiteX9" fmla="*/ 192505 w 341259"/>
                  <a:gd name="connsiteY9" fmla="*/ 0 h 420011"/>
                  <a:gd name="connsiteX10" fmla="*/ 179380 w 341259"/>
                  <a:gd name="connsiteY10" fmla="*/ 56876 h 420011"/>
                  <a:gd name="connsiteX11" fmla="*/ 223131 w 341259"/>
                  <a:gd name="connsiteY11" fmla="*/ 135629 h 420011"/>
                  <a:gd name="connsiteX12" fmla="*/ 218756 w 341259"/>
                  <a:gd name="connsiteY12" fmla="*/ 179380 h 420011"/>
                  <a:gd name="connsiteX13" fmla="*/ 179380 w 341259"/>
                  <a:gd name="connsiteY13" fmla="*/ 201255 h 420011"/>
                  <a:gd name="connsiteX14" fmla="*/ 140004 w 341259"/>
                  <a:gd name="connsiteY14" fmla="*/ 201255 h 420011"/>
                  <a:gd name="connsiteX15" fmla="*/ 135629 w 341259"/>
                  <a:gd name="connsiteY15" fmla="*/ 271257 h 420011"/>
                  <a:gd name="connsiteX16" fmla="*/ 48126 w 341259"/>
                  <a:gd name="connsiteY16" fmla="*/ 271257 h 420011"/>
                  <a:gd name="connsiteX17" fmla="*/ 0 w 341259"/>
                  <a:gd name="connsiteY17" fmla="*/ 315009 h 420011"/>
                  <a:gd name="connsiteX18" fmla="*/ 17501 w 341259"/>
                  <a:gd name="connsiteY18" fmla="*/ 367510 h 420011"/>
                  <a:gd name="connsiteX19" fmla="*/ 74377 w 341259"/>
                  <a:gd name="connsiteY19" fmla="*/ 420011 h 42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1259" h="420011">
                    <a:moveTo>
                      <a:pt x="74377" y="420011"/>
                    </a:moveTo>
                    <a:lnTo>
                      <a:pt x="65627" y="301883"/>
                    </a:lnTo>
                    <a:lnTo>
                      <a:pt x="166255" y="297508"/>
                    </a:lnTo>
                    <a:lnTo>
                      <a:pt x="245007" y="301883"/>
                    </a:lnTo>
                    <a:lnTo>
                      <a:pt x="284383" y="271257"/>
                    </a:lnTo>
                    <a:lnTo>
                      <a:pt x="341259" y="236256"/>
                    </a:lnTo>
                    <a:lnTo>
                      <a:pt x="284383" y="188130"/>
                    </a:lnTo>
                    <a:lnTo>
                      <a:pt x="271257" y="113753"/>
                    </a:lnTo>
                    <a:lnTo>
                      <a:pt x="218756" y="4375"/>
                    </a:lnTo>
                    <a:lnTo>
                      <a:pt x="192505" y="0"/>
                    </a:lnTo>
                    <a:lnTo>
                      <a:pt x="179380" y="56876"/>
                    </a:lnTo>
                    <a:lnTo>
                      <a:pt x="223131" y="135629"/>
                    </a:lnTo>
                    <a:lnTo>
                      <a:pt x="218756" y="179380"/>
                    </a:lnTo>
                    <a:lnTo>
                      <a:pt x="179380" y="201255"/>
                    </a:lnTo>
                    <a:lnTo>
                      <a:pt x="140004" y="201255"/>
                    </a:lnTo>
                    <a:lnTo>
                      <a:pt x="135629" y="271257"/>
                    </a:lnTo>
                    <a:lnTo>
                      <a:pt x="48126" y="271257"/>
                    </a:lnTo>
                    <a:lnTo>
                      <a:pt x="0" y="315009"/>
                    </a:lnTo>
                    <a:lnTo>
                      <a:pt x="17501" y="367510"/>
                    </a:lnTo>
                    <a:lnTo>
                      <a:pt x="74377" y="4200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9073998" y="2349439"/>
                <a:ext cx="253757" cy="310634"/>
              </a:xfrm>
              <a:custGeom>
                <a:avLst/>
                <a:gdLst>
                  <a:gd name="connsiteX0" fmla="*/ 0 w 253757"/>
                  <a:gd name="connsiteY0" fmla="*/ 65627 h 310634"/>
                  <a:gd name="connsiteX1" fmla="*/ 148754 w 253757"/>
                  <a:gd name="connsiteY1" fmla="*/ 223131 h 310634"/>
                  <a:gd name="connsiteX2" fmla="*/ 183755 w 253757"/>
                  <a:gd name="connsiteY2" fmla="*/ 288758 h 310634"/>
                  <a:gd name="connsiteX3" fmla="*/ 223131 w 253757"/>
                  <a:gd name="connsiteY3" fmla="*/ 310634 h 310634"/>
                  <a:gd name="connsiteX4" fmla="*/ 253757 w 253757"/>
                  <a:gd name="connsiteY4" fmla="*/ 266883 h 310634"/>
                  <a:gd name="connsiteX5" fmla="*/ 183755 w 253757"/>
                  <a:gd name="connsiteY5" fmla="*/ 223131 h 310634"/>
                  <a:gd name="connsiteX6" fmla="*/ 175005 w 253757"/>
                  <a:gd name="connsiteY6" fmla="*/ 140004 h 310634"/>
                  <a:gd name="connsiteX7" fmla="*/ 100628 w 253757"/>
                  <a:gd name="connsiteY7" fmla="*/ 96253 h 310634"/>
                  <a:gd name="connsiteX8" fmla="*/ 13125 w 253757"/>
                  <a:gd name="connsiteY8" fmla="*/ 0 h 310634"/>
                  <a:gd name="connsiteX9" fmla="*/ 0 w 253757"/>
                  <a:gd name="connsiteY9" fmla="*/ 65627 h 310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757" h="310634">
                    <a:moveTo>
                      <a:pt x="0" y="65627"/>
                    </a:moveTo>
                    <a:lnTo>
                      <a:pt x="148754" y="223131"/>
                    </a:lnTo>
                    <a:lnTo>
                      <a:pt x="183755" y="288758"/>
                    </a:lnTo>
                    <a:lnTo>
                      <a:pt x="223131" y="310634"/>
                    </a:lnTo>
                    <a:lnTo>
                      <a:pt x="253757" y="266883"/>
                    </a:lnTo>
                    <a:lnTo>
                      <a:pt x="183755" y="223131"/>
                    </a:lnTo>
                    <a:lnTo>
                      <a:pt x="175005" y="140004"/>
                    </a:lnTo>
                    <a:lnTo>
                      <a:pt x="100628" y="96253"/>
                    </a:lnTo>
                    <a:lnTo>
                      <a:pt x="13125" y="0"/>
                    </a:lnTo>
                    <a:lnTo>
                      <a:pt x="0" y="656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9284004" y="2756325"/>
                <a:ext cx="223131" cy="135629"/>
              </a:xfrm>
              <a:custGeom>
                <a:avLst/>
                <a:gdLst>
                  <a:gd name="connsiteX0" fmla="*/ 0 w 223131"/>
                  <a:gd name="connsiteY0" fmla="*/ 0 h 135629"/>
                  <a:gd name="connsiteX1" fmla="*/ 65627 w 223131"/>
                  <a:gd name="connsiteY1" fmla="*/ 70002 h 135629"/>
                  <a:gd name="connsiteX2" fmla="*/ 48126 w 223131"/>
                  <a:gd name="connsiteY2" fmla="*/ 135629 h 135629"/>
                  <a:gd name="connsiteX3" fmla="*/ 118128 w 223131"/>
                  <a:gd name="connsiteY3" fmla="*/ 126879 h 135629"/>
                  <a:gd name="connsiteX4" fmla="*/ 170629 w 223131"/>
                  <a:gd name="connsiteY4" fmla="*/ 126879 h 135629"/>
                  <a:gd name="connsiteX5" fmla="*/ 223131 w 223131"/>
                  <a:gd name="connsiteY5" fmla="*/ 74377 h 135629"/>
                  <a:gd name="connsiteX6" fmla="*/ 144379 w 223131"/>
                  <a:gd name="connsiteY6" fmla="*/ 74377 h 135629"/>
                  <a:gd name="connsiteX7" fmla="*/ 83127 w 223131"/>
                  <a:gd name="connsiteY7" fmla="*/ 30626 h 135629"/>
                  <a:gd name="connsiteX8" fmla="*/ 0 w 223131"/>
                  <a:gd name="connsiteY8" fmla="*/ 0 h 13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131" h="135629">
                    <a:moveTo>
                      <a:pt x="0" y="0"/>
                    </a:moveTo>
                    <a:lnTo>
                      <a:pt x="65627" y="70002"/>
                    </a:lnTo>
                    <a:lnTo>
                      <a:pt x="48126" y="135629"/>
                    </a:lnTo>
                    <a:lnTo>
                      <a:pt x="118128" y="126879"/>
                    </a:lnTo>
                    <a:lnTo>
                      <a:pt x="170629" y="126879"/>
                    </a:lnTo>
                    <a:lnTo>
                      <a:pt x="223131" y="74377"/>
                    </a:lnTo>
                    <a:lnTo>
                      <a:pt x="144379" y="74377"/>
                    </a:lnTo>
                    <a:lnTo>
                      <a:pt x="83127" y="306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3714510" y="2533017"/>
              <a:ext cx="1149550" cy="1851092"/>
            </a:xfrm>
            <a:custGeom>
              <a:avLst/>
              <a:gdLst>
                <a:gd name="connsiteX0" fmla="*/ 438411 w 1672225"/>
                <a:gd name="connsiteY0" fmla="*/ 1878904 h 2693096"/>
                <a:gd name="connsiteX1" fmla="*/ 463463 w 1672225"/>
                <a:gd name="connsiteY1" fmla="*/ 2010427 h 2693096"/>
                <a:gd name="connsiteX2" fmla="*/ 494778 w 1672225"/>
                <a:gd name="connsiteY2" fmla="*/ 2085583 h 2693096"/>
                <a:gd name="connsiteX3" fmla="*/ 532356 w 1672225"/>
                <a:gd name="connsiteY3" fmla="*/ 2110636 h 2693096"/>
                <a:gd name="connsiteX4" fmla="*/ 438411 w 1672225"/>
                <a:gd name="connsiteY4" fmla="*/ 2204581 h 2693096"/>
                <a:gd name="connsiteX5" fmla="*/ 507304 w 1672225"/>
                <a:gd name="connsiteY5" fmla="*/ 2217107 h 2693096"/>
                <a:gd name="connsiteX6" fmla="*/ 532356 w 1672225"/>
                <a:gd name="connsiteY6" fmla="*/ 2329841 h 2693096"/>
                <a:gd name="connsiteX7" fmla="*/ 538619 w 1672225"/>
                <a:gd name="connsiteY7" fmla="*/ 2411260 h 2693096"/>
                <a:gd name="connsiteX8" fmla="*/ 576198 w 1672225"/>
                <a:gd name="connsiteY8" fmla="*/ 2423786 h 2693096"/>
                <a:gd name="connsiteX9" fmla="*/ 588724 w 1672225"/>
                <a:gd name="connsiteY9" fmla="*/ 2492679 h 2693096"/>
                <a:gd name="connsiteX10" fmla="*/ 645091 w 1672225"/>
                <a:gd name="connsiteY10" fmla="*/ 2536520 h 2693096"/>
                <a:gd name="connsiteX11" fmla="*/ 682669 w 1672225"/>
                <a:gd name="connsiteY11" fmla="*/ 2567836 h 2693096"/>
                <a:gd name="connsiteX12" fmla="*/ 701458 w 1672225"/>
                <a:gd name="connsiteY12" fmla="*/ 2655518 h 2693096"/>
                <a:gd name="connsiteX13" fmla="*/ 858033 w 1672225"/>
                <a:gd name="connsiteY13" fmla="*/ 2693096 h 2693096"/>
                <a:gd name="connsiteX14" fmla="*/ 883085 w 1672225"/>
                <a:gd name="connsiteY14" fmla="*/ 2668044 h 2693096"/>
                <a:gd name="connsiteX15" fmla="*/ 820455 w 1672225"/>
                <a:gd name="connsiteY15" fmla="*/ 2611677 h 2693096"/>
                <a:gd name="connsiteX16" fmla="*/ 820455 w 1672225"/>
                <a:gd name="connsiteY16" fmla="*/ 2611677 h 2693096"/>
                <a:gd name="connsiteX17" fmla="*/ 770351 w 1672225"/>
                <a:gd name="connsiteY17" fmla="*/ 2555310 h 2693096"/>
                <a:gd name="connsiteX18" fmla="*/ 776614 w 1672225"/>
                <a:gd name="connsiteY18" fmla="*/ 2480153 h 2693096"/>
                <a:gd name="connsiteX19" fmla="*/ 820455 w 1672225"/>
                <a:gd name="connsiteY19" fmla="*/ 2455101 h 2693096"/>
                <a:gd name="connsiteX20" fmla="*/ 851770 w 1672225"/>
                <a:gd name="connsiteY20" fmla="*/ 2398734 h 2693096"/>
                <a:gd name="connsiteX21" fmla="*/ 801666 w 1672225"/>
                <a:gd name="connsiteY21" fmla="*/ 2373682 h 2693096"/>
                <a:gd name="connsiteX22" fmla="*/ 739036 w 1672225"/>
                <a:gd name="connsiteY22" fmla="*/ 2323578 h 2693096"/>
                <a:gd name="connsiteX23" fmla="*/ 764088 w 1672225"/>
                <a:gd name="connsiteY23" fmla="*/ 2273474 h 2693096"/>
                <a:gd name="connsiteX24" fmla="*/ 826718 w 1672225"/>
                <a:gd name="connsiteY24" fmla="*/ 2248422 h 2693096"/>
                <a:gd name="connsiteX25" fmla="*/ 826718 w 1672225"/>
                <a:gd name="connsiteY25" fmla="*/ 2248422 h 2693096"/>
                <a:gd name="connsiteX26" fmla="*/ 751562 w 1672225"/>
                <a:gd name="connsiteY26" fmla="*/ 2192055 h 2693096"/>
                <a:gd name="connsiteX27" fmla="*/ 807929 w 1672225"/>
                <a:gd name="connsiteY27" fmla="*/ 2185792 h 2693096"/>
                <a:gd name="connsiteX28" fmla="*/ 782877 w 1672225"/>
                <a:gd name="connsiteY28" fmla="*/ 2129425 h 2693096"/>
                <a:gd name="connsiteX29" fmla="*/ 826718 w 1672225"/>
                <a:gd name="connsiteY29" fmla="*/ 2129425 h 2693096"/>
                <a:gd name="connsiteX30" fmla="*/ 876822 w 1672225"/>
                <a:gd name="connsiteY30" fmla="*/ 2048005 h 2693096"/>
                <a:gd name="connsiteX31" fmla="*/ 889348 w 1672225"/>
                <a:gd name="connsiteY31" fmla="*/ 1997901 h 2693096"/>
                <a:gd name="connsiteX32" fmla="*/ 983293 w 1672225"/>
                <a:gd name="connsiteY32" fmla="*/ 1991638 h 2693096"/>
                <a:gd name="connsiteX33" fmla="*/ 1020871 w 1672225"/>
                <a:gd name="connsiteY33" fmla="*/ 1941534 h 2693096"/>
                <a:gd name="connsiteX34" fmla="*/ 951978 w 1672225"/>
                <a:gd name="connsiteY34" fmla="*/ 1897693 h 2693096"/>
                <a:gd name="connsiteX35" fmla="*/ 1058450 w 1672225"/>
                <a:gd name="connsiteY35" fmla="*/ 1866378 h 2693096"/>
                <a:gd name="connsiteX36" fmla="*/ 1139869 w 1672225"/>
                <a:gd name="connsiteY36" fmla="*/ 1853852 h 2693096"/>
                <a:gd name="connsiteX37" fmla="*/ 1121080 w 1672225"/>
                <a:gd name="connsiteY37" fmla="*/ 1778696 h 2693096"/>
                <a:gd name="connsiteX38" fmla="*/ 1177447 w 1672225"/>
                <a:gd name="connsiteY38" fmla="*/ 1703540 h 2693096"/>
                <a:gd name="connsiteX39" fmla="*/ 1158658 w 1672225"/>
                <a:gd name="connsiteY39" fmla="*/ 1653436 h 2693096"/>
                <a:gd name="connsiteX40" fmla="*/ 1258866 w 1672225"/>
                <a:gd name="connsiteY40" fmla="*/ 1584542 h 2693096"/>
                <a:gd name="connsiteX41" fmla="*/ 1240077 w 1672225"/>
                <a:gd name="connsiteY41" fmla="*/ 1546964 h 2693096"/>
                <a:gd name="connsiteX42" fmla="*/ 1202499 w 1672225"/>
                <a:gd name="connsiteY42" fmla="*/ 1471808 h 2693096"/>
                <a:gd name="connsiteX43" fmla="*/ 1290181 w 1672225"/>
                <a:gd name="connsiteY43" fmla="*/ 1384126 h 2693096"/>
                <a:gd name="connsiteX44" fmla="*/ 1396652 w 1672225"/>
                <a:gd name="connsiteY44" fmla="*/ 1346548 h 2693096"/>
                <a:gd name="connsiteX45" fmla="*/ 1446756 w 1672225"/>
                <a:gd name="connsiteY45" fmla="*/ 1365337 h 2693096"/>
                <a:gd name="connsiteX46" fmla="*/ 1484334 w 1672225"/>
                <a:gd name="connsiteY46" fmla="*/ 1265129 h 2693096"/>
                <a:gd name="connsiteX47" fmla="*/ 1453019 w 1672225"/>
                <a:gd name="connsiteY47" fmla="*/ 1208762 h 2693096"/>
                <a:gd name="connsiteX48" fmla="*/ 1503124 w 1672225"/>
                <a:gd name="connsiteY48" fmla="*/ 1077238 h 2693096"/>
                <a:gd name="connsiteX49" fmla="*/ 1559491 w 1672225"/>
                <a:gd name="connsiteY49" fmla="*/ 970767 h 2693096"/>
                <a:gd name="connsiteX50" fmla="*/ 1615858 w 1672225"/>
                <a:gd name="connsiteY50" fmla="*/ 901874 h 2693096"/>
                <a:gd name="connsiteX51" fmla="*/ 1653436 w 1672225"/>
                <a:gd name="connsiteY51" fmla="*/ 876822 h 2693096"/>
                <a:gd name="connsiteX52" fmla="*/ 1628384 w 1672225"/>
                <a:gd name="connsiteY52" fmla="*/ 789140 h 2693096"/>
                <a:gd name="connsiteX53" fmla="*/ 1672225 w 1672225"/>
                <a:gd name="connsiteY53" fmla="*/ 707720 h 2693096"/>
                <a:gd name="connsiteX54" fmla="*/ 1672225 w 1672225"/>
                <a:gd name="connsiteY54" fmla="*/ 707720 h 2693096"/>
                <a:gd name="connsiteX55" fmla="*/ 1597069 w 1672225"/>
                <a:gd name="connsiteY55" fmla="*/ 588723 h 2693096"/>
                <a:gd name="connsiteX56" fmla="*/ 1359074 w 1672225"/>
                <a:gd name="connsiteY56" fmla="*/ 588723 h 2693096"/>
                <a:gd name="connsiteX57" fmla="*/ 1252603 w 1672225"/>
                <a:gd name="connsiteY57" fmla="*/ 551145 h 2693096"/>
                <a:gd name="connsiteX58" fmla="*/ 1215025 w 1672225"/>
                <a:gd name="connsiteY58" fmla="*/ 576197 h 2693096"/>
                <a:gd name="connsiteX59" fmla="*/ 1089765 w 1672225"/>
                <a:gd name="connsiteY59" fmla="*/ 569934 h 2693096"/>
                <a:gd name="connsiteX60" fmla="*/ 1096028 w 1672225"/>
                <a:gd name="connsiteY60" fmla="*/ 469726 h 2693096"/>
                <a:gd name="connsiteX61" fmla="*/ 1121080 w 1672225"/>
                <a:gd name="connsiteY61" fmla="*/ 388307 h 2693096"/>
                <a:gd name="connsiteX62" fmla="*/ 1077239 w 1672225"/>
                <a:gd name="connsiteY62" fmla="*/ 331940 h 2693096"/>
                <a:gd name="connsiteX63" fmla="*/ 1096028 w 1672225"/>
                <a:gd name="connsiteY63" fmla="*/ 275573 h 2693096"/>
                <a:gd name="connsiteX64" fmla="*/ 1002082 w 1672225"/>
                <a:gd name="connsiteY64" fmla="*/ 288099 h 2693096"/>
                <a:gd name="connsiteX65" fmla="*/ 820455 w 1672225"/>
                <a:gd name="connsiteY65" fmla="*/ 175364 h 2693096"/>
                <a:gd name="connsiteX66" fmla="*/ 826718 w 1672225"/>
                <a:gd name="connsiteY66" fmla="*/ 231731 h 2693096"/>
                <a:gd name="connsiteX67" fmla="*/ 713984 w 1672225"/>
                <a:gd name="connsiteY67" fmla="*/ 175364 h 2693096"/>
                <a:gd name="connsiteX68" fmla="*/ 732773 w 1672225"/>
                <a:gd name="connsiteY68" fmla="*/ 112734 h 2693096"/>
                <a:gd name="connsiteX69" fmla="*/ 638828 w 1672225"/>
                <a:gd name="connsiteY69" fmla="*/ 106471 h 2693096"/>
                <a:gd name="connsiteX70" fmla="*/ 576198 w 1672225"/>
                <a:gd name="connsiteY70" fmla="*/ 125260 h 2693096"/>
                <a:gd name="connsiteX71" fmla="*/ 488515 w 1672225"/>
                <a:gd name="connsiteY71" fmla="*/ 62630 h 2693096"/>
                <a:gd name="connsiteX72" fmla="*/ 400833 w 1672225"/>
                <a:gd name="connsiteY72" fmla="*/ 0 h 2693096"/>
                <a:gd name="connsiteX73" fmla="*/ 344466 w 1672225"/>
                <a:gd name="connsiteY73" fmla="*/ 75156 h 2693096"/>
                <a:gd name="connsiteX74" fmla="*/ 275573 w 1672225"/>
                <a:gd name="connsiteY74" fmla="*/ 106471 h 2693096"/>
                <a:gd name="connsiteX75" fmla="*/ 206680 w 1672225"/>
                <a:gd name="connsiteY75" fmla="*/ 81419 h 2693096"/>
                <a:gd name="connsiteX76" fmla="*/ 150313 w 1672225"/>
                <a:gd name="connsiteY76" fmla="*/ 106471 h 2693096"/>
                <a:gd name="connsiteX77" fmla="*/ 112734 w 1672225"/>
                <a:gd name="connsiteY77" fmla="*/ 169101 h 2693096"/>
                <a:gd name="connsiteX78" fmla="*/ 175365 w 1672225"/>
                <a:gd name="connsiteY78" fmla="*/ 281836 h 2693096"/>
                <a:gd name="connsiteX79" fmla="*/ 125261 w 1672225"/>
                <a:gd name="connsiteY79" fmla="*/ 325677 h 2693096"/>
                <a:gd name="connsiteX80" fmla="*/ 118998 w 1672225"/>
                <a:gd name="connsiteY80" fmla="*/ 400833 h 2693096"/>
                <a:gd name="connsiteX81" fmla="*/ 125261 w 1672225"/>
                <a:gd name="connsiteY81" fmla="*/ 450937 h 2693096"/>
                <a:gd name="connsiteX82" fmla="*/ 62630 w 1672225"/>
                <a:gd name="connsiteY82" fmla="*/ 457200 h 2693096"/>
                <a:gd name="connsiteX83" fmla="*/ 43841 w 1672225"/>
                <a:gd name="connsiteY83" fmla="*/ 538619 h 2693096"/>
                <a:gd name="connsiteX84" fmla="*/ 31315 w 1672225"/>
                <a:gd name="connsiteY84" fmla="*/ 607512 h 2693096"/>
                <a:gd name="connsiteX85" fmla="*/ 68893 w 1672225"/>
                <a:gd name="connsiteY85" fmla="*/ 651353 h 2693096"/>
                <a:gd name="connsiteX86" fmla="*/ 0 w 1672225"/>
                <a:gd name="connsiteY86" fmla="*/ 695194 h 2693096"/>
                <a:gd name="connsiteX87" fmla="*/ 31315 w 1672225"/>
                <a:gd name="connsiteY87" fmla="*/ 776614 h 2693096"/>
                <a:gd name="connsiteX88" fmla="*/ 93945 w 1672225"/>
                <a:gd name="connsiteY88" fmla="*/ 782877 h 2693096"/>
                <a:gd name="connsiteX89" fmla="*/ 125261 w 1672225"/>
                <a:gd name="connsiteY89" fmla="*/ 901874 h 2693096"/>
                <a:gd name="connsiteX90" fmla="*/ 156576 w 1672225"/>
                <a:gd name="connsiteY90" fmla="*/ 901874 h 2693096"/>
                <a:gd name="connsiteX91" fmla="*/ 175365 w 1672225"/>
                <a:gd name="connsiteY91" fmla="*/ 1002082 h 2693096"/>
                <a:gd name="connsiteX92" fmla="*/ 175365 w 1672225"/>
                <a:gd name="connsiteY92" fmla="*/ 1002082 h 2693096"/>
                <a:gd name="connsiteX93" fmla="*/ 225469 w 1672225"/>
                <a:gd name="connsiteY93" fmla="*/ 1089764 h 2693096"/>
                <a:gd name="connsiteX94" fmla="*/ 294362 w 1672225"/>
                <a:gd name="connsiteY94" fmla="*/ 1108553 h 2693096"/>
                <a:gd name="connsiteX95" fmla="*/ 319414 w 1672225"/>
                <a:gd name="connsiteY95" fmla="*/ 1152394 h 2693096"/>
                <a:gd name="connsiteX96" fmla="*/ 363255 w 1672225"/>
                <a:gd name="connsiteY96" fmla="*/ 1139868 h 2693096"/>
                <a:gd name="connsiteX97" fmla="*/ 407096 w 1672225"/>
                <a:gd name="connsiteY97" fmla="*/ 1202499 h 2693096"/>
                <a:gd name="connsiteX98" fmla="*/ 413359 w 1672225"/>
                <a:gd name="connsiteY98" fmla="*/ 1296444 h 2693096"/>
                <a:gd name="connsiteX99" fmla="*/ 469726 w 1672225"/>
                <a:gd name="connsiteY99" fmla="*/ 1340285 h 2693096"/>
                <a:gd name="connsiteX100" fmla="*/ 419622 w 1672225"/>
                <a:gd name="connsiteY100" fmla="*/ 1453019 h 2693096"/>
                <a:gd name="connsiteX101" fmla="*/ 438411 w 1672225"/>
                <a:gd name="connsiteY101" fmla="*/ 1672225 h 2693096"/>
                <a:gd name="connsiteX102" fmla="*/ 469726 w 1672225"/>
                <a:gd name="connsiteY102" fmla="*/ 1753644 h 2693096"/>
                <a:gd name="connsiteX103" fmla="*/ 438411 w 1672225"/>
                <a:gd name="connsiteY103" fmla="*/ 1878904 h 269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672225" h="2693096">
                  <a:moveTo>
                    <a:pt x="438411" y="1878904"/>
                  </a:moveTo>
                  <a:lnTo>
                    <a:pt x="463463" y="2010427"/>
                  </a:lnTo>
                  <a:lnTo>
                    <a:pt x="494778" y="2085583"/>
                  </a:lnTo>
                  <a:lnTo>
                    <a:pt x="532356" y="2110636"/>
                  </a:lnTo>
                  <a:lnTo>
                    <a:pt x="438411" y="2204581"/>
                  </a:lnTo>
                  <a:lnTo>
                    <a:pt x="507304" y="2217107"/>
                  </a:lnTo>
                  <a:lnTo>
                    <a:pt x="532356" y="2329841"/>
                  </a:lnTo>
                  <a:lnTo>
                    <a:pt x="538619" y="2411260"/>
                  </a:lnTo>
                  <a:lnTo>
                    <a:pt x="576198" y="2423786"/>
                  </a:lnTo>
                  <a:lnTo>
                    <a:pt x="588724" y="2492679"/>
                  </a:lnTo>
                  <a:lnTo>
                    <a:pt x="645091" y="2536520"/>
                  </a:lnTo>
                  <a:lnTo>
                    <a:pt x="682669" y="2567836"/>
                  </a:lnTo>
                  <a:lnTo>
                    <a:pt x="701458" y="2655518"/>
                  </a:lnTo>
                  <a:lnTo>
                    <a:pt x="858033" y="2693096"/>
                  </a:lnTo>
                  <a:lnTo>
                    <a:pt x="883085" y="2668044"/>
                  </a:lnTo>
                  <a:lnTo>
                    <a:pt x="820455" y="2611677"/>
                  </a:lnTo>
                  <a:lnTo>
                    <a:pt x="820455" y="2611677"/>
                  </a:lnTo>
                  <a:lnTo>
                    <a:pt x="770351" y="2555310"/>
                  </a:lnTo>
                  <a:lnTo>
                    <a:pt x="776614" y="2480153"/>
                  </a:lnTo>
                  <a:lnTo>
                    <a:pt x="820455" y="2455101"/>
                  </a:lnTo>
                  <a:lnTo>
                    <a:pt x="851770" y="2398734"/>
                  </a:lnTo>
                  <a:lnTo>
                    <a:pt x="801666" y="2373682"/>
                  </a:lnTo>
                  <a:lnTo>
                    <a:pt x="739036" y="2323578"/>
                  </a:lnTo>
                  <a:lnTo>
                    <a:pt x="764088" y="2273474"/>
                  </a:lnTo>
                  <a:lnTo>
                    <a:pt x="826718" y="2248422"/>
                  </a:lnTo>
                  <a:lnTo>
                    <a:pt x="826718" y="2248422"/>
                  </a:lnTo>
                  <a:lnTo>
                    <a:pt x="751562" y="2192055"/>
                  </a:lnTo>
                  <a:lnTo>
                    <a:pt x="807929" y="2185792"/>
                  </a:lnTo>
                  <a:lnTo>
                    <a:pt x="782877" y="2129425"/>
                  </a:lnTo>
                  <a:lnTo>
                    <a:pt x="826718" y="2129425"/>
                  </a:lnTo>
                  <a:lnTo>
                    <a:pt x="876822" y="2048005"/>
                  </a:lnTo>
                  <a:lnTo>
                    <a:pt x="889348" y="1997901"/>
                  </a:lnTo>
                  <a:lnTo>
                    <a:pt x="983293" y="1991638"/>
                  </a:lnTo>
                  <a:lnTo>
                    <a:pt x="1020871" y="1941534"/>
                  </a:lnTo>
                  <a:lnTo>
                    <a:pt x="951978" y="1897693"/>
                  </a:lnTo>
                  <a:lnTo>
                    <a:pt x="1058450" y="1866378"/>
                  </a:lnTo>
                  <a:lnTo>
                    <a:pt x="1139869" y="1853852"/>
                  </a:lnTo>
                  <a:lnTo>
                    <a:pt x="1121080" y="1778696"/>
                  </a:lnTo>
                  <a:lnTo>
                    <a:pt x="1177447" y="1703540"/>
                  </a:lnTo>
                  <a:lnTo>
                    <a:pt x="1158658" y="1653436"/>
                  </a:lnTo>
                  <a:lnTo>
                    <a:pt x="1258866" y="1584542"/>
                  </a:lnTo>
                  <a:lnTo>
                    <a:pt x="1240077" y="1546964"/>
                  </a:lnTo>
                  <a:lnTo>
                    <a:pt x="1202499" y="1471808"/>
                  </a:lnTo>
                  <a:lnTo>
                    <a:pt x="1290181" y="1384126"/>
                  </a:lnTo>
                  <a:lnTo>
                    <a:pt x="1396652" y="1346548"/>
                  </a:lnTo>
                  <a:lnTo>
                    <a:pt x="1446756" y="1365337"/>
                  </a:lnTo>
                  <a:lnTo>
                    <a:pt x="1484334" y="1265129"/>
                  </a:lnTo>
                  <a:lnTo>
                    <a:pt x="1453019" y="1208762"/>
                  </a:lnTo>
                  <a:lnTo>
                    <a:pt x="1503124" y="1077238"/>
                  </a:lnTo>
                  <a:lnTo>
                    <a:pt x="1559491" y="970767"/>
                  </a:lnTo>
                  <a:lnTo>
                    <a:pt x="1615858" y="901874"/>
                  </a:lnTo>
                  <a:lnTo>
                    <a:pt x="1653436" y="876822"/>
                  </a:lnTo>
                  <a:lnTo>
                    <a:pt x="1628384" y="789140"/>
                  </a:lnTo>
                  <a:lnTo>
                    <a:pt x="1672225" y="707720"/>
                  </a:lnTo>
                  <a:lnTo>
                    <a:pt x="1672225" y="707720"/>
                  </a:lnTo>
                  <a:lnTo>
                    <a:pt x="1597069" y="588723"/>
                  </a:lnTo>
                  <a:lnTo>
                    <a:pt x="1359074" y="588723"/>
                  </a:lnTo>
                  <a:lnTo>
                    <a:pt x="1252603" y="551145"/>
                  </a:lnTo>
                  <a:lnTo>
                    <a:pt x="1215025" y="576197"/>
                  </a:lnTo>
                  <a:lnTo>
                    <a:pt x="1089765" y="569934"/>
                  </a:lnTo>
                  <a:lnTo>
                    <a:pt x="1096028" y="469726"/>
                  </a:lnTo>
                  <a:lnTo>
                    <a:pt x="1121080" y="388307"/>
                  </a:lnTo>
                  <a:lnTo>
                    <a:pt x="1077239" y="331940"/>
                  </a:lnTo>
                  <a:lnTo>
                    <a:pt x="1096028" y="275573"/>
                  </a:lnTo>
                  <a:lnTo>
                    <a:pt x="1002082" y="288099"/>
                  </a:lnTo>
                  <a:lnTo>
                    <a:pt x="820455" y="175364"/>
                  </a:lnTo>
                  <a:lnTo>
                    <a:pt x="826718" y="231731"/>
                  </a:lnTo>
                  <a:lnTo>
                    <a:pt x="713984" y="175364"/>
                  </a:lnTo>
                  <a:lnTo>
                    <a:pt x="732773" y="112734"/>
                  </a:lnTo>
                  <a:lnTo>
                    <a:pt x="638828" y="106471"/>
                  </a:lnTo>
                  <a:lnTo>
                    <a:pt x="576198" y="125260"/>
                  </a:lnTo>
                  <a:lnTo>
                    <a:pt x="488515" y="62630"/>
                  </a:lnTo>
                  <a:lnTo>
                    <a:pt x="400833" y="0"/>
                  </a:lnTo>
                  <a:lnTo>
                    <a:pt x="344466" y="75156"/>
                  </a:lnTo>
                  <a:lnTo>
                    <a:pt x="275573" y="106471"/>
                  </a:lnTo>
                  <a:lnTo>
                    <a:pt x="206680" y="81419"/>
                  </a:lnTo>
                  <a:lnTo>
                    <a:pt x="150313" y="106471"/>
                  </a:lnTo>
                  <a:lnTo>
                    <a:pt x="112734" y="169101"/>
                  </a:lnTo>
                  <a:lnTo>
                    <a:pt x="175365" y="281836"/>
                  </a:lnTo>
                  <a:lnTo>
                    <a:pt x="125261" y="325677"/>
                  </a:lnTo>
                  <a:lnTo>
                    <a:pt x="118998" y="400833"/>
                  </a:lnTo>
                  <a:lnTo>
                    <a:pt x="125261" y="450937"/>
                  </a:lnTo>
                  <a:lnTo>
                    <a:pt x="62630" y="457200"/>
                  </a:lnTo>
                  <a:lnTo>
                    <a:pt x="43841" y="538619"/>
                  </a:lnTo>
                  <a:lnTo>
                    <a:pt x="31315" y="607512"/>
                  </a:lnTo>
                  <a:lnTo>
                    <a:pt x="68893" y="651353"/>
                  </a:lnTo>
                  <a:lnTo>
                    <a:pt x="0" y="695194"/>
                  </a:lnTo>
                  <a:lnTo>
                    <a:pt x="31315" y="776614"/>
                  </a:lnTo>
                  <a:lnTo>
                    <a:pt x="93945" y="782877"/>
                  </a:lnTo>
                  <a:lnTo>
                    <a:pt x="125261" y="901874"/>
                  </a:lnTo>
                  <a:lnTo>
                    <a:pt x="156576" y="901874"/>
                  </a:lnTo>
                  <a:lnTo>
                    <a:pt x="175365" y="1002082"/>
                  </a:lnTo>
                  <a:lnTo>
                    <a:pt x="175365" y="1002082"/>
                  </a:lnTo>
                  <a:lnTo>
                    <a:pt x="225469" y="1089764"/>
                  </a:lnTo>
                  <a:lnTo>
                    <a:pt x="294362" y="1108553"/>
                  </a:lnTo>
                  <a:lnTo>
                    <a:pt x="319414" y="1152394"/>
                  </a:lnTo>
                  <a:lnTo>
                    <a:pt x="363255" y="1139868"/>
                  </a:lnTo>
                  <a:lnTo>
                    <a:pt x="407096" y="1202499"/>
                  </a:lnTo>
                  <a:lnTo>
                    <a:pt x="413359" y="1296444"/>
                  </a:lnTo>
                  <a:lnTo>
                    <a:pt x="469726" y="1340285"/>
                  </a:lnTo>
                  <a:lnTo>
                    <a:pt x="419622" y="1453019"/>
                  </a:lnTo>
                  <a:lnTo>
                    <a:pt x="438411" y="1672225"/>
                  </a:lnTo>
                  <a:lnTo>
                    <a:pt x="469726" y="1753644"/>
                  </a:lnTo>
                  <a:lnTo>
                    <a:pt x="438411" y="1878904"/>
                  </a:lnTo>
                  <a:close/>
                </a:path>
              </a:pathLst>
            </a:custGeom>
            <a:solidFill>
              <a:srgbClr val="F79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2382366" y="693039"/>
              <a:ext cx="3159054" cy="1959881"/>
              <a:chOff x="23051" y="1406178"/>
              <a:chExt cx="4595053" cy="2850777"/>
            </a:xfrm>
            <a:solidFill>
              <a:srgbClr val="2180B4"/>
            </a:solidFill>
          </p:grpSpPr>
          <p:sp>
            <p:nvSpPr>
              <p:cNvPr id="14" name="Freeform 13"/>
              <p:cNvSpPr/>
              <p:nvPr/>
            </p:nvSpPr>
            <p:spPr>
              <a:xfrm>
                <a:off x="23051" y="1805747"/>
                <a:ext cx="3142771" cy="2451208"/>
              </a:xfrm>
              <a:custGeom>
                <a:avLst/>
                <a:gdLst>
                  <a:gd name="connsiteX0" fmla="*/ 0 w 3142770"/>
                  <a:gd name="connsiteY0" fmla="*/ 560934 h 2451207"/>
                  <a:gd name="connsiteX1" fmla="*/ 176733 w 3142770"/>
                  <a:gd name="connsiteY1" fmla="*/ 537882 h 2451207"/>
                  <a:gd name="connsiteX2" fmla="*/ 268941 w 3142770"/>
                  <a:gd name="connsiteY2" fmla="*/ 491778 h 2451207"/>
                  <a:gd name="connsiteX3" fmla="*/ 361150 w 3142770"/>
                  <a:gd name="connsiteY3" fmla="*/ 437990 h 2451207"/>
                  <a:gd name="connsiteX4" fmla="*/ 484094 w 3142770"/>
                  <a:gd name="connsiteY4" fmla="*/ 445674 h 2451207"/>
                  <a:gd name="connsiteX5" fmla="*/ 545566 w 3142770"/>
                  <a:gd name="connsiteY5" fmla="*/ 422622 h 2451207"/>
                  <a:gd name="connsiteX6" fmla="*/ 599355 w 3142770"/>
                  <a:gd name="connsiteY6" fmla="*/ 376518 h 2451207"/>
                  <a:gd name="connsiteX7" fmla="*/ 599355 w 3142770"/>
                  <a:gd name="connsiteY7" fmla="*/ 376518 h 2451207"/>
                  <a:gd name="connsiteX8" fmla="*/ 683879 w 3142770"/>
                  <a:gd name="connsiteY8" fmla="*/ 422622 h 2451207"/>
                  <a:gd name="connsiteX9" fmla="*/ 783772 w 3142770"/>
                  <a:gd name="connsiteY9" fmla="*/ 384202 h 2451207"/>
                  <a:gd name="connsiteX10" fmla="*/ 860612 w 3142770"/>
                  <a:gd name="connsiteY10" fmla="*/ 391886 h 2451207"/>
                  <a:gd name="connsiteX11" fmla="*/ 914400 w 3142770"/>
                  <a:gd name="connsiteY11" fmla="*/ 437990 h 2451207"/>
                  <a:gd name="connsiteX12" fmla="*/ 899032 w 3142770"/>
                  <a:gd name="connsiteY12" fmla="*/ 591670 h 2451207"/>
                  <a:gd name="connsiteX13" fmla="*/ 899032 w 3142770"/>
                  <a:gd name="connsiteY13" fmla="*/ 591670 h 2451207"/>
                  <a:gd name="connsiteX14" fmla="*/ 922084 w 3142770"/>
                  <a:gd name="connsiteY14" fmla="*/ 722299 h 2451207"/>
                  <a:gd name="connsiteX15" fmla="*/ 968188 w 3142770"/>
                  <a:gd name="connsiteY15" fmla="*/ 753035 h 2451207"/>
                  <a:gd name="connsiteX16" fmla="*/ 906716 w 3142770"/>
                  <a:gd name="connsiteY16" fmla="*/ 791455 h 2451207"/>
                  <a:gd name="connsiteX17" fmla="*/ 906716 w 3142770"/>
                  <a:gd name="connsiteY17" fmla="*/ 791455 h 2451207"/>
                  <a:gd name="connsiteX18" fmla="*/ 1014293 w 3142770"/>
                  <a:gd name="connsiteY18" fmla="*/ 845244 h 2451207"/>
                  <a:gd name="connsiteX19" fmla="*/ 1014293 w 3142770"/>
                  <a:gd name="connsiteY19" fmla="*/ 845244 h 2451207"/>
                  <a:gd name="connsiteX20" fmla="*/ 975872 w 3142770"/>
                  <a:gd name="connsiteY20" fmla="*/ 937452 h 2451207"/>
                  <a:gd name="connsiteX21" fmla="*/ 899032 w 3142770"/>
                  <a:gd name="connsiteY21" fmla="*/ 945136 h 2451207"/>
                  <a:gd name="connsiteX22" fmla="*/ 868296 w 3142770"/>
                  <a:gd name="connsiteY22" fmla="*/ 1029660 h 2451207"/>
                  <a:gd name="connsiteX23" fmla="*/ 806824 w 3142770"/>
                  <a:gd name="connsiteY23" fmla="*/ 1037344 h 2451207"/>
                  <a:gd name="connsiteX24" fmla="*/ 783772 w 3142770"/>
                  <a:gd name="connsiteY24" fmla="*/ 1129553 h 2451207"/>
                  <a:gd name="connsiteX25" fmla="*/ 729983 w 3142770"/>
                  <a:gd name="connsiteY25" fmla="*/ 1206393 h 2451207"/>
                  <a:gd name="connsiteX26" fmla="*/ 776087 w 3142770"/>
                  <a:gd name="connsiteY26" fmla="*/ 1275549 h 2451207"/>
                  <a:gd name="connsiteX27" fmla="*/ 783772 w 3142770"/>
                  <a:gd name="connsiteY27" fmla="*/ 1367758 h 2451207"/>
                  <a:gd name="connsiteX28" fmla="*/ 875980 w 3142770"/>
                  <a:gd name="connsiteY28" fmla="*/ 1398494 h 2451207"/>
                  <a:gd name="connsiteX29" fmla="*/ 883664 w 3142770"/>
                  <a:gd name="connsiteY29" fmla="*/ 1575227 h 2451207"/>
                  <a:gd name="connsiteX30" fmla="*/ 952820 w 3142770"/>
                  <a:gd name="connsiteY30" fmla="*/ 1721223 h 2451207"/>
                  <a:gd name="connsiteX31" fmla="*/ 998924 w 3142770"/>
                  <a:gd name="connsiteY31" fmla="*/ 1813432 h 2451207"/>
                  <a:gd name="connsiteX32" fmla="*/ 975872 w 3142770"/>
                  <a:gd name="connsiteY32" fmla="*/ 1675119 h 2451207"/>
                  <a:gd name="connsiteX33" fmla="*/ 945136 w 3142770"/>
                  <a:gd name="connsiteY33" fmla="*/ 1521439 h 2451207"/>
                  <a:gd name="connsiteX34" fmla="*/ 991240 w 3142770"/>
                  <a:gd name="connsiteY34" fmla="*/ 1536807 h 2451207"/>
                  <a:gd name="connsiteX35" fmla="*/ 1014293 w 3142770"/>
                  <a:gd name="connsiteY35" fmla="*/ 1659751 h 2451207"/>
                  <a:gd name="connsiteX36" fmla="*/ 1052713 w 3142770"/>
                  <a:gd name="connsiteY36" fmla="*/ 1736591 h 2451207"/>
                  <a:gd name="connsiteX37" fmla="*/ 1121869 w 3142770"/>
                  <a:gd name="connsiteY37" fmla="*/ 1821116 h 2451207"/>
                  <a:gd name="connsiteX38" fmla="*/ 1160289 w 3142770"/>
                  <a:gd name="connsiteY38" fmla="*/ 1921008 h 2451207"/>
                  <a:gd name="connsiteX39" fmla="*/ 1137237 w 3142770"/>
                  <a:gd name="connsiteY39" fmla="*/ 1990165 h 2451207"/>
                  <a:gd name="connsiteX40" fmla="*/ 1298602 w 3142770"/>
                  <a:gd name="connsiteY40" fmla="*/ 2074689 h 2451207"/>
                  <a:gd name="connsiteX41" fmla="*/ 1459966 w 3142770"/>
                  <a:gd name="connsiteY41" fmla="*/ 2143845 h 2451207"/>
                  <a:gd name="connsiteX42" fmla="*/ 1513755 w 3142770"/>
                  <a:gd name="connsiteY42" fmla="*/ 2113109 h 2451207"/>
                  <a:gd name="connsiteX43" fmla="*/ 1621331 w 3142770"/>
                  <a:gd name="connsiteY43" fmla="*/ 2197634 h 2451207"/>
                  <a:gd name="connsiteX44" fmla="*/ 1698172 w 3142770"/>
                  <a:gd name="connsiteY44" fmla="*/ 2197634 h 2451207"/>
                  <a:gd name="connsiteX45" fmla="*/ 1767328 w 3142770"/>
                  <a:gd name="connsiteY45" fmla="*/ 2274474 h 2451207"/>
                  <a:gd name="connsiteX46" fmla="*/ 1767328 w 3142770"/>
                  <a:gd name="connsiteY46" fmla="*/ 2274474 h 2451207"/>
                  <a:gd name="connsiteX47" fmla="*/ 1874904 w 3142770"/>
                  <a:gd name="connsiteY47" fmla="*/ 2428155 h 2451207"/>
                  <a:gd name="connsiteX48" fmla="*/ 2105425 w 3142770"/>
                  <a:gd name="connsiteY48" fmla="*/ 2451207 h 2451207"/>
                  <a:gd name="connsiteX49" fmla="*/ 2113109 w 3142770"/>
                  <a:gd name="connsiteY49" fmla="*/ 2428155 h 2451207"/>
                  <a:gd name="connsiteX50" fmla="*/ 1974797 w 3142770"/>
                  <a:gd name="connsiteY50" fmla="*/ 2405102 h 2451207"/>
                  <a:gd name="connsiteX51" fmla="*/ 1905640 w 3142770"/>
                  <a:gd name="connsiteY51" fmla="*/ 2389734 h 2451207"/>
                  <a:gd name="connsiteX52" fmla="*/ 1874904 w 3142770"/>
                  <a:gd name="connsiteY52" fmla="*/ 2305210 h 2451207"/>
                  <a:gd name="connsiteX53" fmla="*/ 1944061 w 3142770"/>
                  <a:gd name="connsiteY53" fmla="*/ 2274474 h 2451207"/>
                  <a:gd name="connsiteX54" fmla="*/ 1890272 w 3142770"/>
                  <a:gd name="connsiteY54" fmla="*/ 2243738 h 2451207"/>
                  <a:gd name="connsiteX55" fmla="*/ 1836484 w 3142770"/>
                  <a:gd name="connsiteY55" fmla="*/ 2213002 h 2451207"/>
                  <a:gd name="connsiteX56" fmla="*/ 1851852 w 3142770"/>
                  <a:gd name="connsiteY56" fmla="*/ 2159213 h 2451207"/>
                  <a:gd name="connsiteX57" fmla="*/ 1851852 w 3142770"/>
                  <a:gd name="connsiteY57" fmla="*/ 2159213 h 2451207"/>
                  <a:gd name="connsiteX58" fmla="*/ 1713540 w 3142770"/>
                  <a:gd name="connsiteY58" fmla="*/ 2113109 h 2451207"/>
                  <a:gd name="connsiteX59" fmla="*/ 1713540 w 3142770"/>
                  <a:gd name="connsiteY59" fmla="*/ 2059321 h 2451207"/>
                  <a:gd name="connsiteX60" fmla="*/ 1775012 w 3142770"/>
                  <a:gd name="connsiteY60" fmla="*/ 1928692 h 2451207"/>
                  <a:gd name="connsiteX61" fmla="*/ 1705856 w 3142770"/>
                  <a:gd name="connsiteY61" fmla="*/ 1905640 h 2451207"/>
                  <a:gd name="connsiteX62" fmla="*/ 1659751 w 3142770"/>
                  <a:gd name="connsiteY62" fmla="*/ 1982481 h 2451207"/>
                  <a:gd name="connsiteX63" fmla="*/ 1613647 w 3142770"/>
                  <a:gd name="connsiteY63" fmla="*/ 2028585 h 2451207"/>
                  <a:gd name="connsiteX64" fmla="*/ 1613647 w 3142770"/>
                  <a:gd name="connsiteY64" fmla="*/ 2028585 h 2451207"/>
                  <a:gd name="connsiteX65" fmla="*/ 1552175 w 3142770"/>
                  <a:gd name="connsiteY65" fmla="*/ 2028585 h 2451207"/>
                  <a:gd name="connsiteX66" fmla="*/ 1459966 w 3142770"/>
                  <a:gd name="connsiteY66" fmla="*/ 1997849 h 2451207"/>
                  <a:gd name="connsiteX67" fmla="*/ 1436914 w 3142770"/>
                  <a:gd name="connsiteY67" fmla="*/ 1844168 h 2451207"/>
                  <a:gd name="connsiteX68" fmla="*/ 1475335 w 3142770"/>
                  <a:gd name="connsiteY68" fmla="*/ 1736591 h 2451207"/>
                  <a:gd name="connsiteX69" fmla="*/ 1429230 w 3142770"/>
                  <a:gd name="connsiteY69" fmla="*/ 1629015 h 2451207"/>
                  <a:gd name="connsiteX70" fmla="*/ 1513755 w 3142770"/>
                  <a:gd name="connsiteY70" fmla="*/ 1559859 h 2451207"/>
                  <a:gd name="connsiteX71" fmla="*/ 1629015 w 3142770"/>
                  <a:gd name="connsiteY71" fmla="*/ 1629015 h 2451207"/>
                  <a:gd name="connsiteX72" fmla="*/ 1675119 w 3142770"/>
                  <a:gd name="connsiteY72" fmla="*/ 1529123 h 2451207"/>
                  <a:gd name="connsiteX73" fmla="*/ 1751960 w 3142770"/>
                  <a:gd name="connsiteY73" fmla="*/ 1590595 h 2451207"/>
                  <a:gd name="connsiteX74" fmla="*/ 1828800 w 3142770"/>
                  <a:gd name="connsiteY74" fmla="*/ 1521439 h 2451207"/>
                  <a:gd name="connsiteX75" fmla="*/ 1921009 w 3142770"/>
                  <a:gd name="connsiteY75" fmla="*/ 1544491 h 2451207"/>
                  <a:gd name="connsiteX76" fmla="*/ 1982481 w 3142770"/>
                  <a:gd name="connsiteY76" fmla="*/ 1667435 h 2451207"/>
                  <a:gd name="connsiteX77" fmla="*/ 2036269 w 3142770"/>
                  <a:gd name="connsiteY77" fmla="*/ 1736591 h 2451207"/>
                  <a:gd name="connsiteX78" fmla="*/ 2105425 w 3142770"/>
                  <a:gd name="connsiteY78" fmla="*/ 1721223 h 2451207"/>
                  <a:gd name="connsiteX79" fmla="*/ 2028585 w 3142770"/>
                  <a:gd name="connsiteY79" fmla="*/ 1590595 h 2451207"/>
                  <a:gd name="connsiteX80" fmla="*/ 2043953 w 3142770"/>
                  <a:gd name="connsiteY80" fmla="*/ 1498386 h 2451207"/>
                  <a:gd name="connsiteX81" fmla="*/ 2136161 w 3142770"/>
                  <a:gd name="connsiteY81" fmla="*/ 1398494 h 2451207"/>
                  <a:gd name="connsiteX82" fmla="*/ 2282158 w 3142770"/>
                  <a:gd name="connsiteY82" fmla="*/ 1375442 h 2451207"/>
                  <a:gd name="connsiteX83" fmla="*/ 2282158 w 3142770"/>
                  <a:gd name="connsiteY83" fmla="*/ 1260181 h 2451207"/>
                  <a:gd name="connsiteX84" fmla="*/ 2397419 w 3142770"/>
                  <a:gd name="connsiteY84" fmla="*/ 1214077 h 2451207"/>
                  <a:gd name="connsiteX85" fmla="*/ 2458891 w 3142770"/>
                  <a:gd name="connsiteY85" fmla="*/ 1098817 h 2451207"/>
                  <a:gd name="connsiteX86" fmla="*/ 2512679 w 3142770"/>
                  <a:gd name="connsiteY86" fmla="*/ 1021976 h 2451207"/>
                  <a:gd name="connsiteX87" fmla="*/ 2650992 w 3142770"/>
                  <a:gd name="connsiteY87" fmla="*/ 975872 h 2451207"/>
                  <a:gd name="connsiteX88" fmla="*/ 2750884 w 3142770"/>
                  <a:gd name="connsiteY88" fmla="*/ 929768 h 2451207"/>
                  <a:gd name="connsiteX89" fmla="*/ 2804672 w 3142770"/>
                  <a:gd name="connsiteY89" fmla="*/ 968188 h 2451207"/>
                  <a:gd name="connsiteX90" fmla="*/ 2889197 w 3142770"/>
                  <a:gd name="connsiteY90" fmla="*/ 945136 h 2451207"/>
                  <a:gd name="connsiteX91" fmla="*/ 2889197 w 3142770"/>
                  <a:gd name="connsiteY91" fmla="*/ 945136 h 2451207"/>
                  <a:gd name="connsiteX92" fmla="*/ 2758568 w 3142770"/>
                  <a:gd name="connsiteY92" fmla="*/ 868296 h 2451207"/>
                  <a:gd name="connsiteX93" fmla="*/ 2804672 w 3142770"/>
                  <a:gd name="connsiteY93" fmla="*/ 806823 h 2451207"/>
                  <a:gd name="connsiteX94" fmla="*/ 2650992 w 3142770"/>
                  <a:gd name="connsiteY94" fmla="*/ 814507 h 2451207"/>
                  <a:gd name="connsiteX95" fmla="*/ 2773936 w 3142770"/>
                  <a:gd name="connsiteY95" fmla="*/ 745351 h 2451207"/>
                  <a:gd name="connsiteX96" fmla="*/ 2889197 w 3142770"/>
                  <a:gd name="connsiteY96" fmla="*/ 745351 h 2451207"/>
                  <a:gd name="connsiteX97" fmla="*/ 2927617 w 3142770"/>
                  <a:gd name="connsiteY97" fmla="*/ 776087 h 2451207"/>
                  <a:gd name="connsiteX98" fmla="*/ 3019825 w 3142770"/>
                  <a:gd name="connsiteY98" fmla="*/ 691563 h 2451207"/>
                  <a:gd name="connsiteX99" fmla="*/ 3104350 w 3142770"/>
                  <a:gd name="connsiteY99" fmla="*/ 683879 h 2451207"/>
                  <a:gd name="connsiteX100" fmla="*/ 3142770 w 3142770"/>
                  <a:gd name="connsiteY100" fmla="*/ 630091 h 2451207"/>
                  <a:gd name="connsiteX101" fmla="*/ 3065930 w 3142770"/>
                  <a:gd name="connsiteY101" fmla="*/ 568618 h 2451207"/>
                  <a:gd name="connsiteX102" fmla="*/ 2996773 w 3142770"/>
                  <a:gd name="connsiteY102" fmla="*/ 522514 h 2451207"/>
                  <a:gd name="connsiteX103" fmla="*/ 2989089 w 3142770"/>
                  <a:gd name="connsiteY103" fmla="*/ 407254 h 2451207"/>
                  <a:gd name="connsiteX104" fmla="*/ 2989089 w 3142770"/>
                  <a:gd name="connsiteY104" fmla="*/ 407254 h 2451207"/>
                  <a:gd name="connsiteX105" fmla="*/ 2866145 w 3142770"/>
                  <a:gd name="connsiteY105" fmla="*/ 445674 h 2451207"/>
                  <a:gd name="connsiteX106" fmla="*/ 2820040 w 3142770"/>
                  <a:gd name="connsiteY106" fmla="*/ 437990 h 2451207"/>
                  <a:gd name="connsiteX107" fmla="*/ 2781620 w 3142770"/>
                  <a:gd name="connsiteY107" fmla="*/ 391886 h 2451207"/>
                  <a:gd name="connsiteX108" fmla="*/ 2781620 w 3142770"/>
                  <a:gd name="connsiteY108" fmla="*/ 391886 h 2451207"/>
                  <a:gd name="connsiteX109" fmla="*/ 2712464 w 3142770"/>
                  <a:gd name="connsiteY109" fmla="*/ 330413 h 2451207"/>
                  <a:gd name="connsiteX110" fmla="*/ 2635624 w 3142770"/>
                  <a:gd name="connsiteY110" fmla="*/ 330413 h 2451207"/>
                  <a:gd name="connsiteX111" fmla="*/ 2581835 w 3142770"/>
                  <a:gd name="connsiteY111" fmla="*/ 422622 h 2451207"/>
                  <a:gd name="connsiteX112" fmla="*/ 2543415 w 3142770"/>
                  <a:gd name="connsiteY112" fmla="*/ 484094 h 2451207"/>
                  <a:gd name="connsiteX113" fmla="*/ 2543415 w 3142770"/>
                  <a:gd name="connsiteY113" fmla="*/ 484094 h 2451207"/>
                  <a:gd name="connsiteX114" fmla="*/ 2489627 w 3142770"/>
                  <a:gd name="connsiteY114" fmla="*/ 599355 h 2451207"/>
                  <a:gd name="connsiteX115" fmla="*/ 2489627 w 3142770"/>
                  <a:gd name="connsiteY115" fmla="*/ 599355 h 2451207"/>
                  <a:gd name="connsiteX116" fmla="*/ 2451207 w 3142770"/>
                  <a:gd name="connsiteY116" fmla="*/ 729983 h 2451207"/>
                  <a:gd name="connsiteX117" fmla="*/ 2389735 w 3142770"/>
                  <a:gd name="connsiteY117" fmla="*/ 753035 h 2451207"/>
                  <a:gd name="connsiteX118" fmla="*/ 2312894 w 3142770"/>
                  <a:gd name="connsiteY118" fmla="*/ 668511 h 2451207"/>
                  <a:gd name="connsiteX119" fmla="*/ 2328262 w 3142770"/>
                  <a:gd name="connsiteY119" fmla="*/ 607039 h 2451207"/>
                  <a:gd name="connsiteX120" fmla="*/ 2389735 w 3142770"/>
                  <a:gd name="connsiteY120" fmla="*/ 576302 h 2451207"/>
                  <a:gd name="connsiteX121" fmla="*/ 2274474 w 3142770"/>
                  <a:gd name="connsiteY121" fmla="*/ 576302 h 2451207"/>
                  <a:gd name="connsiteX122" fmla="*/ 2251422 w 3142770"/>
                  <a:gd name="connsiteY122" fmla="*/ 530198 h 2451207"/>
                  <a:gd name="connsiteX123" fmla="*/ 2143845 w 3142770"/>
                  <a:gd name="connsiteY123" fmla="*/ 499462 h 2451207"/>
                  <a:gd name="connsiteX124" fmla="*/ 2067005 w 3142770"/>
                  <a:gd name="connsiteY124" fmla="*/ 507146 h 2451207"/>
                  <a:gd name="connsiteX125" fmla="*/ 2067005 w 3142770"/>
                  <a:gd name="connsiteY125" fmla="*/ 437990 h 2451207"/>
                  <a:gd name="connsiteX126" fmla="*/ 2143845 w 3142770"/>
                  <a:gd name="connsiteY126" fmla="*/ 368834 h 2451207"/>
                  <a:gd name="connsiteX127" fmla="*/ 2151530 w 3142770"/>
                  <a:gd name="connsiteY127" fmla="*/ 299677 h 2451207"/>
                  <a:gd name="connsiteX128" fmla="*/ 2259106 w 3142770"/>
                  <a:gd name="connsiteY128" fmla="*/ 299677 h 2451207"/>
                  <a:gd name="connsiteX129" fmla="*/ 2259106 w 3142770"/>
                  <a:gd name="connsiteY129" fmla="*/ 299677 h 2451207"/>
                  <a:gd name="connsiteX130" fmla="*/ 2405103 w 3142770"/>
                  <a:gd name="connsiteY130" fmla="*/ 238205 h 2451207"/>
                  <a:gd name="connsiteX131" fmla="*/ 2474259 w 3142770"/>
                  <a:gd name="connsiteY131" fmla="*/ 122944 h 2451207"/>
                  <a:gd name="connsiteX132" fmla="*/ 2520363 w 3142770"/>
                  <a:gd name="connsiteY132" fmla="*/ 92208 h 2451207"/>
                  <a:gd name="connsiteX133" fmla="*/ 2458891 w 3142770"/>
                  <a:gd name="connsiteY133" fmla="*/ 0 h 2451207"/>
                  <a:gd name="connsiteX134" fmla="*/ 2389735 w 3142770"/>
                  <a:gd name="connsiteY134" fmla="*/ 46104 h 2451207"/>
                  <a:gd name="connsiteX135" fmla="*/ 2335946 w 3142770"/>
                  <a:gd name="connsiteY135" fmla="*/ 107576 h 2451207"/>
                  <a:gd name="connsiteX136" fmla="*/ 2259106 w 3142770"/>
                  <a:gd name="connsiteY136" fmla="*/ 69156 h 2451207"/>
                  <a:gd name="connsiteX137" fmla="*/ 2205318 w 3142770"/>
                  <a:gd name="connsiteY137" fmla="*/ 115260 h 2451207"/>
                  <a:gd name="connsiteX138" fmla="*/ 2059321 w 3142770"/>
                  <a:gd name="connsiteY138" fmla="*/ 107576 h 2451207"/>
                  <a:gd name="connsiteX139" fmla="*/ 2020901 w 3142770"/>
                  <a:gd name="connsiteY139" fmla="*/ 76840 h 2451207"/>
                  <a:gd name="connsiteX140" fmla="*/ 1913324 w 3142770"/>
                  <a:gd name="connsiteY140" fmla="*/ 107576 h 2451207"/>
                  <a:gd name="connsiteX141" fmla="*/ 1821116 w 3142770"/>
                  <a:gd name="connsiteY141" fmla="*/ 107576 h 2451207"/>
                  <a:gd name="connsiteX142" fmla="*/ 1751960 w 3142770"/>
                  <a:gd name="connsiteY142" fmla="*/ 99892 h 2451207"/>
                  <a:gd name="connsiteX143" fmla="*/ 1690487 w 3142770"/>
                  <a:gd name="connsiteY143" fmla="*/ 30736 h 2451207"/>
                  <a:gd name="connsiteX144" fmla="*/ 1621331 w 3142770"/>
                  <a:gd name="connsiteY144" fmla="*/ 76840 h 2451207"/>
                  <a:gd name="connsiteX145" fmla="*/ 1536807 w 3142770"/>
                  <a:gd name="connsiteY145" fmla="*/ 15368 h 2451207"/>
                  <a:gd name="connsiteX146" fmla="*/ 1459966 w 3142770"/>
                  <a:gd name="connsiteY146" fmla="*/ 53788 h 2451207"/>
                  <a:gd name="connsiteX147" fmla="*/ 1383126 w 3142770"/>
                  <a:gd name="connsiteY147" fmla="*/ 46104 h 2451207"/>
                  <a:gd name="connsiteX148" fmla="*/ 1306286 w 3142770"/>
                  <a:gd name="connsiteY148" fmla="*/ 92208 h 2451207"/>
                  <a:gd name="connsiteX149" fmla="*/ 1191025 w 3142770"/>
                  <a:gd name="connsiteY149" fmla="*/ 69156 h 2451207"/>
                  <a:gd name="connsiteX150" fmla="*/ 914400 w 3142770"/>
                  <a:gd name="connsiteY150" fmla="*/ 38420 h 2451207"/>
                  <a:gd name="connsiteX151" fmla="*/ 683879 w 3142770"/>
                  <a:gd name="connsiteY151" fmla="*/ 46104 h 2451207"/>
                  <a:gd name="connsiteX152" fmla="*/ 514830 w 3142770"/>
                  <a:gd name="connsiteY152" fmla="*/ 99892 h 2451207"/>
                  <a:gd name="connsiteX153" fmla="*/ 507146 w 3142770"/>
                  <a:gd name="connsiteY153" fmla="*/ 161365 h 2451207"/>
                  <a:gd name="connsiteX154" fmla="*/ 299677 w 3142770"/>
                  <a:gd name="connsiteY154" fmla="*/ 169049 h 2451207"/>
                  <a:gd name="connsiteX155" fmla="*/ 299677 w 3142770"/>
                  <a:gd name="connsiteY155" fmla="*/ 169049 h 2451207"/>
                  <a:gd name="connsiteX156" fmla="*/ 445674 w 3142770"/>
                  <a:gd name="connsiteY156" fmla="*/ 222837 h 2451207"/>
                  <a:gd name="connsiteX157" fmla="*/ 307361 w 3142770"/>
                  <a:gd name="connsiteY157" fmla="*/ 268941 h 2451207"/>
                  <a:gd name="connsiteX158" fmla="*/ 245889 w 3142770"/>
                  <a:gd name="connsiteY158" fmla="*/ 284309 h 2451207"/>
                  <a:gd name="connsiteX159" fmla="*/ 145997 w 3142770"/>
                  <a:gd name="connsiteY159" fmla="*/ 338097 h 2451207"/>
                  <a:gd name="connsiteX160" fmla="*/ 161365 w 3142770"/>
                  <a:gd name="connsiteY160" fmla="*/ 422622 h 2451207"/>
                  <a:gd name="connsiteX161" fmla="*/ 268941 w 3142770"/>
                  <a:gd name="connsiteY161" fmla="*/ 437990 h 2451207"/>
                  <a:gd name="connsiteX162" fmla="*/ 215153 w 3142770"/>
                  <a:gd name="connsiteY162" fmla="*/ 468726 h 2451207"/>
                  <a:gd name="connsiteX163" fmla="*/ 0 w 3142770"/>
                  <a:gd name="connsiteY163" fmla="*/ 560934 h 2451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</a:cxnLst>
                <a:rect l="l" t="t" r="r" b="b"/>
                <a:pathLst>
                  <a:path w="3142770" h="2451207">
                    <a:moveTo>
                      <a:pt x="0" y="560934"/>
                    </a:moveTo>
                    <a:lnTo>
                      <a:pt x="176733" y="537882"/>
                    </a:lnTo>
                    <a:lnTo>
                      <a:pt x="268941" y="491778"/>
                    </a:lnTo>
                    <a:lnTo>
                      <a:pt x="361150" y="437990"/>
                    </a:lnTo>
                    <a:lnTo>
                      <a:pt x="484094" y="445674"/>
                    </a:lnTo>
                    <a:lnTo>
                      <a:pt x="545566" y="422622"/>
                    </a:lnTo>
                    <a:lnTo>
                      <a:pt x="599355" y="376518"/>
                    </a:lnTo>
                    <a:lnTo>
                      <a:pt x="599355" y="376518"/>
                    </a:lnTo>
                    <a:lnTo>
                      <a:pt x="683879" y="422622"/>
                    </a:lnTo>
                    <a:lnTo>
                      <a:pt x="783772" y="384202"/>
                    </a:lnTo>
                    <a:lnTo>
                      <a:pt x="860612" y="391886"/>
                    </a:lnTo>
                    <a:lnTo>
                      <a:pt x="914400" y="437990"/>
                    </a:lnTo>
                    <a:lnTo>
                      <a:pt x="899032" y="591670"/>
                    </a:lnTo>
                    <a:lnTo>
                      <a:pt x="899032" y="591670"/>
                    </a:lnTo>
                    <a:lnTo>
                      <a:pt x="922084" y="722299"/>
                    </a:lnTo>
                    <a:lnTo>
                      <a:pt x="968188" y="753035"/>
                    </a:lnTo>
                    <a:lnTo>
                      <a:pt x="906716" y="791455"/>
                    </a:lnTo>
                    <a:lnTo>
                      <a:pt x="906716" y="791455"/>
                    </a:lnTo>
                    <a:lnTo>
                      <a:pt x="1014293" y="845244"/>
                    </a:lnTo>
                    <a:lnTo>
                      <a:pt x="1014293" y="845244"/>
                    </a:lnTo>
                    <a:lnTo>
                      <a:pt x="975872" y="937452"/>
                    </a:lnTo>
                    <a:lnTo>
                      <a:pt x="899032" y="945136"/>
                    </a:lnTo>
                    <a:lnTo>
                      <a:pt x="868296" y="1029660"/>
                    </a:lnTo>
                    <a:lnTo>
                      <a:pt x="806824" y="1037344"/>
                    </a:lnTo>
                    <a:lnTo>
                      <a:pt x="783772" y="1129553"/>
                    </a:lnTo>
                    <a:lnTo>
                      <a:pt x="729983" y="1206393"/>
                    </a:lnTo>
                    <a:lnTo>
                      <a:pt x="776087" y="1275549"/>
                    </a:lnTo>
                    <a:lnTo>
                      <a:pt x="783772" y="1367758"/>
                    </a:lnTo>
                    <a:lnTo>
                      <a:pt x="875980" y="1398494"/>
                    </a:lnTo>
                    <a:lnTo>
                      <a:pt x="883664" y="1575227"/>
                    </a:lnTo>
                    <a:lnTo>
                      <a:pt x="952820" y="1721223"/>
                    </a:lnTo>
                    <a:lnTo>
                      <a:pt x="998924" y="1813432"/>
                    </a:lnTo>
                    <a:lnTo>
                      <a:pt x="975872" y="1675119"/>
                    </a:lnTo>
                    <a:lnTo>
                      <a:pt x="945136" y="1521439"/>
                    </a:lnTo>
                    <a:lnTo>
                      <a:pt x="991240" y="1536807"/>
                    </a:lnTo>
                    <a:cubicBezTo>
                      <a:pt x="1014795" y="1654579"/>
                      <a:pt x="1014293" y="1612886"/>
                      <a:pt x="1014293" y="1659751"/>
                    </a:cubicBezTo>
                    <a:lnTo>
                      <a:pt x="1052713" y="1736591"/>
                    </a:lnTo>
                    <a:lnTo>
                      <a:pt x="1121869" y="1821116"/>
                    </a:lnTo>
                    <a:lnTo>
                      <a:pt x="1160289" y="1921008"/>
                    </a:lnTo>
                    <a:lnTo>
                      <a:pt x="1137237" y="1990165"/>
                    </a:lnTo>
                    <a:lnTo>
                      <a:pt x="1298602" y="2074689"/>
                    </a:lnTo>
                    <a:lnTo>
                      <a:pt x="1459966" y="2143845"/>
                    </a:lnTo>
                    <a:lnTo>
                      <a:pt x="1513755" y="2113109"/>
                    </a:lnTo>
                    <a:lnTo>
                      <a:pt x="1621331" y="2197634"/>
                    </a:lnTo>
                    <a:lnTo>
                      <a:pt x="1698172" y="2197634"/>
                    </a:lnTo>
                    <a:lnTo>
                      <a:pt x="1767328" y="2274474"/>
                    </a:lnTo>
                    <a:lnTo>
                      <a:pt x="1767328" y="2274474"/>
                    </a:lnTo>
                    <a:lnTo>
                      <a:pt x="1874904" y="2428155"/>
                    </a:lnTo>
                    <a:lnTo>
                      <a:pt x="2105425" y="2451207"/>
                    </a:lnTo>
                    <a:lnTo>
                      <a:pt x="2113109" y="2428155"/>
                    </a:lnTo>
                    <a:lnTo>
                      <a:pt x="1974797" y="2405102"/>
                    </a:lnTo>
                    <a:lnTo>
                      <a:pt x="1905640" y="2389734"/>
                    </a:lnTo>
                    <a:lnTo>
                      <a:pt x="1874904" y="2305210"/>
                    </a:lnTo>
                    <a:lnTo>
                      <a:pt x="1944061" y="2274474"/>
                    </a:lnTo>
                    <a:lnTo>
                      <a:pt x="1890272" y="2243738"/>
                    </a:lnTo>
                    <a:lnTo>
                      <a:pt x="1836484" y="2213002"/>
                    </a:lnTo>
                    <a:lnTo>
                      <a:pt x="1851852" y="2159213"/>
                    </a:lnTo>
                    <a:lnTo>
                      <a:pt x="1851852" y="2159213"/>
                    </a:lnTo>
                    <a:lnTo>
                      <a:pt x="1713540" y="2113109"/>
                    </a:lnTo>
                    <a:lnTo>
                      <a:pt x="1713540" y="2059321"/>
                    </a:lnTo>
                    <a:lnTo>
                      <a:pt x="1775012" y="1928692"/>
                    </a:lnTo>
                    <a:lnTo>
                      <a:pt x="1705856" y="1905640"/>
                    </a:lnTo>
                    <a:lnTo>
                      <a:pt x="1659751" y="1982481"/>
                    </a:lnTo>
                    <a:lnTo>
                      <a:pt x="1613647" y="2028585"/>
                    </a:lnTo>
                    <a:lnTo>
                      <a:pt x="1613647" y="2028585"/>
                    </a:lnTo>
                    <a:lnTo>
                      <a:pt x="1552175" y="2028585"/>
                    </a:lnTo>
                    <a:lnTo>
                      <a:pt x="1459966" y="1997849"/>
                    </a:lnTo>
                    <a:lnTo>
                      <a:pt x="1436914" y="1844168"/>
                    </a:lnTo>
                    <a:lnTo>
                      <a:pt x="1475335" y="1736591"/>
                    </a:lnTo>
                    <a:lnTo>
                      <a:pt x="1429230" y="1629015"/>
                    </a:lnTo>
                    <a:lnTo>
                      <a:pt x="1513755" y="1559859"/>
                    </a:lnTo>
                    <a:lnTo>
                      <a:pt x="1629015" y="1629015"/>
                    </a:lnTo>
                    <a:lnTo>
                      <a:pt x="1675119" y="1529123"/>
                    </a:lnTo>
                    <a:lnTo>
                      <a:pt x="1751960" y="1590595"/>
                    </a:lnTo>
                    <a:lnTo>
                      <a:pt x="1828800" y="1521439"/>
                    </a:lnTo>
                    <a:lnTo>
                      <a:pt x="1921009" y="1544491"/>
                    </a:lnTo>
                    <a:lnTo>
                      <a:pt x="1982481" y="1667435"/>
                    </a:lnTo>
                    <a:lnTo>
                      <a:pt x="2036269" y="1736591"/>
                    </a:lnTo>
                    <a:lnTo>
                      <a:pt x="2105425" y="1721223"/>
                    </a:lnTo>
                    <a:lnTo>
                      <a:pt x="2028585" y="1590595"/>
                    </a:lnTo>
                    <a:lnTo>
                      <a:pt x="2043953" y="1498386"/>
                    </a:lnTo>
                    <a:lnTo>
                      <a:pt x="2136161" y="1398494"/>
                    </a:lnTo>
                    <a:lnTo>
                      <a:pt x="2282158" y="1375442"/>
                    </a:lnTo>
                    <a:lnTo>
                      <a:pt x="2282158" y="1260181"/>
                    </a:lnTo>
                    <a:lnTo>
                      <a:pt x="2397419" y="1214077"/>
                    </a:lnTo>
                    <a:lnTo>
                      <a:pt x="2458891" y="1098817"/>
                    </a:lnTo>
                    <a:lnTo>
                      <a:pt x="2512679" y="1021976"/>
                    </a:lnTo>
                    <a:lnTo>
                      <a:pt x="2650992" y="975872"/>
                    </a:lnTo>
                    <a:lnTo>
                      <a:pt x="2750884" y="929768"/>
                    </a:lnTo>
                    <a:lnTo>
                      <a:pt x="2804672" y="968188"/>
                    </a:lnTo>
                    <a:lnTo>
                      <a:pt x="2889197" y="945136"/>
                    </a:lnTo>
                    <a:lnTo>
                      <a:pt x="2889197" y="945136"/>
                    </a:lnTo>
                    <a:lnTo>
                      <a:pt x="2758568" y="868296"/>
                    </a:lnTo>
                    <a:lnTo>
                      <a:pt x="2804672" y="806823"/>
                    </a:lnTo>
                    <a:lnTo>
                      <a:pt x="2650992" y="814507"/>
                    </a:lnTo>
                    <a:lnTo>
                      <a:pt x="2773936" y="745351"/>
                    </a:lnTo>
                    <a:lnTo>
                      <a:pt x="2889197" y="745351"/>
                    </a:lnTo>
                    <a:lnTo>
                      <a:pt x="2927617" y="776087"/>
                    </a:lnTo>
                    <a:lnTo>
                      <a:pt x="3019825" y="691563"/>
                    </a:lnTo>
                    <a:lnTo>
                      <a:pt x="3104350" y="683879"/>
                    </a:lnTo>
                    <a:lnTo>
                      <a:pt x="3142770" y="630091"/>
                    </a:lnTo>
                    <a:lnTo>
                      <a:pt x="3065930" y="568618"/>
                    </a:lnTo>
                    <a:lnTo>
                      <a:pt x="2996773" y="522514"/>
                    </a:lnTo>
                    <a:lnTo>
                      <a:pt x="2989089" y="407254"/>
                    </a:lnTo>
                    <a:lnTo>
                      <a:pt x="2989089" y="407254"/>
                    </a:lnTo>
                    <a:lnTo>
                      <a:pt x="2866145" y="445674"/>
                    </a:lnTo>
                    <a:lnTo>
                      <a:pt x="2820040" y="437990"/>
                    </a:lnTo>
                    <a:lnTo>
                      <a:pt x="2781620" y="391886"/>
                    </a:lnTo>
                    <a:lnTo>
                      <a:pt x="2781620" y="391886"/>
                    </a:lnTo>
                    <a:lnTo>
                      <a:pt x="2712464" y="330413"/>
                    </a:lnTo>
                    <a:lnTo>
                      <a:pt x="2635624" y="330413"/>
                    </a:lnTo>
                    <a:lnTo>
                      <a:pt x="2581835" y="422622"/>
                    </a:lnTo>
                    <a:lnTo>
                      <a:pt x="2543415" y="484094"/>
                    </a:lnTo>
                    <a:lnTo>
                      <a:pt x="2543415" y="484094"/>
                    </a:lnTo>
                    <a:lnTo>
                      <a:pt x="2489627" y="599355"/>
                    </a:lnTo>
                    <a:lnTo>
                      <a:pt x="2489627" y="599355"/>
                    </a:lnTo>
                    <a:lnTo>
                      <a:pt x="2451207" y="729983"/>
                    </a:lnTo>
                    <a:lnTo>
                      <a:pt x="2389735" y="753035"/>
                    </a:lnTo>
                    <a:lnTo>
                      <a:pt x="2312894" y="668511"/>
                    </a:lnTo>
                    <a:lnTo>
                      <a:pt x="2328262" y="607039"/>
                    </a:lnTo>
                    <a:lnTo>
                      <a:pt x="2389735" y="576302"/>
                    </a:lnTo>
                    <a:lnTo>
                      <a:pt x="2274474" y="576302"/>
                    </a:lnTo>
                    <a:lnTo>
                      <a:pt x="2251422" y="530198"/>
                    </a:lnTo>
                    <a:lnTo>
                      <a:pt x="2143845" y="499462"/>
                    </a:lnTo>
                    <a:lnTo>
                      <a:pt x="2067005" y="507146"/>
                    </a:lnTo>
                    <a:lnTo>
                      <a:pt x="2067005" y="437990"/>
                    </a:lnTo>
                    <a:lnTo>
                      <a:pt x="2143845" y="368834"/>
                    </a:lnTo>
                    <a:lnTo>
                      <a:pt x="2151530" y="299677"/>
                    </a:lnTo>
                    <a:lnTo>
                      <a:pt x="2259106" y="299677"/>
                    </a:lnTo>
                    <a:lnTo>
                      <a:pt x="2259106" y="299677"/>
                    </a:lnTo>
                    <a:lnTo>
                      <a:pt x="2405103" y="238205"/>
                    </a:lnTo>
                    <a:lnTo>
                      <a:pt x="2474259" y="122944"/>
                    </a:lnTo>
                    <a:lnTo>
                      <a:pt x="2520363" y="92208"/>
                    </a:lnTo>
                    <a:lnTo>
                      <a:pt x="2458891" y="0"/>
                    </a:lnTo>
                    <a:lnTo>
                      <a:pt x="2389735" y="46104"/>
                    </a:lnTo>
                    <a:lnTo>
                      <a:pt x="2335946" y="107576"/>
                    </a:lnTo>
                    <a:lnTo>
                      <a:pt x="2259106" y="69156"/>
                    </a:lnTo>
                    <a:lnTo>
                      <a:pt x="2205318" y="115260"/>
                    </a:lnTo>
                    <a:lnTo>
                      <a:pt x="2059321" y="107576"/>
                    </a:lnTo>
                    <a:lnTo>
                      <a:pt x="2020901" y="76840"/>
                    </a:lnTo>
                    <a:lnTo>
                      <a:pt x="1913324" y="107576"/>
                    </a:lnTo>
                    <a:lnTo>
                      <a:pt x="1821116" y="107576"/>
                    </a:lnTo>
                    <a:lnTo>
                      <a:pt x="1751960" y="99892"/>
                    </a:lnTo>
                    <a:lnTo>
                      <a:pt x="1690487" y="30736"/>
                    </a:lnTo>
                    <a:lnTo>
                      <a:pt x="1621331" y="76840"/>
                    </a:lnTo>
                    <a:lnTo>
                      <a:pt x="1536807" y="15368"/>
                    </a:lnTo>
                    <a:lnTo>
                      <a:pt x="1459966" y="53788"/>
                    </a:lnTo>
                    <a:lnTo>
                      <a:pt x="1383126" y="46104"/>
                    </a:lnTo>
                    <a:lnTo>
                      <a:pt x="1306286" y="92208"/>
                    </a:lnTo>
                    <a:lnTo>
                      <a:pt x="1191025" y="69156"/>
                    </a:lnTo>
                    <a:lnTo>
                      <a:pt x="914400" y="38420"/>
                    </a:lnTo>
                    <a:lnTo>
                      <a:pt x="683879" y="46104"/>
                    </a:lnTo>
                    <a:lnTo>
                      <a:pt x="514830" y="99892"/>
                    </a:lnTo>
                    <a:lnTo>
                      <a:pt x="507146" y="161365"/>
                    </a:lnTo>
                    <a:lnTo>
                      <a:pt x="299677" y="169049"/>
                    </a:lnTo>
                    <a:lnTo>
                      <a:pt x="299677" y="169049"/>
                    </a:lnTo>
                    <a:lnTo>
                      <a:pt x="445674" y="222837"/>
                    </a:lnTo>
                    <a:lnTo>
                      <a:pt x="307361" y="268941"/>
                    </a:lnTo>
                    <a:lnTo>
                      <a:pt x="245889" y="284309"/>
                    </a:lnTo>
                    <a:lnTo>
                      <a:pt x="145997" y="338097"/>
                    </a:lnTo>
                    <a:lnTo>
                      <a:pt x="161365" y="422622"/>
                    </a:lnTo>
                    <a:lnTo>
                      <a:pt x="268941" y="437990"/>
                    </a:lnTo>
                    <a:lnTo>
                      <a:pt x="215153" y="468726"/>
                    </a:lnTo>
                    <a:lnTo>
                      <a:pt x="0" y="5609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597203" y="1744276"/>
                <a:ext cx="583987" cy="361149"/>
              </a:xfrm>
              <a:custGeom>
                <a:avLst/>
                <a:gdLst>
                  <a:gd name="connsiteX0" fmla="*/ 15368 w 583987"/>
                  <a:gd name="connsiteY0" fmla="*/ 230521 h 361149"/>
                  <a:gd name="connsiteX1" fmla="*/ 145997 w 583987"/>
                  <a:gd name="connsiteY1" fmla="*/ 169048 h 361149"/>
                  <a:gd name="connsiteX2" fmla="*/ 99893 w 583987"/>
                  <a:gd name="connsiteY2" fmla="*/ 92208 h 361149"/>
                  <a:gd name="connsiteX3" fmla="*/ 238205 w 583987"/>
                  <a:gd name="connsiteY3" fmla="*/ 76840 h 361149"/>
                  <a:gd name="connsiteX4" fmla="*/ 315046 w 583987"/>
                  <a:gd name="connsiteY4" fmla="*/ 138312 h 361149"/>
                  <a:gd name="connsiteX5" fmla="*/ 253573 w 583987"/>
                  <a:gd name="connsiteY5" fmla="*/ 222837 h 361149"/>
                  <a:gd name="connsiteX6" fmla="*/ 130629 w 583987"/>
                  <a:gd name="connsiteY6" fmla="*/ 261257 h 361149"/>
                  <a:gd name="connsiteX7" fmla="*/ 253573 w 583987"/>
                  <a:gd name="connsiteY7" fmla="*/ 284309 h 361149"/>
                  <a:gd name="connsiteX8" fmla="*/ 330414 w 583987"/>
                  <a:gd name="connsiteY8" fmla="*/ 361149 h 361149"/>
                  <a:gd name="connsiteX9" fmla="*/ 384202 w 583987"/>
                  <a:gd name="connsiteY9" fmla="*/ 330413 h 361149"/>
                  <a:gd name="connsiteX10" fmla="*/ 384202 w 583987"/>
                  <a:gd name="connsiteY10" fmla="*/ 330413 h 361149"/>
                  <a:gd name="connsiteX11" fmla="*/ 484094 w 583987"/>
                  <a:gd name="connsiteY11" fmla="*/ 276625 h 361149"/>
                  <a:gd name="connsiteX12" fmla="*/ 583987 w 583987"/>
                  <a:gd name="connsiteY12" fmla="*/ 207469 h 361149"/>
                  <a:gd name="connsiteX13" fmla="*/ 453358 w 583987"/>
                  <a:gd name="connsiteY13" fmla="*/ 169048 h 361149"/>
                  <a:gd name="connsiteX14" fmla="*/ 499463 w 583987"/>
                  <a:gd name="connsiteY14" fmla="*/ 107576 h 361149"/>
                  <a:gd name="connsiteX15" fmla="*/ 430306 w 583987"/>
                  <a:gd name="connsiteY15" fmla="*/ 38420 h 361149"/>
                  <a:gd name="connsiteX16" fmla="*/ 361150 w 583987"/>
                  <a:gd name="connsiteY16" fmla="*/ 30736 h 361149"/>
                  <a:gd name="connsiteX17" fmla="*/ 361150 w 583987"/>
                  <a:gd name="connsiteY17" fmla="*/ 30736 h 361149"/>
                  <a:gd name="connsiteX18" fmla="*/ 253573 w 583987"/>
                  <a:gd name="connsiteY18" fmla="*/ 15368 h 361149"/>
                  <a:gd name="connsiteX19" fmla="*/ 253573 w 583987"/>
                  <a:gd name="connsiteY19" fmla="*/ 15368 h 361149"/>
                  <a:gd name="connsiteX20" fmla="*/ 153681 w 583987"/>
                  <a:gd name="connsiteY20" fmla="*/ 30736 h 361149"/>
                  <a:gd name="connsiteX21" fmla="*/ 53789 w 583987"/>
                  <a:gd name="connsiteY21" fmla="*/ 0 h 361149"/>
                  <a:gd name="connsiteX22" fmla="*/ 0 w 583987"/>
                  <a:gd name="connsiteY22" fmla="*/ 53788 h 361149"/>
                  <a:gd name="connsiteX23" fmla="*/ 38421 w 583987"/>
                  <a:gd name="connsiteY23" fmla="*/ 153680 h 361149"/>
                  <a:gd name="connsiteX24" fmla="*/ 15368 w 583987"/>
                  <a:gd name="connsiteY24" fmla="*/ 230521 h 36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3987" h="361149">
                    <a:moveTo>
                      <a:pt x="15368" y="230521"/>
                    </a:moveTo>
                    <a:lnTo>
                      <a:pt x="145997" y="169048"/>
                    </a:lnTo>
                    <a:lnTo>
                      <a:pt x="99893" y="92208"/>
                    </a:lnTo>
                    <a:lnTo>
                      <a:pt x="238205" y="76840"/>
                    </a:lnTo>
                    <a:lnTo>
                      <a:pt x="315046" y="138312"/>
                    </a:lnTo>
                    <a:lnTo>
                      <a:pt x="253573" y="222837"/>
                    </a:lnTo>
                    <a:lnTo>
                      <a:pt x="130629" y="261257"/>
                    </a:lnTo>
                    <a:lnTo>
                      <a:pt x="253573" y="284309"/>
                    </a:lnTo>
                    <a:lnTo>
                      <a:pt x="330414" y="361149"/>
                    </a:lnTo>
                    <a:lnTo>
                      <a:pt x="384202" y="330413"/>
                    </a:lnTo>
                    <a:lnTo>
                      <a:pt x="384202" y="330413"/>
                    </a:lnTo>
                    <a:lnTo>
                      <a:pt x="484094" y="276625"/>
                    </a:lnTo>
                    <a:lnTo>
                      <a:pt x="583987" y="207469"/>
                    </a:lnTo>
                    <a:lnTo>
                      <a:pt x="453358" y="169048"/>
                    </a:lnTo>
                    <a:lnTo>
                      <a:pt x="499463" y="107576"/>
                    </a:lnTo>
                    <a:lnTo>
                      <a:pt x="430306" y="38420"/>
                    </a:lnTo>
                    <a:lnTo>
                      <a:pt x="361150" y="30736"/>
                    </a:lnTo>
                    <a:lnTo>
                      <a:pt x="361150" y="30736"/>
                    </a:lnTo>
                    <a:lnTo>
                      <a:pt x="253573" y="15368"/>
                    </a:lnTo>
                    <a:lnTo>
                      <a:pt x="253573" y="15368"/>
                    </a:lnTo>
                    <a:lnTo>
                      <a:pt x="153681" y="30736"/>
                    </a:lnTo>
                    <a:lnTo>
                      <a:pt x="53789" y="0"/>
                    </a:lnTo>
                    <a:lnTo>
                      <a:pt x="0" y="53788"/>
                    </a:lnTo>
                    <a:lnTo>
                      <a:pt x="38421" y="153680"/>
                    </a:lnTo>
                    <a:lnTo>
                      <a:pt x="15368" y="2305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775012" y="1621331"/>
                <a:ext cx="537882" cy="222837"/>
              </a:xfrm>
              <a:custGeom>
                <a:avLst/>
                <a:gdLst>
                  <a:gd name="connsiteX0" fmla="*/ 115260 w 537882"/>
                  <a:gd name="connsiteY0" fmla="*/ 222837 h 222837"/>
                  <a:gd name="connsiteX1" fmla="*/ 391885 w 537882"/>
                  <a:gd name="connsiteY1" fmla="*/ 222837 h 222837"/>
                  <a:gd name="connsiteX2" fmla="*/ 453358 w 537882"/>
                  <a:gd name="connsiteY2" fmla="*/ 207469 h 222837"/>
                  <a:gd name="connsiteX3" fmla="*/ 414938 w 537882"/>
                  <a:gd name="connsiteY3" fmla="*/ 84524 h 222837"/>
                  <a:gd name="connsiteX4" fmla="*/ 537882 w 537882"/>
                  <a:gd name="connsiteY4" fmla="*/ 38420 h 222837"/>
                  <a:gd name="connsiteX5" fmla="*/ 453358 w 537882"/>
                  <a:gd name="connsiteY5" fmla="*/ 0 h 222837"/>
                  <a:gd name="connsiteX6" fmla="*/ 322729 w 537882"/>
                  <a:gd name="connsiteY6" fmla="*/ 7684 h 222837"/>
                  <a:gd name="connsiteX7" fmla="*/ 284309 w 537882"/>
                  <a:gd name="connsiteY7" fmla="*/ 76840 h 222837"/>
                  <a:gd name="connsiteX8" fmla="*/ 122944 w 537882"/>
                  <a:gd name="connsiteY8" fmla="*/ 69156 h 222837"/>
                  <a:gd name="connsiteX9" fmla="*/ 7684 w 537882"/>
                  <a:gd name="connsiteY9" fmla="*/ 76840 h 222837"/>
                  <a:gd name="connsiteX10" fmla="*/ 0 w 537882"/>
                  <a:gd name="connsiteY10" fmla="*/ 161365 h 222837"/>
                  <a:gd name="connsiteX11" fmla="*/ 115260 w 537882"/>
                  <a:gd name="connsiteY11" fmla="*/ 169049 h 222837"/>
                  <a:gd name="connsiteX12" fmla="*/ 115260 w 537882"/>
                  <a:gd name="connsiteY12" fmla="*/ 222837 h 22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7882" h="222837">
                    <a:moveTo>
                      <a:pt x="115260" y="222837"/>
                    </a:moveTo>
                    <a:lnTo>
                      <a:pt x="391885" y="222837"/>
                    </a:lnTo>
                    <a:lnTo>
                      <a:pt x="453358" y="207469"/>
                    </a:lnTo>
                    <a:lnTo>
                      <a:pt x="414938" y="84524"/>
                    </a:lnTo>
                    <a:lnTo>
                      <a:pt x="537882" y="38420"/>
                    </a:lnTo>
                    <a:lnTo>
                      <a:pt x="453358" y="0"/>
                    </a:lnTo>
                    <a:lnTo>
                      <a:pt x="322729" y="7684"/>
                    </a:lnTo>
                    <a:lnTo>
                      <a:pt x="284309" y="76840"/>
                    </a:lnTo>
                    <a:lnTo>
                      <a:pt x="122944" y="69156"/>
                    </a:lnTo>
                    <a:lnTo>
                      <a:pt x="7684" y="76840"/>
                    </a:lnTo>
                    <a:lnTo>
                      <a:pt x="0" y="161365"/>
                    </a:lnTo>
                    <a:lnTo>
                      <a:pt x="115260" y="169049"/>
                    </a:lnTo>
                    <a:lnTo>
                      <a:pt x="115260" y="2228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489627" y="1436914"/>
                <a:ext cx="1129553" cy="307362"/>
              </a:xfrm>
              <a:custGeom>
                <a:avLst/>
                <a:gdLst>
                  <a:gd name="connsiteX0" fmla="*/ 176733 w 1129553"/>
                  <a:gd name="connsiteY0" fmla="*/ 261257 h 307362"/>
                  <a:gd name="connsiteX1" fmla="*/ 322729 w 1129553"/>
                  <a:gd name="connsiteY1" fmla="*/ 245889 h 307362"/>
                  <a:gd name="connsiteX2" fmla="*/ 361149 w 1129553"/>
                  <a:gd name="connsiteY2" fmla="*/ 169049 h 307362"/>
                  <a:gd name="connsiteX3" fmla="*/ 522514 w 1129553"/>
                  <a:gd name="connsiteY3" fmla="*/ 169049 h 307362"/>
                  <a:gd name="connsiteX4" fmla="*/ 607039 w 1129553"/>
                  <a:gd name="connsiteY4" fmla="*/ 99893 h 307362"/>
                  <a:gd name="connsiteX5" fmla="*/ 729983 w 1129553"/>
                  <a:gd name="connsiteY5" fmla="*/ 99893 h 307362"/>
                  <a:gd name="connsiteX6" fmla="*/ 937452 w 1129553"/>
                  <a:gd name="connsiteY6" fmla="*/ 84525 h 307362"/>
                  <a:gd name="connsiteX7" fmla="*/ 1129553 w 1129553"/>
                  <a:gd name="connsiteY7" fmla="*/ 46104 h 307362"/>
                  <a:gd name="connsiteX8" fmla="*/ 968188 w 1129553"/>
                  <a:gd name="connsiteY8" fmla="*/ 30736 h 307362"/>
                  <a:gd name="connsiteX9" fmla="*/ 883664 w 1129553"/>
                  <a:gd name="connsiteY9" fmla="*/ 30736 h 307362"/>
                  <a:gd name="connsiteX10" fmla="*/ 522514 w 1129553"/>
                  <a:gd name="connsiteY10" fmla="*/ 30736 h 307362"/>
                  <a:gd name="connsiteX11" fmla="*/ 445674 w 1129553"/>
                  <a:gd name="connsiteY11" fmla="*/ 0 h 307362"/>
                  <a:gd name="connsiteX12" fmla="*/ 345781 w 1129553"/>
                  <a:gd name="connsiteY12" fmla="*/ 84525 h 307362"/>
                  <a:gd name="connsiteX13" fmla="*/ 261257 w 1129553"/>
                  <a:gd name="connsiteY13" fmla="*/ 76841 h 307362"/>
                  <a:gd name="connsiteX14" fmla="*/ 161365 w 1129553"/>
                  <a:gd name="connsiteY14" fmla="*/ 99893 h 307362"/>
                  <a:gd name="connsiteX15" fmla="*/ 238205 w 1129553"/>
                  <a:gd name="connsiteY15" fmla="*/ 145997 h 307362"/>
                  <a:gd name="connsiteX16" fmla="*/ 222837 w 1129553"/>
                  <a:gd name="connsiteY16" fmla="*/ 215153 h 307362"/>
                  <a:gd name="connsiteX17" fmla="*/ 0 w 1129553"/>
                  <a:gd name="connsiteY17" fmla="*/ 215153 h 307362"/>
                  <a:gd name="connsiteX18" fmla="*/ 69156 w 1129553"/>
                  <a:gd name="connsiteY18" fmla="*/ 307362 h 307362"/>
                  <a:gd name="connsiteX19" fmla="*/ 176733 w 1129553"/>
                  <a:gd name="connsiteY19" fmla="*/ 261257 h 30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9553" h="307362">
                    <a:moveTo>
                      <a:pt x="176733" y="261257"/>
                    </a:moveTo>
                    <a:lnTo>
                      <a:pt x="322729" y="245889"/>
                    </a:lnTo>
                    <a:lnTo>
                      <a:pt x="361149" y="169049"/>
                    </a:lnTo>
                    <a:lnTo>
                      <a:pt x="522514" y="169049"/>
                    </a:lnTo>
                    <a:lnTo>
                      <a:pt x="607039" y="99893"/>
                    </a:lnTo>
                    <a:lnTo>
                      <a:pt x="729983" y="99893"/>
                    </a:lnTo>
                    <a:lnTo>
                      <a:pt x="937452" y="84525"/>
                    </a:lnTo>
                    <a:lnTo>
                      <a:pt x="1129553" y="46104"/>
                    </a:lnTo>
                    <a:lnTo>
                      <a:pt x="968188" y="30736"/>
                    </a:lnTo>
                    <a:lnTo>
                      <a:pt x="883664" y="30736"/>
                    </a:lnTo>
                    <a:lnTo>
                      <a:pt x="522514" y="30736"/>
                    </a:lnTo>
                    <a:lnTo>
                      <a:pt x="445674" y="0"/>
                    </a:lnTo>
                    <a:lnTo>
                      <a:pt x="345781" y="84525"/>
                    </a:lnTo>
                    <a:lnTo>
                      <a:pt x="261257" y="76841"/>
                    </a:lnTo>
                    <a:lnTo>
                      <a:pt x="161365" y="99893"/>
                    </a:lnTo>
                    <a:lnTo>
                      <a:pt x="238205" y="145997"/>
                    </a:lnTo>
                    <a:lnTo>
                      <a:pt x="222837" y="215153"/>
                    </a:lnTo>
                    <a:lnTo>
                      <a:pt x="0" y="215153"/>
                    </a:lnTo>
                    <a:lnTo>
                      <a:pt x="69156" y="307362"/>
                    </a:lnTo>
                    <a:lnTo>
                      <a:pt x="176733" y="2612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227294" y="1406178"/>
                <a:ext cx="1390810" cy="806824"/>
              </a:xfrm>
              <a:custGeom>
                <a:avLst/>
                <a:gdLst>
                  <a:gd name="connsiteX0" fmla="*/ 38420 w 1390810"/>
                  <a:gd name="connsiteY0" fmla="*/ 230521 h 806824"/>
                  <a:gd name="connsiteX1" fmla="*/ 199785 w 1390810"/>
                  <a:gd name="connsiteY1" fmla="*/ 276625 h 806824"/>
                  <a:gd name="connsiteX2" fmla="*/ 253573 w 1390810"/>
                  <a:gd name="connsiteY2" fmla="*/ 361150 h 806824"/>
                  <a:gd name="connsiteX3" fmla="*/ 207469 w 1390810"/>
                  <a:gd name="connsiteY3" fmla="*/ 422622 h 806824"/>
                  <a:gd name="connsiteX4" fmla="*/ 261257 w 1390810"/>
                  <a:gd name="connsiteY4" fmla="*/ 453358 h 806824"/>
                  <a:gd name="connsiteX5" fmla="*/ 230521 w 1390810"/>
                  <a:gd name="connsiteY5" fmla="*/ 530198 h 806824"/>
                  <a:gd name="connsiteX6" fmla="*/ 138313 w 1390810"/>
                  <a:gd name="connsiteY6" fmla="*/ 591671 h 806824"/>
                  <a:gd name="connsiteX7" fmla="*/ 215153 w 1390810"/>
                  <a:gd name="connsiteY7" fmla="*/ 737667 h 806824"/>
                  <a:gd name="connsiteX8" fmla="*/ 307361 w 1390810"/>
                  <a:gd name="connsiteY8" fmla="*/ 737667 h 806824"/>
                  <a:gd name="connsiteX9" fmla="*/ 353466 w 1390810"/>
                  <a:gd name="connsiteY9" fmla="*/ 806824 h 806824"/>
                  <a:gd name="connsiteX10" fmla="*/ 484094 w 1390810"/>
                  <a:gd name="connsiteY10" fmla="*/ 683879 h 806824"/>
                  <a:gd name="connsiteX11" fmla="*/ 560935 w 1390810"/>
                  <a:gd name="connsiteY11" fmla="*/ 591671 h 806824"/>
                  <a:gd name="connsiteX12" fmla="*/ 729983 w 1390810"/>
                  <a:gd name="connsiteY12" fmla="*/ 553251 h 806824"/>
                  <a:gd name="connsiteX13" fmla="*/ 799140 w 1390810"/>
                  <a:gd name="connsiteY13" fmla="*/ 461042 h 806824"/>
                  <a:gd name="connsiteX14" fmla="*/ 960504 w 1390810"/>
                  <a:gd name="connsiteY14" fmla="*/ 461042 h 806824"/>
                  <a:gd name="connsiteX15" fmla="*/ 1052713 w 1390810"/>
                  <a:gd name="connsiteY15" fmla="*/ 353466 h 806824"/>
                  <a:gd name="connsiteX16" fmla="*/ 1098817 w 1390810"/>
                  <a:gd name="connsiteY16" fmla="*/ 284309 h 806824"/>
                  <a:gd name="connsiteX17" fmla="*/ 1214077 w 1390810"/>
                  <a:gd name="connsiteY17" fmla="*/ 199785 h 806824"/>
                  <a:gd name="connsiteX18" fmla="*/ 1214077 w 1390810"/>
                  <a:gd name="connsiteY18" fmla="*/ 199785 h 806824"/>
                  <a:gd name="connsiteX19" fmla="*/ 1390810 w 1390810"/>
                  <a:gd name="connsiteY19" fmla="*/ 76840 h 806824"/>
                  <a:gd name="connsiteX20" fmla="*/ 1244814 w 1390810"/>
                  <a:gd name="connsiteY20" fmla="*/ 76840 h 806824"/>
                  <a:gd name="connsiteX21" fmla="*/ 1091133 w 1390810"/>
                  <a:gd name="connsiteY21" fmla="*/ 107577 h 806824"/>
                  <a:gd name="connsiteX22" fmla="*/ 1075765 w 1390810"/>
                  <a:gd name="connsiteY22" fmla="*/ 30736 h 806824"/>
                  <a:gd name="connsiteX23" fmla="*/ 945136 w 1390810"/>
                  <a:gd name="connsiteY23" fmla="*/ 53788 h 806824"/>
                  <a:gd name="connsiteX24" fmla="*/ 914400 w 1390810"/>
                  <a:gd name="connsiteY24" fmla="*/ 0 h 806824"/>
                  <a:gd name="connsiteX25" fmla="*/ 737667 w 1390810"/>
                  <a:gd name="connsiteY25" fmla="*/ 30736 h 806824"/>
                  <a:gd name="connsiteX26" fmla="*/ 614723 w 1390810"/>
                  <a:gd name="connsiteY26" fmla="*/ 30736 h 806824"/>
                  <a:gd name="connsiteX27" fmla="*/ 384202 w 1390810"/>
                  <a:gd name="connsiteY27" fmla="*/ 92209 h 806824"/>
                  <a:gd name="connsiteX28" fmla="*/ 230521 w 1390810"/>
                  <a:gd name="connsiteY28" fmla="*/ 107577 h 806824"/>
                  <a:gd name="connsiteX29" fmla="*/ 115261 w 1390810"/>
                  <a:gd name="connsiteY29" fmla="*/ 192101 h 806824"/>
                  <a:gd name="connsiteX30" fmla="*/ 0 w 1390810"/>
                  <a:gd name="connsiteY30" fmla="*/ 176733 h 806824"/>
                  <a:gd name="connsiteX31" fmla="*/ 38420 w 1390810"/>
                  <a:gd name="connsiteY31" fmla="*/ 230521 h 80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90810" h="806824">
                    <a:moveTo>
                      <a:pt x="38420" y="230521"/>
                    </a:moveTo>
                    <a:lnTo>
                      <a:pt x="199785" y="276625"/>
                    </a:lnTo>
                    <a:lnTo>
                      <a:pt x="253573" y="361150"/>
                    </a:lnTo>
                    <a:lnTo>
                      <a:pt x="207469" y="422622"/>
                    </a:lnTo>
                    <a:lnTo>
                      <a:pt x="261257" y="453358"/>
                    </a:lnTo>
                    <a:lnTo>
                      <a:pt x="230521" y="530198"/>
                    </a:lnTo>
                    <a:lnTo>
                      <a:pt x="138313" y="591671"/>
                    </a:lnTo>
                    <a:lnTo>
                      <a:pt x="215153" y="737667"/>
                    </a:lnTo>
                    <a:lnTo>
                      <a:pt x="307361" y="737667"/>
                    </a:lnTo>
                    <a:lnTo>
                      <a:pt x="353466" y="806824"/>
                    </a:lnTo>
                    <a:lnTo>
                      <a:pt x="484094" y="683879"/>
                    </a:lnTo>
                    <a:lnTo>
                      <a:pt x="560935" y="591671"/>
                    </a:lnTo>
                    <a:lnTo>
                      <a:pt x="729983" y="553251"/>
                    </a:lnTo>
                    <a:lnTo>
                      <a:pt x="799140" y="461042"/>
                    </a:lnTo>
                    <a:lnTo>
                      <a:pt x="960504" y="461042"/>
                    </a:lnTo>
                    <a:lnTo>
                      <a:pt x="1052713" y="353466"/>
                    </a:lnTo>
                    <a:lnTo>
                      <a:pt x="1098817" y="284309"/>
                    </a:lnTo>
                    <a:lnTo>
                      <a:pt x="1214077" y="199785"/>
                    </a:lnTo>
                    <a:lnTo>
                      <a:pt x="1214077" y="199785"/>
                    </a:lnTo>
                    <a:lnTo>
                      <a:pt x="1390810" y="76840"/>
                    </a:lnTo>
                    <a:lnTo>
                      <a:pt x="1244814" y="76840"/>
                    </a:lnTo>
                    <a:lnTo>
                      <a:pt x="1091133" y="107577"/>
                    </a:lnTo>
                    <a:lnTo>
                      <a:pt x="1075765" y="30736"/>
                    </a:lnTo>
                    <a:lnTo>
                      <a:pt x="945136" y="53788"/>
                    </a:lnTo>
                    <a:lnTo>
                      <a:pt x="914400" y="0"/>
                    </a:lnTo>
                    <a:lnTo>
                      <a:pt x="737667" y="30736"/>
                    </a:lnTo>
                    <a:lnTo>
                      <a:pt x="614723" y="30736"/>
                    </a:lnTo>
                    <a:lnTo>
                      <a:pt x="384202" y="92209"/>
                    </a:lnTo>
                    <a:lnTo>
                      <a:pt x="230521" y="107577"/>
                    </a:lnTo>
                    <a:lnTo>
                      <a:pt x="115261" y="192101"/>
                    </a:lnTo>
                    <a:lnTo>
                      <a:pt x="0" y="176733"/>
                    </a:lnTo>
                    <a:lnTo>
                      <a:pt x="38420" y="2305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012141" y="2543415"/>
                <a:ext cx="176733" cy="145997"/>
              </a:xfrm>
              <a:custGeom>
                <a:avLst/>
                <a:gdLst>
                  <a:gd name="connsiteX0" fmla="*/ 107577 w 176733"/>
                  <a:gd name="connsiteY0" fmla="*/ 0 h 145997"/>
                  <a:gd name="connsiteX1" fmla="*/ 0 w 176733"/>
                  <a:gd name="connsiteY1" fmla="*/ 84524 h 145997"/>
                  <a:gd name="connsiteX2" fmla="*/ 38420 w 176733"/>
                  <a:gd name="connsiteY2" fmla="*/ 122945 h 145997"/>
                  <a:gd name="connsiteX3" fmla="*/ 107577 w 176733"/>
                  <a:gd name="connsiteY3" fmla="*/ 145997 h 145997"/>
                  <a:gd name="connsiteX4" fmla="*/ 176733 w 176733"/>
                  <a:gd name="connsiteY4" fmla="*/ 99893 h 145997"/>
                  <a:gd name="connsiteX5" fmla="*/ 107577 w 176733"/>
                  <a:gd name="connsiteY5" fmla="*/ 0 h 145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733" h="145997">
                    <a:moveTo>
                      <a:pt x="107577" y="0"/>
                    </a:moveTo>
                    <a:lnTo>
                      <a:pt x="0" y="84524"/>
                    </a:lnTo>
                    <a:lnTo>
                      <a:pt x="38420" y="122945"/>
                    </a:lnTo>
                    <a:lnTo>
                      <a:pt x="107577" y="145997"/>
                    </a:lnTo>
                    <a:lnTo>
                      <a:pt x="176733" y="99893"/>
                    </a:lnTo>
                    <a:lnTo>
                      <a:pt x="1075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1921008" y="3634548"/>
                <a:ext cx="537883" cy="199785"/>
              </a:xfrm>
              <a:custGeom>
                <a:avLst/>
                <a:gdLst>
                  <a:gd name="connsiteX0" fmla="*/ 0 w 537883"/>
                  <a:gd name="connsiteY0" fmla="*/ 69156 h 199785"/>
                  <a:gd name="connsiteX1" fmla="*/ 184417 w 537883"/>
                  <a:gd name="connsiteY1" fmla="*/ 69156 h 199785"/>
                  <a:gd name="connsiteX2" fmla="*/ 261258 w 537883"/>
                  <a:gd name="connsiteY2" fmla="*/ 192101 h 199785"/>
                  <a:gd name="connsiteX3" fmla="*/ 376518 w 537883"/>
                  <a:gd name="connsiteY3" fmla="*/ 161365 h 199785"/>
                  <a:gd name="connsiteX4" fmla="*/ 445674 w 537883"/>
                  <a:gd name="connsiteY4" fmla="*/ 199785 h 199785"/>
                  <a:gd name="connsiteX5" fmla="*/ 537883 w 537883"/>
                  <a:gd name="connsiteY5" fmla="*/ 176733 h 199785"/>
                  <a:gd name="connsiteX6" fmla="*/ 453358 w 537883"/>
                  <a:gd name="connsiteY6" fmla="*/ 107576 h 199785"/>
                  <a:gd name="connsiteX7" fmla="*/ 291994 w 537883"/>
                  <a:gd name="connsiteY7" fmla="*/ 107576 h 199785"/>
                  <a:gd name="connsiteX8" fmla="*/ 207469 w 537883"/>
                  <a:gd name="connsiteY8" fmla="*/ 7684 h 199785"/>
                  <a:gd name="connsiteX9" fmla="*/ 122945 w 537883"/>
                  <a:gd name="connsiteY9" fmla="*/ 0 h 199785"/>
                  <a:gd name="connsiteX10" fmla="*/ 0 w 537883"/>
                  <a:gd name="connsiteY10" fmla="*/ 69156 h 199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7883" h="199785">
                    <a:moveTo>
                      <a:pt x="0" y="69156"/>
                    </a:moveTo>
                    <a:lnTo>
                      <a:pt x="184417" y="69156"/>
                    </a:lnTo>
                    <a:lnTo>
                      <a:pt x="261258" y="192101"/>
                    </a:lnTo>
                    <a:lnTo>
                      <a:pt x="376518" y="161365"/>
                    </a:lnTo>
                    <a:lnTo>
                      <a:pt x="445674" y="199785"/>
                    </a:lnTo>
                    <a:lnTo>
                      <a:pt x="537883" y="176733"/>
                    </a:lnTo>
                    <a:lnTo>
                      <a:pt x="453358" y="107576"/>
                    </a:lnTo>
                    <a:lnTo>
                      <a:pt x="291994" y="107576"/>
                    </a:lnTo>
                    <a:lnTo>
                      <a:pt x="207469" y="7684"/>
                    </a:lnTo>
                    <a:lnTo>
                      <a:pt x="122945" y="0"/>
                    </a:lnTo>
                    <a:lnTo>
                      <a:pt x="0" y="69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" name="Group 18"/>
            <p:cNvGrpSpPr/>
            <p:nvPr/>
          </p:nvGrpSpPr>
          <p:grpSpPr>
            <a:xfrm>
              <a:off x="5255388" y="1852168"/>
              <a:ext cx="1645984" cy="1957905"/>
              <a:chOff x="4202053" y="3092208"/>
              <a:chExt cx="2394192" cy="284790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2" name="Freeform 11"/>
              <p:cNvSpPr/>
              <p:nvPr/>
            </p:nvSpPr>
            <p:spPr>
              <a:xfrm>
                <a:off x="4202053" y="3092208"/>
                <a:ext cx="2394192" cy="2847902"/>
              </a:xfrm>
              <a:custGeom>
                <a:avLst/>
                <a:gdLst>
                  <a:gd name="connsiteX0" fmla="*/ 1242467 w 2394192"/>
                  <a:gd name="connsiteY0" fmla="*/ 230345 h 2847902"/>
                  <a:gd name="connsiteX1" fmla="*/ 1319249 w 2394192"/>
                  <a:gd name="connsiteY1" fmla="*/ 230345 h 2847902"/>
                  <a:gd name="connsiteX2" fmla="*/ 1312269 w 2394192"/>
                  <a:gd name="connsiteY2" fmla="*/ 160543 h 2847902"/>
                  <a:gd name="connsiteX3" fmla="*/ 1396030 w 2394192"/>
                  <a:gd name="connsiteY3" fmla="*/ 153563 h 2847902"/>
                  <a:gd name="connsiteX4" fmla="*/ 1514693 w 2394192"/>
                  <a:gd name="connsiteY4" fmla="*/ 216384 h 2847902"/>
                  <a:gd name="connsiteX5" fmla="*/ 1605435 w 2394192"/>
                  <a:gd name="connsiteY5" fmla="*/ 216384 h 2847902"/>
                  <a:gd name="connsiteX6" fmla="*/ 1675237 w 2394192"/>
                  <a:gd name="connsiteY6" fmla="*/ 195444 h 2847902"/>
                  <a:gd name="connsiteX7" fmla="*/ 1779939 w 2394192"/>
                  <a:gd name="connsiteY7" fmla="*/ 237325 h 2847902"/>
                  <a:gd name="connsiteX8" fmla="*/ 1807859 w 2394192"/>
                  <a:gd name="connsiteY8" fmla="*/ 300146 h 2847902"/>
                  <a:gd name="connsiteX9" fmla="*/ 1786919 w 2394192"/>
                  <a:gd name="connsiteY9" fmla="*/ 335047 h 2847902"/>
                  <a:gd name="connsiteX10" fmla="*/ 1731078 w 2394192"/>
                  <a:gd name="connsiteY10" fmla="*/ 376928 h 2847902"/>
                  <a:gd name="connsiteX11" fmla="*/ 1758998 w 2394192"/>
                  <a:gd name="connsiteY11" fmla="*/ 446729 h 2847902"/>
                  <a:gd name="connsiteX12" fmla="*/ 1863701 w 2394192"/>
                  <a:gd name="connsiteY12" fmla="*/ 579352 h 2847902"/>
                  <a:gd name="connsiteX13" fmla="*/ 1870681 w 2394192"/>
                  <a:gd name="connsiteY13" fmla="*/ 628213 h 2847902"/>
                  <a:gd name="connsiteX14" fmla="*/ 1926522 w 2394192"/>
                  <a:gd name="connsiteY14" fmla="*/ 663114 h 2847902"/>
                  <a:gd name="connsiteX15" fmla="*/ 1919542 w 2394192"/>
                  <a:gd name="connsiteY15" fmla="*/ 732916 h 2847902"/>
                  <a:gd name="connsiteX16" fmla="*/ 1989343 w 2394192"/>
                  <a:gd name="connsiteY16" fmla="*/ 781777 h 2847902"/>
                  <a:gd name="connsiteX17" fmla="*/ 2038204 w 2394192"/>
                  <a:gd name="connsiteY17" fmla="*/ 928360 h 2847902"/>
                  <a:gd name="connsiteX18" fmla="*/ 2038204 w 2394192"/>
                  <a:gd name="connsiteY18" fmla="*/ 928360 h 2847902"/>
                  <a:gd name="connsiteX19" fmla="*/ 2156867 w 2394192"/>
                  <a:gd name="connsiteY19" fmla="*/ 998161 h 2847902"/>
                  <a:gd name="connsiteX20" fmla="*/ 2170827 w 2394192"/>
                  <a:gd name="connsiteY20" fmla="*/ 1060983 h 2847902"/>
                  <a:gd name="connsiteX21" fmla="*/ 2261569 w 2394192"/>
                  <a:gd name="connsiteY21" fmla="*/ 1060983 h 2847902"/>
                  <a:gd name="connsiteX22" fmla="*/ 2352311 w 2394192"/>
                  <a:gd name="connsiteY22" fmla="*/ 998161 h 2847902"/>
                  <a:gd name="connsiteX23" fmla="*/ 2394192 w 2394192"/>
                  <a:gd name="connsiteY23" fmla="*/ 998161 h 2847902"/>
                  <a:gd name="connsiteX24" fmla="*/ 2359292 w 2394192"/>
                  <a:gd name="connsiteY24" fmla="*/ 1228507 h 2847902"/>
                  <a:gd name="connsiteX25" fmla="*/ 2282510 w 2394192"/>
                  <a:gd name="connsiteY25" fmla="*/ 1326229 h 2847902"/>
                  <a:gd name="connsiteX26" fmla="*/ 2177808 w 2394192"/>
                  <a:gd name="connsiteY26" fmla="*/ 1430931 h 2847902"/>
                  <a:gd name="connsiteX27" fmla="*/ 2073105 w 2394192"/>
                  <a:gd name="connsiteY27" fmla="*/ 1549594 h 2847902"/>
                  <a:gd name="connsiteX28" fmla="*/ 2024244 w 2394192"/>
                  <a:gd name="connsiteY28" fmla="*/ 1598455 h 2847902"/>
                  <a:gd name="connsiteX29" fmla="*/ 2024244 w 2394192"/>
                  <a:gd name="connsiteY29" fmla="*/ 1668256 h 2847902"/>
                  <a:gd name="connsiteX30" fmla="*/ 1982363 w 2394192"/>
                  <a:gd name="connsiteY30" fmla="*/ 1717117 h 2847902"/>
                  <a:gd name="connsiteX31" fmla="*/ 2003304 w 2394192"/>
                  <a:gd name="connsiteY31" fmla="*/ 1765978 h 2847902"/>
                  <a:gd name="connsiteX32" fmla="*/ 1989343 w 2394192"/>
                  <a:gd name="connsiteY32" fmla="*/ 1828800 h 2847902"/>
                  <a:gd name="connsiteX33" fmla="*/ 2038204 w 2394192"/>
                  <a:gd name="connsiteY33" fmla="*/ 1919542 h 2847902"/>
                  <a:gd name="connsiteX34" fmla="*/ 2010284 w 2394192"/>
                  <a:gd name="connsiteY34" fmla="*/ 2052165 h 2847902"/>
                  <a:gd name="connsiteX35" fmla="*/ 1982363 w 2394192"/>
                  <a:gd name="connsiteY35" fmla="*/ 2156867 h 2847902"/>
                  <a:gd name="connsiteX36" fmla="*/ 1800879 w 2394192"/>
                  <a:gd name="connsiteY36" fmla="*/ 2254589 h 2847902"/>
                  <a:gd name="connsiteX37" fmla="*/ 1821820 w 2394192"/>
                  <a:gd name="connsiteY37" fmla="*/ 2338351 h 2847902"/>
                  <a:gd name="connsiteX38" fmla="*/ 1842760 w 2394192"/>
                  <a:gd name="connsiteY38" fmla="*/ 2408152 h 2847902"/>
                  <a:gd name="connsiteX39" fmla="*/ 1814840 w 2394192"/>
                  <a:gd name="connsiteY39" fmla="*/ 2484934 h 2847902"/>
                  <a:gd name="connsiteX40" fmla="*/ 1731078 w 2394192"/>
                  <a:gd name="connsiteY40" fmla="*/ 2512855 h 2847902"/>
                  <a:gd name="connsiteX41" fmla="*/ 1717117 w 2394192"/>
                  <a:gd name="connsiteY41" fmla="*/ 2568696 h 2847902"/>
                  <a:gd name="connsiteX42" fmla="*/ 1654296 w 2394192"/>
                  <a:gd name="connsiteY42" fmla="*/ 2638497 h 2847902"/>
                  <a:gd name="connsiteX43" fmla="*/ 1626375 w 2394192"/>
                  <a:gd name="connsiteY43" fmla="*/ 2736219 h 2847902"/>
                  <a:gd name="connsiteX44" fmla="*/ 1486772 w 2394192"/>
                  <a:gd name="connsiteY44" fmla="*/ 2792061 h 2847902"/>
                  <a:gd name="connsiteX45" fmla="*/ 1409991 w 2394192"/>
                  <a:gd name="connsiteY45" fmla="*/ 2792061 h 2847902"/>
                  <a:gd name="connsiteX46" fmla="*/ 1409991 w 2394192"/>
                  <a:gd name="connsiteY46" fmla="*/ 2792061 h 2847902"/>
                  <a:gd name="connsiteX47" fmla="*/ 1249447 w 2394192"/>
                  <a:gd name="connsiteY47" fmla="*/ 2847902 h 2847902"/>
                  <a:gd name="connsiteX48" fmla="*/ 1228507 w 2394192"/>
                  <a:gd name="connsiteY48" fmla="*/ 2722259 h 2847902"/>
                  <a:gd name="connsiteX49" fmla="*/ 1228507 w 2394192"/>
                  <a:gd name="connsiteY49" fmla="*/ 2645477 h 2847902"/>
                  <a:gd name="connsiteX50" fmla="*/ 1151725 w 2394192"/>
                  <a:gd name="connsiteY50" fmla="*/ 2554736 h 2847902"/>
                  <a:gd name="connsiteX51" fmla="*/ 1144745 w 2394192"/>
                  <a:gd name="connsiteY51" fmla="*/ 2422113 h 2847902"/>
                  <a:gd name="connsiteX52" fmla="*/ 1144745 w 2394192"/>
                  <a:gd name="connsiteY52" fmla="*/ 2338351 h 2847902"/>
                  <a:gd name="connsiteX53" fmla="*/ 1047023 w 2394192"/>
                  <a:gd name="connsiteY53" fmla="*/ 2219688 h 2847902"/>
                  <a:gd name="connsiteX54" fmla="*/ 1033063 w 2394192"/>
                  <a:gd name="connsiteY54" fmla="*/ 2038204 h 2847902"/>
                  <a:gd name="connsiteX55" fmla="*/ 1081924 w 2394192"/>
                  <a:gd name="connsiteY55" fmla="*/ 1940482 h 2847902"/>
                  <a:gd name="connsiteX56" fmla="*/ 1137765 w 2394192"/>
                  <a:gd name="connsiteY56" fmla="*/ 1891621 h 2847902"/>
                  <a:gd name="connsiteX57" fmla="*/ 1088904 w 2394192"/>
                  <a:gd name="connsiteY57" fmla="*/ 1814839 h 2847902"/>
                  <a:gd name="connsiteX58" fmla="*/ 1047023 w 2394192"/>
                  <a:gd name="connsiteY58" fmla="*/ 1793899 h 2847902"/>
                  <a:gd name="connsiteX59" fmla="*/ 1067963 w 2394192"/>
                  <a:gd name="connsiteY59" fmla="*/ 1738058 h 2847902"/>
                  <a:gd name="connsiteX60" fmla="*/ 1019102 w 2394192"/>
                  <a:gd name="connsiteY60" fmla="*/ 1703157 h 2847902"/>
                  <a:gd name="connsiteX61" fmla="*/ 1047023 w 2394192"/>
                  <a:gd name="connsiteY61" fmla="*/ 1654296 h 2847902"/>
                  <a:gd name="connsiteX62" fmla="*/ 942321 w 2394192"/>
                  <a:gd name="connsiteY62" fmla="*/ 1521673 h 2847902"/>
                  <a:gd name="connsiteX63" fmla="*/ 963261 w 2394192"/>
                  <a:gd name="connsiteY63" fmla="*/ 1437911 h 2847902"/>
                  <a:gd name="connsiteX64" fmla="*/ 942321 w 2394192"/>
                  <a:gd name="connsiteY64" fmla="*/ 1361129 h 2847902"/>
                  <a:gd name="connsiteX65" fmla="*/ 942321 w 2394192"/>
                  <a:gd name="connsiteY65" fmla="*/ 1291328 h 2847902"/>
                  <a:gd name="connsiteX66" fmla="*/ 893459 w 2394192"/>
                  <a:gd name="connsiteY66" fmla="*/ 1263407 h 2847902"/>
                  <a:gd name="connsiteX67" fmla="*/ 823658 w 2394192"/>
                  <a:gd name="connsiteY67" fmla="*/ 1291328 h 2847902"/>
                  <a:gd name="connsiteX68" fmla="*/ 760837 w 2394192"/>
                  <a:gd name="connsiteY68" fmla="*/ 1193606 h 2847902"/>
                  <a:gd name="connsiteX69" fmla="*/ 656134 w 2394192"/>
                  <a:gd name="connsiteY69" fmla="*/ 1214546 h 2847902"/>
                  <a:gd name="connsiteX70" fmla="*/ 572372 w 2394192"/>
                  <a:gd name="connsiteY70" fmla="*/ 1263407 h 2847902"/>
                  <a:gd name="connsiteX71" fmla="*/ 411829 w 2394192"/>
                  <a:gd name="connsiteY71" fmla="*/ 1221526 h 2847902"/>
                  <a:gd name="connsiteX72" fmla="*/ 362968 w 2394192"/>
                  <a:gd name="connsiteY72" fmla="*/ 1298308 h 2847902"/>
                  <a:gd name="connsiteX73" fmla="*/ 181484 w 2394192"/>
                  <a:gd name="connsiteY73" fmla="*/ 1172665 h 2847902"/>
                  <a:gd name="connsiteX74" fmla="*/ 195444 w 2394192"/>
                  <a:gd name="connsiteY74" fmla="*/ 1081923 h 2847902"/>
                  <a:gd name="connsiteX75" fmla="*/ 76782 w 2394192"/>
                  <a:gd name="connsiteY75" fmla="*/ 1012122 h 2847902"/>
                  <a:gd name="connsiteX76" fmla="*/ 0 w 2394192"/>
                  <a:gd name="connsiteY76" fmla="*/ 963261 h 2847902"/>
                  <a:gd name="connsiteX77" fmla="*/ 41881 w 2394192"/>
                  <a:gd name="connsiteY77" fmla="*/ 893459 h 2847902"/>
                  <a:gd name="connsiteX78" fmla="*/ 6980 w 2394192"/>
                  <a:gd name="connsiteY78" fmla="*/ 816677 h 2847902"/>
                  <a:gd name="connsiteX79" fmla="*/ 48861 w 2394192"/>
                  <a:gd name="connsiteY79" fmla="*/ 711975 h 2847902"/>
                  <a:gd name="connsiteX80" fmla="*/ 20940 w 2394192"/>
                  <a:gd name="connsiteY80" fmla="*/ 607273 h 2847902"/>
                  <a:gd name="connsiteX81" fmla="*/ 153563 w 2394192"/>
                  <a:gd name="connsiteY81" fmla="*/ 349007 h 2847902"/>
                  <a:gd name="connsiteX82" fmla="*/ 279206 w 2394192"/>
                  <a:gd name="connsiteY82" fmla="*/ 321087 h 2847902"/>
                  <a:gd name="connsiteX83" fmla="*/ 328067 w 2394192"/>
                  <a:gd name="connsiteY83" fmla="*/ 258265 h 2847902"/>
                  <a:gd name="connsiteX84" fmla="*/ 314107 w 2394192"/>
                  <a:gd name="connsiteY84" fmla="*/ 195444 h 2847902"/>
                  <a:gd name="connsiteX85" fmla="*/ 390888 w 2394192"/>
                  <a:gd name="connsiteY85" fmla="*/ 118662 h 2847902"/>
                  <a:gd name="connsiteX86" fmla="*/ 439750 w 2394192"/>
                  <a:gd name="connsiteY86" fmla="*/ 62821 h 2847902"/>
                  <a:gd name="connsiteX87" fmla="*/ 572372 w 2394192"/>
                  <a:gd name="connsiteY87" fmla="*/ 62821 h 2847902"/>
                  <a:gd name="connsiteX88" fmla="*/ 663114 w 2394192"/>
                  <a:gd name="connsiteY88" fmla="*/ 0 h 2847902"/>
                  <a:gd name="connsiteX89" fmla="*/ 942321 w 2394192"/>
                  <a:gd name="connsiteY89" fmla="*/ 0 h 2847902"/>
                  <a:gd name="connsiteX90" fmla="*/ 991182 w 2394192"/>
                  <a:gd name="connsiteY90" fmla="*/ 55841 h 2847902"/>
                  <a:gd name="connsiteX91" fmla="*/ 928360 w 2394192"/>
                  <a:gd name="connsiteY91" fmla="*/ 139603 h 2847902"/>
                  <a:gd name="connsiteX92" fmla="*/ 1026082 w 2394192"/>
                  <a:gd name="connsiteY92" fmla="*/ 181484 h 2847902"/>
                  <a:gd name="connsiteX93" fmla="*/ 1088904 w 2394192"/>
                  <a:gd name="connsiteY93" fmla="*/ 153563 h 2847902"/>
                  <a:gd name="connsiteX94" fmla="*/ 1242467 w 2394192"/>
                  <a:gd name="connsiteY94" fmla="*/ 230345 h 284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2394192" h="2847902">
                    <a:moveTo>
                      <a:pt x="1242467" y="230345"/>
                    </a:moveTo>
                    <a:lnTo>
                      <a:pt x="1319249" y="230345"/>
                    </a:lnTo>
                    <a:lnTo>
                      <a:pt x="1312269" y="160543"/>
                    </a:lnTo>
                    <a:lnTo>
                      <a:pt x="1396030" y="153563"/>
                    </a:lnTo>
                    <a:lnTo>
                      <a:pt x="1514693" y="216384"/>
                    </a:lnTo>
                    <a:lnTo>
                      <a:pt x="1605435" y="216384"/>
                    </a:lnTo>
                    <a:lnTo>
                      <a:pt x="1675237" y="195444"/>
                    </a:lnTo>
                    <a:lnTo>
                      <a:pt x="1779939" y="237325"/>
                    </a:lnTo>
                    <a:lnTo>
                      <a:pt x="1807859" y="300146"/>
                    </a:lnTo>
                    <a:lnTo>
                      <a:pt x="1786919" y="335047"/>
                    </a:lnTo>
                    <a:lnTo>
                      <a:pt x="1731078" y="376928"/>
                    </a:lnTo>
                    <a:lnTo>
                      <a:pt x="1758998" y="446729"/>
                    </a:lnTo>
                    <a:lnTo>
                      <a:pt x="1863701" y="579352"/>
                    </a:lnTo>
                    <a:lnTo>
                      <a:pt x="1870681" y="628213"/>
                    </a:lnTo>
                    <a:lnTo>
                      <a:pt x="1926522" y="663114"/>
                    </a:lnTo>
                    <a:lnTo>
                      <a:pt x="1919542" y="732916"/>
                    </a:lnTo>
                    <a:lnTo>
                      <a:pt x="1989343" y="781777"/>
                    </a:lnTo>
                    <a:lnTo>
                      <a:pt x="2038204" y="928360"/>
                    </a:lnTo>
                    <a:lnTo>
                      <a:pt x="2038204" y="928360"/>
                    </a:lnTo>
                    <a:lnTo>
                      <a:pt x="2156867" y="998161"/>
                    </a:lnTo>
                    <a:lnTo>
                      <a:pt x="2170827" y="1060983"/>
                    </a:lnTo>
                    <a:lnTo>
                      <a:pt x="2261569" y="1060983"/>
                    </a:lnTo>
                    <a:lnTo>
                      <a:pt x="2352311" y="998161"/>
                    </a:lnTo>
                    <a:lnTo>
                      <a:pt x="2394192" y="998161"/>
                    </a:lnTo>
                    <a:lnTo>
                      <a:pt x="2359292" y="1228507"/>
                    </a:lnTo>
                    <a:lnTo>
                      <a:pt x="2282510" y="1326229"/>
                    </a:lnTo>
                    <a:lnTo>
                      <a:pt x="2177808" y="1430931"/>
                    </a:lnTo>
                    <a:lnTo>
                      <a:pt x="2073105" y="1549594"/>
                    </a:lnTo>
                    <a:lnTo>
                      <a:pt x="2024244" y="1598455"/>
                    </a:lnTo>
                    <a:lnTo>
                      <a:pt x="2024244" y="1668256"/>
                    </a:lnTo>
                    <a:lnTo>
                      <a:pt x="1982363" y="1717117"/>
                    </a:lnTo>
                    <a:lnTo>
                      <a:pt x="2003304" y="1765978"/>
                    </a:lnTo>
                    <a:lnTo>
                      <a:pt x="1989343" y="1828800"/>
                    </a:lnTo>
                    <a:lnTo>
                      <a:pt x="2038204" y="1919542"/>
                    </a:lnTo>
                    <a:lnTo>
                      <a:pt x="2010284" y="2052165"/>
                    </a:lnTo>
                    <a:lnTo>
                      <a:pt x="1982363" y="2156867"/>
                    </a:lnTo>
                    <a:lnTo>
                      <a:pt x="1800879" y="2254589"/>
                    </a:lnTo>
                    <a:lnTo>
                      <a:pt x="1821820" y="2338351"/>
                    </a:lnTo>
                    <a:lnTo>
                      <a:pt x="1842760" y="2408152"/>
                    </a:lnTo>
                    <a:lnTo>
                      <a:pt x="1814840" y="2484934"/>
                    </a:lnTo>
                    <a:lnTo>
                      <a:pt x="1731078" y="2512855"/>
                    </a:lnTo>
                    <a:lnTo>
                      <a:pt x="1717117" y="2568696"/>
                    </a:lnTo>
                    <a:lnTo>
                      <a:pt x="1654296" y="2638497"/>
                    </a:lnTo>
                    <a:lnTo>
                      <a:pt x="1626375" y="2736219"/>
                    </a:lnTo>
                    <a:lnTo>
                      <a:pt x="1486772" y="2792061"/>
                    </a:lnTo>
                    <a:lnTo>
                      <a:pt x="1409991" y="2792061"/>
                    </a:lnTo>
                    <a:lnTo>
                      <a:pt x="1409991" y="2792061"/>
                    </a:lnTo>
                    <a:lnTo>
                      <a:pt x="1249447" y="2847902"/>
                    </a:lnTo>
                    <a:lnTo>
                      <a:pt x="1228507" y="2722259"/>
                    </a:lnTo>
                    <a:lnTo>
                      <a:pt x="1228507" y="2645477"/>
                    </a:lnTo>
                    <a:lnTo>
                      <a:pt x="1151725" y="2554736"/>
                    </a:lnTo>
                    <a:lnTo>
                      <a:pt x="1144745" y="2422113"/>
                    </a:lnTo>
                    <a:lnTo>
                      <a:pt x="1144745" y="2338351"/>
                    </a:lnTo>
                    <a:lnTo>
                      <a:pt x="1047023" y="2219688"/>
                    </a:lnTo>
                    <a:lnTo>
                      <a:pt x="1033063" y="2038204"/>
                    </a:lnTo>
                    <a:lnTo>
                      <a:pt x="1081924" y="1940482"/>
                    </a:lnTo>
                    <a:lnTo>
                      <a:pt x="1137765" y="1891621"/>
                    </a:lnTo>
                    <a:lnTo>
                      <a:pt x="1088904" y="1814839"/>
                    </a:lnTo>
                    <a:lnTo>
                      <a:pt x="1047023" y="1793899"/>
                    </a:lnTo>
                    <a:lnTo>
                      <a:pt x="1067963" y="1738058"/>
                    </a:lnTo>
                    <a:lnTo>
                      <a:pt x="1019102" y="1703157"/>
                    </a:lnTo>
                    <a:lnTo>
                      <a:pt x="1047023" y="1654296"/>
                    </a:lnTo>
                    <a:lnTo>
                      <a:pt x="942321" y="1521673"/>
                    </a:lnTo>
                    <a:lnTo>
                      <a:pt x="963261" y="1437911"/>
                    </a:lnTo>
                    <a:lnTo>
                      <a:pt x="942321" y="1361129"/>
                    </a:lnTo>
                    <a:lnTo>
                      <a:pt x="942321" y="1291328"/>
                    </a:lnTo>
                    <a:lnTo>
                      <a:pt x="893459" y="1263407"/>
                    </a:lnTo>
                    <a:lnTo>
                      <a:pt x="823658" y="1291328"/>
                    </a:lnTo>
                    <a:lnTo>
                      <a:pt x="760837" y="1193606"/>
                    </a:lnTo>
                    <a:lnTo>
                      <a:pt x="656134" y="1214546"/>
                    </a:lnTo>
                    <a:lnTo>
                      <a:pt x="572372" y="1263407"/>
                    </a:lnTo>
                    <a:lnTo>
                      <a:pt x="411829" y="1221526"/>
                    </a:lnTo>
                    <a:lnTo>
                      <a:pt x="362968" y="1298308"/>
                    </a:lnTo>
                    <a:lnTo>
                      <a:pt x="181484" y="1172665"/>
                    </a:lnTo>
                    <a:lnTo>
                      <a:pt x="195444" y="1081923"/>
                    </a:lnTo>
                    <a:lnTo>
                      <a:pt x="76782" y="1012122"/>
                    </a:lnTo>
                    <a:lnTo>
                      <a:pt x="0" y="963261"/>
                    </a:lnTo>
                    <a:lnTo>
                      <a:pt x="41881" y="893459"/>
                    </a:lnTo>
                    <a:lnTo>
                      <a:pt x="6980" y="816677"/>
                    </a:lnTo>
                    <a:lnTo>
                      <a:pt x="48861" y="711975"/>
                    </a:lnTo>
                    <a:lnTo>
                      <a:pt x="20940" y="607273"/>
                    </a:lnTo>
                    <a:lnTo>
                      <a:pt x="153563" y="349007"/>
                    </a:lnTo>
                    <a:lnTo>
                      <a:pt x="279206" y="321087"/>
                    </a:lnTo>
                    <a:lnTo>
                      <a:pt x="328067" y="258265"/>
                    </a:lnTo>
                    <a:lnTo>
                      <a:pt x="314107" y="195444"/>
                    </a:lnTo>
                    <a:lnTo>
                      <a:pt x="390888" y="118662"/>
                    </a:lnTo>
                    <a:lnTo>
                      <a:pt x="439750" y="62821"/>
                    </a:lnTo>
                    <a:lnTo>
                      <a:pt x="572372" y="62821"/>
                    </a:lnTo>
                    <a:lnTo>
                      <a:pt x="663114" y="0"/>
                    </a:lnTo>
                    <a:lnTo>
                      <a:pt x="942321" y="0"/>
                    </a:lnTo>
                    <a:lnTo>
                      <a:pt x="991182" y="55841"/>
                    </a:lnTo>
                    <a:lnTo>
                      <a:pt x="928360" y="139603"/>
                    </a:lnTo>
                    <a:lnTo>
                      <a:pt x="1026082" y="181484"/>
                    </a:lnTo>
                    <a:lnTo>
                      <a:pt x="1088904" y="153563"/>
                    </a:lnTo>
                    <a:lnTo>
                      <a:pt x="1242467" y="2303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293224" y="5017674"/>
                <a:ext cx="238205" cy="545566"/>
              </a:xfrm>
              <a:custGeom>
                <a:avLst/>
                <a:gdLst>
                  <a:gd name="connsiteX0" fmla="*/ 222837 w 238205"/>
                  <a:gd name="connsiteY0" fmla="*/ 0 h 545566"/>
                  <a:gd name="connsiteX1" fmla="*/ 145996 w 238205"/>
                  <a:gd name="connsiteY1" fmla="*/ 161365 h 545566"/>
                  <a:gd name="connsiteX2" fmla="*/ 30736 w 238205"/>
                  <a:gd name="connsiteY2" fmla="*/ 192101 h 545566"/>
                  <a:gd name="connsiteX3" fmla="*/ 53788 w 238205"/>
                  <a:gd name="connsiteY3" fmla="*/ 268941 h 545566"/>
                  <a:gd name="connsiteX4" fmla="*/ 38420 w 238205"/>
                  <a:gd name="connsiteY4" fmla="*/ 376518 h 545566"/>
                  <a:gd name="connsiteX5" fmla="*/ 0 w 238205"/>
                  <a:gd name="connsiteY5" fmla="*/ 414938 h 545566"/>
                  <a:gd name="connsiteX6" fmla="*/ 46104 w 238205"/>
                  <a:gd name="connsiteY6" fmla="*/ 476410 h 545566"/>
                  <a:gd name="connsiteX7" fmla="*/ 69156 w 238205"/>
                  <a:gd name="connsiteY7" fmla="*/ 545566 h 545566"/>
                  <a:gd name="connsiteX8" fmla="*/ 122944 w 238205"/>
                  <a:gd name="connsiteY8" fmla="*/ 476410 h 545566"/>
                  <a:gd name="connsiteX9" fmla="*/ 130628 w 238205"/>
                  <a:gd name="connsiteY9" fmla="*/ 361150 h 545566"/>
                  <a:gd name="connsiteX10" fmla="*/ 176732 w 238205"/>
                  <a:gd name="connsiteY10" fmla="*/ 307361 h 545566"/>
                  <a:gd name="connsiteX11" fmla="*/ 207468 w 238205"/>
                  <a:gd name="connsiteY11" fmla="*/ 215153 h 545566"/>
                  <a:gd name="connsiteX12" fmla="*/ 238205 w 238205"/>
                  <a:gd name="connsiteY12" fmla="*/ 69156 h 545566"/>
                  <a:gd name="connsiteX13" fmla="*/ 222837 w 238205"/>
                  <a:gd name="connsiteY13" fmla="*/ 0 h 54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205" h="545566">
                    <a:moveTo>
                      <a:pt x="222837" y="0"/>
                    </a:moveTo>
                    <a:lnTo>
                      <a:pt x="145996" y="161365"/>
                    </a:lnTo>
                    <a:lnTo>
                      <a:pt x="30736" y="192101"/>
                    </a:lnTo>
                    <a:lnTo>
                      <a:pt x="53788" y="268941"/>
                    </a:lnTo>
                    <a:lnTo>
                      <a:pt x="38420" y="376518"/>
                    </a:lnTo>
                    <a:lnTo>
                      <a:pt x="0" y="414938"/>
                    </a:lnTo>
                    <a:lnTo>
                      <a:pt x="46104" y="476410"/>
                    </a:lnTo>
                    <a:lnTo>
                      <a:pt x="69156" y="545566"/>
                    </a:lnTo>
                    <a:lnTo>
                      <a:pt x="122944" y="476410"/>
                    </a:lnTo>
                    <a:lnTo>
                      <a:pt x="130628" y="361150"/>
                    </a:lnTo>
                    <a:lnTo>
                      <a:pt x="176732" y="307361"/>
                    </a:lnTo>
                    <a:lnTo>
                      <a:pt x="207468" y="215153"/>
                    </a:lnTo>
                    <a:lnTo>
                      <a:pt x="238205" y="69156"/>
                    </a:lnTo>
                    <a:lnTo>
                      <a:pt x="2228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9" name="Group 19"/>
            <p:cNvGrpSpPr/>
            <p:nvPr/>
          </p:nvGrpSpPr>
          <p:grpSpPr>
            <a:xfrm>
              <a:off x="5472332" y="899458"/>
              <a:ext cx="1563423" cy="965163"/>
              <a:chOff x="4517612" y="1706427"/>
              <a:chExt cx="2274102" cy="1403893"/>
            </a:xfrm>
            <a:solidFill>
              <a:srgbClr val="91B75E"/>
            </a:solidFill>
          </p:grpSpPr>
          <p:sp>
            <p:nvSpPr>
              <p:cNvPr id="10" name="Freeform 9"/>
              <p:cNvSpPr/>
              <p:nvPr/>
            </p:nvSpPr>
            <p:spPr>
              <a:xfrm>
                <a:off x="4517612" y="1706427"/>
                <a:ext cx="2274102" cy="1403893"/>
              </a:xfrm>
              <a:custGeom>
                <a:avLst/>
                <a:gdLst>
                  <a:gd name="connsiteX0" fmla="*/ 2039554 w 2274102"/>
                  <a:gd name="connsiteY0" fmla="*/ 0 h 1403893"/>
                  <a:gd name="connsiteX1" fmla="*/ 2090543 w 2274102"/>
                  <a:gd name="connsiteY1" fmla="*/ 61186 h 1403893"/>
                  <a:gd name="connsiteX2" fmla="*/ 2127934 w 2274102"/>
                  <a:gd name="connsiteY2" fmla="*/ 132571 h 1403893"/>
                  <a:gd name="connsiteX3" fmla="*/ 2189121 w 2274102"/>
                  <a:gd name="connsiteY3" fmla="*/ 139369 h 1403893"/>
                  <a:gd name="connsiteX4" fmla="*/ 2229912 w 2274102"/>
                  <a:gd name="connsiteY4" fmla="*/ 197157 h 1403893"/>
                  <a:gd name="connsiteX5" fmla="*/ 2178923 w 2274102"/>
                  <a:gd name="connsiteY5" fmla="*/ 231149 h 1403893"/>
                  <a:gd name="connsiteX6" fmla="*/ 2148330 w 2274102"/>
                  <a:gd name="connsiteY6" fmla="*/ 275340 h 1403893"/>
                  <a:gd name="connsiteX7" fmla="*/ 2168726 w 2274102"/>
                  <a:gd name="connsiteY7" fmla="*/ 319530 h 1403893"/>
                  <a:gd name="connsiteX8" fmla="*/ 2229912 w 2274102"/>
                  <a:gd name="connsiteY8" fmla="*/ 326328 h 1403893"/>
                  <a:gd name="connsiteX9" fmla="*/ 2274102 w 2274102"/>
                  <a:gd name="connsiteY9" fmla="*/ 394314 h 1403893"/>
                  <a:gd name="connsiteX10" fmla="*/ 2185722 w 2274102"/>
                  <a:gd name="connsiteY10" fmla="*/ 455500 h 1403893"/>
                  <a:gd name="connsiteX11" fmla="*/ 2192520 w 2274102"/>
                  <a:gd name="connsiteY11" fmla="*/ 513287 h 1403893"/>
                  <a:gd name="connsiteX12" fmla="*/ 2127934 w 2274102"/>
                  <a:gd name="connsiteY12" fmla="*/ 520086 h 1403893"/>
                  <a:gd name="connsiteX13" fmla="*/ 2059949 w 2274102"/>
                  <a:gd name="connsiteY13" fmla="*/ 530284 h 1403893"/>
                  <a:gd name="connsiteX14" fmla="*/ 2029356 w 2274102"/>
                  <a:gd name="connsiteY14" fmla="*/ 584672 h 1403893"/>
                  <a:gd name="connsiteX15" fmla="*/ 2025957 w 2274102"/>
                  <a:gd name="connsiteY15" fmla="*/ 628862 h 1403893"/>
                  <a:gd name="connsiteX16" fmla="*/ 2036155 w 2274102"/>
                  <a:gd name="connsiteY16" fmla="*/ 700247 h 1403893"/>
                  <a:gd name="connsiteX17" fmla="*/ 1991964 w 2274102"/>
                  <a:gd name="connsiteY17" fmla="*/ 778430 h 1403893"/>
                  <a:gd name="connsiteX18" fmla="*/ 1968169 w 2274102"/>
                  <a:gd name="connsiteY18" fmla="*/ 785228 h 1403893"/>
                  <a:gd name="connsiteX19" fmla="*/ 1923979 w 2274102"/>
                  <a:gd name="connsiteY19" fmla="*/ 764832 h 1403893"/>
                  <a:gd name="connsiteX20" fmla="*/ 1896785 w 2274102"/>
                  <a:gd name="connsiteY20" fmla="*/ 795426 h 1403893"/>
                  <a:gd name="connsiteX21" fmla="*/ 1913781 w 2274102"/>
                  <a:gd name="connsiteY21" fmla="*/ 832818 h 1403893"/>
                  <a:gd name="connsiteX22" fmla="*/ 1838998 w 2274102"/>
                  <a:gd name="connsiteY22" fmla="*/ 863411 h 1403893"/>
                  <a:gd name="connsiteX23" fmla="*/ 1886587 w 2274102"/>
                  <a:gd name="connsiteY23" fmla="*/ 904202 h 1403893"/>
                  <a:gd name="connsiteX24" fmla="*/ 1900184 w 2274102"/>
                  <a:gd name="connsiteY24" fmla="*/ 989183 h 1403893"/>
                  <a:gd name="connsiteX25" fmla="*/ 1876389 w 2274102"/>
                  <a:gd name="connsiteY25" fmla="*/ 1046971 h 1403893"/>
                  <a:gd name="connsiteX26" fmla="*/ 1889987 w 2274102"/>
                  <a:gd name="connsiteY26" fmla="*/ 1121754 h 1403893"/>
                  <a:gd name="connsiteX27" fmla="*/ 1889987 w 2274102"/>
                  <a:gd name="connsiteY27" fmla="*/ 1193139 h 1403893"/>
                  <a:gd name="connsiteX28" fmla="*/ 1862792 w 2274102"/>
                  <a:gd name="connsiteY28" fmla="*/ 1186340 h 1403893"/>
                  <a:gd name="connsiteX29" fmla="*/ 1838998 w 2274102"/>
                  <a:gd name="connsiteY29" fmla="*/ 1244128 h 1403893"/>
                  <a:gd name="connsiteX30" fmla="*/ 1808404 w 2274102"/>
                  <a:gd name="connsiteY30" fmla="*/ 1298516 h 1403893"/>
                  <a:gd name="connsiteX31" fmla="*/ 1723423 w 2274102"/>
                  <a:gd name="connsiteY31" fmla="*/ 1284919 h 1403893"/>
                  <a:gd name="connsiteX32" fmla="*/ 1631643 w 2274102"/>
                  <a:gd name="connsiteY32" fmla="*/ 1298516 h 1403893"/>
                  <a:gd name="connsiteX33" fmla="*/ 1573856 w 2274102"/>
                  <a:gd name="connsiteY33" fmla="*/ 1230531 h 1403893"/>
                  <a:gd name="connsiteX34" fmla="*/ 1556859 w 2274102"/>
                  <a:gd name="connsiteY34" fmla="*/ 1244128 h 1403893"/>
                  <a:gd name="connsiteX35" fmla="*/ 1536464 w 2274102"/>
                  <a:gd name="connsiteY35" fmla="*/ 1301915 h 1403893"/>
                  <a:gd name="connsiteX36" fmla="*/ 1495673 w 2274102"/>
                  <a:gd name="connsiteY36" fmla="*/ 1359702 h 1403893"/>
                  <a:gd name="connsiteX37" fmla="*/ 1407292 w 2274102"/>
                  <a:gd name="connsiteY37" fmla="*/ 1373299 h 1403893"/>
                  <a:gd name="connsiteX38" fmla="*/ 1342706 w 2274102"/>
                  <a:gd name="connsiteY38" fmla="*/ 1393695 h 1403893"/>
                  <a:gd name="connsiteX39" fmla="*/ 1295117 w 2274102"/>
                  <a:gd name="connsiteY39" fmla="*/ 1366501 h 1403893"/>
                  <a:gd name="connsiteX40" fmla="*/ 1267923 w 2274102"/>
                  <a:gd name="connsiteY40" fmla="*/ 1403893 h 1403893"/>
                  <a:gd name="connsiteX41" fmla="*/ 1223732 w 2274102"/>
                  <a:gd name="connsiteY41" fmla="*/ 1373299 h 1403893"/>
                  <a:gd name="connsiteX42" fmla="*/ 1152348 w 2274102"/>
                  <a:gd name="connsiteY42" fmla="*/ 1366501 h 1403893"/>
                  <a:gd name="connsiteX43" fmla="*/ 1128553 w 2274102"/>
                  <a:gd name="connsiteY43" fmla="*/ 1318911 h 1403893"/>
                  <a:gd name="connsiteX44" fmla="*/ 1196538 w 2274102"/>
                  <a:gd name="connsiteY44" fmla="*/ 1329109 h 1403893"/>
                  <a:gd name="connsiteX45" fmla="*/ 1305314 w 2274102"/>
                  <a:gd name="connsiteY45" fmla="*/ 1329109 h 1403893"/>
                  <a:gd name="connsiteX46" fmla="*/ 1308714 w 2274102"/>
                  <a:gd name="connsiteY46" fmla="*/ 1264523 h 1403893"/>
                  <a:gd name="connsiteX47" fmla="*/ 1342706 w 2274102"/>
                  <a:gd name="connsiteY47" fmla="*/ 1257725 h 1403893"/>
                  <a:gd name="connsiteX48" fmla="*/ 1301915 w 2274102"/>
                  <a:gd name="connsiteY48" fmla="*/ 1230531 h 1403893"/>
                  <a:gd name="connsiteX49" fmla="*/ 1261124 w 2274102"/>
                  <a:gd name="connsiteY49" fmla="*/ 1230531 h 1403893"/>
                  <a:gd name="connsiteX50" fmla="*/ 1210135 w 2274102"/>
                  <a:gd name="connsiteY50" fmla="*/ 1271322 h 1403893"/>
                  <a:gd name="connsiteX51" fmla="*/ 1165945 w 2274102"/>
                  <a:gd name="connsiteY51" fmla="*/ 1244128 h 1403893"/>
                  <a:gd name="connsiteX52" fmla="*/ 1097960 w 2274102"/>
                  <a:gd name="connsiteY52" fmla="*/ 1233930 h 1403893"/>
                  <a:gd name="connsiteX53" fmla="*/ 1053769 w 2274102"/>
                  <a:gd name="connsiteY53" fmla="*/ 1199937 h 1403893"/>
                  <a:gd name="connsiteX54" fmla="*/ 1029975 w 2274102"/>
                  <a:gd name="connsiteY54" fmla="*/ 1230531 h 1403893"/>
                  <a:gd name="connsiteX55" fmla="*/ 1019777 w 2274102"/>
                  <a:gd name="connsiteY55" fmla="*/ 1278120 h 1403893"/>
                  <a:gd name="connsiteX56" fmla="*/ 1050370 w 2274102"/>
                  <a:gd name="connsiteY56" fmla="*/ 1278120 h 1403893"/>
                  <a:gd name="connsiteX57" fmla="*/ 1060568 w 2274102"/>
                  <a:gd name="connsiteY57" fmla="*/ 1322311 h 1403893"/>
                  <a:gd name="connsiteX58" fmla="*/ 1087762 w 2274102"/>
                  <a:gd name="connsiteY58" fmla="*/ 1322311 h 1403893"/>
                  <a:gd name="connsiteX59" fmla="*/ 1077564 w 2274102"/>
                  <a:gd name="connsiteY59" fmla="*/ 1369900 h 1403893"/>
                  <a:gd name="connsiteX60" fmla="*/ 1012978 w 2274102"/>
                  <a:gd name="connsiteY60" fmla="*/ 1393695 h 1403893"/>
                  <a:gd name="connsiteX61" fmla="*/ 982385 w 2274102"/>
                  <a:gd name="connsiteY61" fmla="*/ 1349505 h 1403893"/>
                  <a:gd name="connsiteX62" fmla="*/ 972187 w 2274102"/>
                  <a:gd name="connsiteY62" fmla="*/ 1281519 h 1403893"/>
                  <a:gd name="connsiteX63" fmla="*/ 944993 w 2274102"/>
                  <a:gd name="connsiteY63" fmla="*/ 1254325 h 1403893"/>
                  <a:gd name="connsiteX64" fmla="*/ 914400 w 2274102"/>
                  <a:gd name="connsiteY64" fmla="*/ 1244128 h 1403893"/>
                  <a:gd name="connsiteX65" fmla="*/ 927997 w 2274102"/>
                  <a:gd name="connsiteY65" fmla="*/ 1210135 h 1403893"/>
                  <a:gd name="connsiteX66" fmla="*/ 883807 w 2274102"/>
                  <a:gd name="connsiteY66" fmla="*/ 1155747 h 1403893"/>
                  <a:gd name="connsiteX67" fmla="*/ 792027 w 2274102"/>
                  <a:gd name="connsiteY67" fmla="*/ 1111557 h 1403893"/>
                  <a:gd name="connsiteX68" fmla="*/ 737639 w 2274102"/>
                  <a:gd name="connsiteY68" fmla="*/ 1091161 h 1403893"/>
                  <a:gd name="connsiteX69" fmla="*/ 730840 w 2274102"/>
                  <a:gd name="connsiteY69" fmla="*/ 1057169 h 1403893"/>
                  <a:gd name="connsiteX70" fmla="*/ 713844 w 2274102"/>
                  <a:gd name="connsiteY70" fmla="*/ 1108157 h 1403893"/>
                  <a:gd name="connsiteX71" fmla="*/ 758034 w 2274102"/>
                  <a:gd name="connsiteY71" fmla="*/ 1155747 h 1403893"/>
                  <a:gd name="connsiteX72" fmla="*/ 809023 w 2274102"/>
                  <a:gd name="connsiteY72" fmla="*/ 1169344 h 1403893"/>
                  <a:gd name="connsiteX73" fmla="*/ 822620 w 2274102"/>
                  <a:gd name="connsiteY73" fmla="*/ 1227131 h 1403893"/>
                  <a:gd name="connsiteX74" fmla="*/ 853213 w 2274102"/>
                  <a:gd name="connsiteY74" fmla="*/ 1233930 h 1403893"/>
                  <a:gd name="connsiteX75" fmla="*/ 839616 w 2274102"/>
                  <a:gd name="connsiteY75" fmla="*/ 1271322 h 1403893"/>
                  <a:gd name="connsiteX76" fmla="*/ 826019 w 2274102"/>
                  <a:gd name="connsiteY76" fmla="*/ 1325710 h 1403893"/>
                  <a:gd name="connsiteX77" fmla="*/ 758034 w 2274102"/>
                  <a:gd name="connsiteY77" fmla="*/ 1359702 h 1403893"/>
                  <a:gd name="connsiteX78" fmla="*/ 798825 w 2274102"/>
                  <a:gd name="connsiteY78" fmla="*/ 1312113 h 1403893"/>
                  <a:gd name="connsiteX79" fmla="*/ 805624 w 2274102"/>
                  <a:gd name="connsiteY79" fmla="*/ 1267922 h 1403893"/>
                  <a:gd name="connsiteX80" fmla="*/ 768232 w 2274102"/>
                  <a:gd name="connsiteY80" fmla="*/ 1227131 h 1403893"/>
                  <a:gd name="connsiteX81" fmla="*/ 778430 w 2274102"/>
                  <a:gd name="connsiteY81" fmla="*/ 1196538 h 1403893"/>
                  <a:gd name="connsiteX82" fmla="*/ 676452 w 2274102"/>
                  <a:gd name="connsiteY82" fmla="*/ 1165945 h 1403893"/>
                  <a:gd name="connsiteX83" fmla="*/ 686650 w 2274102"/>
                  <a:gd name="connsiteY83" fmla="*/ 1135351 h 1403893"/>
                  <a:gd name="connsiteX84" fmla="*/ 611866 w 2274102"/>
                  <a:gd name="connsiteY84" fmla="*/ 1118355 h 1403893"/>
                  <a:gd name="connsiteX85" fmla="*/ 611866 w 2274102"/>
                  <a:gd name="connsiteY85" fmla="*/ 1077564 h 1403893"/>
                  <a:gd name="connsiteX86" fmla="*/ 560877 w 2274102"/>
                  <a:gd name="connsiteY86" fmla="*/ 1063967 h 1403893"/>
                  <a:gd name="connsiteX87" fmla="*/ 533683 w 2274102"/>
                  <a:gd name="connsiteY87" fmla="*/ 1114956 h 1403893"/>
                  <a:gd name="connsiteX88" fmla="*/ 486094 w 2274102"/>
                  <a:gd name="connsiteY88" fmla="*/ 1152348 h 1403893"/>
                  <a:gd name="connsiteX89" fmla="*/ 404511 w 2274102"/>
                  <a:gd name="connsiteY89" fmla="*/ 1135351 h 1403893"/>
                  <a:gd name="connsiteX90" fmla="*/ 373918 w 2274102"/>
                  <a:gd name="connsiteY90" fmla="*/ 1193139 h 1403893"/>
                  <a:gd name="connsiteX91" fmla="*/ 336526 w 2274102"/>
                  <a:gd name="connsiteY91" fmla="*/ 1210135 h 1403893"/>
                  <a:gd name="connsiteX92" fmla="*/ 292336 w 2274102"/>
                  <a:gd name="connsiteY92" fmla="*/ 1230531 h 1403893"/>
                  <a:gd name="connsiteX93" fmla="*/ 285537 w 2274102"/>
                  <a:gd name="connsiteY93" fmla="*/ 1291717 h 1403893"/>
                  <a:gd name="connsiteX94" fmla="*/ 285537 w 2274102"/>
                  <a:gd name="connsiteY94" fmla="*/ 1342706 h 1403893"/>
                  <a:gd name="connsiteX95" fmla="*/ 203955 w 2274102"/>
                  <a:gd name="connsiteY95" fmla="*/ 1369900 h 1403893"/>
                  <a:gd name="connsiteX96" fmla="*/ 166563 w 2274102"/>
                  <a:gd name="connsiteY96" fmla="*/ 1403893 h 1403893"/>
                  <a:gd name="connsiteX97" fmla="*/ 78183 w 2274102"/>
                  <a:gd name="connsiteY97" fmla="*/ 1386896 h 1403893"/>
                  <a:gd name="connsiteX98" fmla="*/ 50989 w 2274102"/>
                  <a:gd name="connsiteY98" fmla="*/ 1329109 h 1403893"/>
                  <a:gd name="connsiteX99" fmla="*/ 0 w 2274102"/>
                  <a:gd name="connsiteY99" fmla="*/ 1318911 h 1403893"/>
                  <a:gd name="connsiteX100" fmla="*/ 3399 w 2274102"/>
                  <a:gd name="connsiteY100" fmla="*/ 1271322 h 1403893"/>
                  <a:gd name="connsiteX101" fmla="*/ 30593 w 2274102"/>
                  <a:gd name="connsiteY101" fmla="*/ 1213534 h 1403893"/>
                  <a:gd name="connsiteX102" fmla="*/ 13597 w 2274102"/>
                  <a:gd name="connsiteY102" fmla="*/ 1152348 h 1403893"/>
                  <a:gd name="connsiteX103" fmla="*/ 50989 w 2274102"/>
                  <a:gd name="connsiteY103" fmla="*/ 1104758 h 1403893"/>
                  <a:gd name="connsiteX104" fmla="*/ 118974 w 2274102"/>
                  <a:gd name="connsiteY104" fmla="*/ 1118355 h 1403893"/>
                  <a:gd name="connsiteX105" fmla="*/ 244746 w 2274102"/>
                  <a:gd name="connsiteY105" fmla="*/ 1114956 h 1403893"/>
                  <a:gd name="connsiteX106" fmla="*/ 261743 w 2274102"/>
                  <a:gd name="connsiteY106" fmla="*/ 1077564 h 1403893"/>
                  <a:gd name="connsiteX107" fmla="*/ 288937 w 2274102"/>
                  <a:gd name="connsiteY107" fmla="*/ 1023176 h 1403893"/>
                  <a:gd name="connsiteX108" fmla="*/ 248146 w 2274102"/>
                  <a:gd name="connsiteY108" fmla="*/ 1002780 h 1403893"/>
                  <a:gd name="connsiteX109" fmla="*/ 207355 w 2274102"/>
                  <a:gd name="connsiteY109" fmla="*/ 982385 h 1403893"/>
                  <a:gd name="connsiteX110" fmla="*/ 227750 w 2274102"/>
                  <a:gd name="connsiteY110" fmla="*/ 961989 h 1403893"/>
                  <a:gd name="connsiteX111" fmla="*/ 156366 w 2274102"/>
                  <a:gd name="connsiteY111" fmla="*/ 944993 h 1403893"/>
                  <a:gd name="connsiteX112" fmla="*/ 227750 w 2274102"/>
                  <a:gd name="connsiteY112" fmla="*/ 917799 h 1403893"/>
                  <a:gd name="connsiteX113" fmla="*/ 291373 w 2274102"/>
                  <a:gd name="connsiteY113" fmla="*/ 902529 h 1403893"/>
                  <a:gd name="connsiteX114" fmla="*/ 282138 w 2274102"/>
                  <a:gd name="connsiteY114" fmla="*/ 870209 h 1403893"/>
                  <a:gd name="connsiteX115" fmla="*/ 197157 w 2274102"/>
                  <a:gd name="connsiteY115" fmla="*/ 866810 h 1403893"/>
                  <a:gd name="connsiteX116" fmla="*/ 129172 w 2274102"/>
                  <a:gd name="connsiteY116" fmla="*/ 866810 h 1403893"/>
                  <a:gd name="connsiteX117" fmla="*/ 135970 w 2274102"/>
                  <a:gd name="connsiteY117" fmla="*/ 822620 h 1403893"/>
                  <a:gd name="connsiteX118" fmla="*/ 166563 w 2274102"/>
                  <a:gd name="connsiteY118" fmla="*/ 795426 h 1403893"/>
                  <a:gd name="connsiteX119" fmla="*/ 169963 w 2274102"/>
                  <a:gd name="connsiteY119" fmla="*/ 778430 h 1403893"/>
                  <a:gd name="connsiteX120" fmla="*/ 176761 w 2274102"/>
                  <a:gd name="connsiteY120" fmla="*/ 747836 h 1403893"/>
                  <a:gd name="connsiteX121" fmla="*/ 176761 w 2274102"/>
                  <a:gd name="connsiteY121" fmla="*/ 713844 h 1403893"/>
                  <a:gd name="connsiteX122" fmla="*/ 146168 w 2274102"/>
                  <a:gd name="connsiteY122" fmla="*/ 683250 h 1403893"/>
                  <a:gd name="connsiteX123" fmla="*/ 142769 w 2274102"/>
                  <a:gd name="connsiteY123" fmla="*/ 615265 h 1403893"/>
                  <a:gd name="connsiteX124" fmla="*/ 166563 w 2274102"/>
                  <a:gd name="connsiteY124" fmla="*/ 574474 h 1403893"/>
                  <a:gd name="connsiteX125" fmla="*/ 183560 w 2274102"/>
                  <a:gd name="connsiteY125" fmla="*/ 540482 h 1403893"/>
                  <a:gd name="connsiteX126" fmla="*/ 224351 w 2274102"/>
                  <a:gd name="connsiteY126" fmla="*/ 581273 h 1403893"/>
                  <a:gd name="connsiteX127" fmla="*/ 231149 w 2274102"/>
                  <a:gd name="connsiteY127" fmla="*/ 645859 h 1403893"/>
                  <a:gd name="connsiteX128" fmla="*/ 224351 w 2274102"/>
                  <a:gd name="connsiteY128" fmla="*/ 686650 h 1403893"/>
                  <a:gd name="connsiteX129" fmla="*/ 309332 w 2274102"/>
                  <a:gd name="connsiteY129" fmla="*/ 747836 h 1403893"/>
                  <a:gd name="connsiteX130" fmla="*/ 322929 w 2274102"/>
                  <a:gd name="connsiteY130" fmla="*/ 785228 h 1403893"/>
                  <a:gd name="connsiteX131" fmla="*/ 428344 w 2274102"/>
                  <a:gd name="connsiteY131" fmla="*/ 812258 h 1403893"/>
                  <a:gd name="connsiteX132" fmla="*/ 438504 w 2274102"/>
                  <a:gd name="connsiteY132" fmla="*/ 768232 h 1403893"/>
                  <a:gd name="connsiteX133" fmla="*/ 492892 w 2274102"/>
                  <a:gd name="connsiteY133" fmla="*/ 744437 h 1403893"/>
                  <a:gd name="connsiteX134" fmla="*/ 567676 w 2274102"/>
                  <a:gd name="connsiteY134" fmla="*/ 734239 h 1403893"/>
                  <a:gd name="connsiteX135" fmla="*/ 567676 w 2274102"/>
                  <a:gd name="connsiteY135" fmla="*/ 618664 h 1403893"/>
                  <a:gd name="connsiteX136" fmla="*/ 581273 w 2274102"/>
                  <a:gd name="connsiteY136" fmla="*/ 581273 h 1403893"/>
                  <a:gd name="connsiteX137" fmla="*/ 584672 w 2274102"/>
                  <a:gd name="connsiteY137" fmla="*/ 649258 h 1403893"/>
                  <a:gd name="connsiteX138" fmla="*/ 598269 w 2274102"/>
                  <a:gd name="connsiteY138" fmla="*/ 724041 h 1403893"/>
                  <a:gd name="connsiteX139" fmla="*/ 720642 w 2274102"/>
                  <a:gd name="connsiteY139" fmla="*/ 720642 h 1403893"/>
                  <a:gd name="connsiteX140" fmla="*/ 798825 w 2274102"/>
                  <a:gd name="connsiteY140" fmla="*/ 686650 h 1403893"/>
                  <a:gd name="connsiteX141" fmla="*/ 829418 w 2274102"/>
                  <a:gd name="connsiteY141" fmla="*/ 717243 h 1403893"/>
                  <a:gd name="connsiteX142" fmla="*/ 914400 w 2274102"/>
                  <a:gd name="connsiteY142" fmla="*/ 673053 h 1403893"/>
                  <a:gd name="connsiteX143" fmla="*/ 904202 w 2274102"/>
                  <a:gd name="connsiteY143" fmla="*/ 591470 h 1403893"/>
                  <a:gd name="connsiteX144" fmla="*/ 927997 w 2274102"/>
                  <a:gd name="connsiteY144" fmla="*/ 540482 h 1403893"/>
                  <a:gd name="connsiteX145" fmla="*/ 975587 w 2274102"/>
                  <a:gd name="connsiteY145" fmla="*/ 574474 h 1403893"/>
                  <a:gd name="connsiteX146" fmla="*/ 999381 w 2274102"/>
                  <a:gd name="connsiteY146" fmla="*/ 526885 h 1403893"/>
                  <a:gd name="connsiteX147" fmla="*/ 1026575 w 2274102"/>
                  <a:gd name="connsiteY147" fmla="*/ 492892 h 1403893"/>
                  <a:gd name="connsiteX148" fmla="*/ 1063967 w 2274102"/>
                  <a:gd name="connsiteY148" fmla="*/ 482694 h 1403893"/>
                  <a:gd name="connsiteX149" fmla="*/ 1121755 w 2274102"/>
                  <a:gd name="connsiteY149" fmla="*/ 462299 h 1403893"/>
                  <a:gd name="connsiteX150" fmla="*/ 1033374 w 2274102"/>
                  <a:gd name="connsiteY150" fmla="*/ 462299 h 1403893"/>
                  <a:gd name="connsiteX151" fmla="*/ 938195 w 2274102"/>
                  <a:gd name="connsiteY151" fmla="*/ 492892 h 1403893"/>
                  <a:gd name="connsiteX152" fmla="*/ 917799 w 2274102"/>
                  <a:gd name="connsiteY152" fmla="*/ 472496 h 1403893"/>
                  <a:gd name="connsiteX153" fmla="*/ 883807 w 2274102"/>
                  <a:gd name="connsiteY153" fmla="*/ 414709 h 1403893"/>
                  <a:gd name="connsiteX154" fmla="*/ 894004 w 2274102"/>
                  <a:gd name="connsiteY154" fmla="*/ 356922 h 1403893"/>
                  <a:gd name="connsiteX155" fmla="*/ 944993 w 2274102"/>
                  <a:gd name="connsiteY155" fmla="*/ 356922 h 1403893"/>
                  <a:gd name="connsiteX156" fmla="*/ 978986 w 2274102"/>
                  <a:gd name="connsiteY156" fmla="*/ 305933 h 1403893"/>
                  <a:gd name="connsiteX157" fmla="*/ 917799 w 2274102"/>
                  <a:gd name="connsiteY157" fmla="*/ 271940 h 1403893"/>
                  <a:gd name="connsiteX158" fmla="*/ 863411 w 2274102"/>
                  <a:gd name="connsiteY158" fmla="*/ 309332 h 1403893"/>
                  <a:gd name="connsiteX159" fmla="*/ 853213 w 2274102"/>
                  <a:gd name="connsiteY159" fmla="*/ 373918 h 1403893"/>
                  <a:gd name="connsiteX160" fmla="*/ 768232 w 2274102"/>
                  <a:gd name="connsiteY160" fmla="*/ 377317 h 1403893"/>
                  <a:gd name="connsiteX161" fmla="*/ 771631 w 2274102"/>
                  <a:gd name="connsiteY161" fmla="*/ 441903 h 1403893"/>
                  <a:gd name="connsiteX162" fmla="*/ 802224 w 2274102"/>
                  <a:gd name="connsiteY162" fmla="*/ 465698 h 1403893"/>
                  <a:gd name="connsiteX163" fmla="*/ 764833 w 2274102"/>
                  <a:gd name="connsiteY163" fmla="*/ 526885 h 1403893"/>
                  <a:gd name="connsiteX164" fmla="*/ 809023 w 2274102"/>
                  <a:gd name="connsiteY164" fmla="*/ 550679 h 1403893"/>
                  <a:gd name="connsiteX165" fmla="*/ 761433 w 2274102"/>
                  <a:gd name="connsiteY165" fmla="*/ 615265 h 1403893"/>
                  <a:gd name="connsiteX166" fmla="*/ 771631 w 2274102"/>
                  <a:gd name="connsiteY166" fmla="*/ 659456 h 1403893"/>
                  <a:gd name="connsiteX167" fmla="*/ 690049 w 2274102"/>
                  <a:gd name="connsiteY167" fmla="*/ 669653 h 1403893"/>
                  <a:gd name="connsiteX168" fmla="*/ 652657 w 2274102"/>
                  <a:gd name="connsiteY168" fmla="*/ 564276 h 1403893"/>
                  <a:gd name="connsiteX169" fmla="*/ 632262 w 2274102"/>
                  <a:gd name="connsiteY169" fmla="*/ 554079 h 1403893"/>
                  <a:gd name="connsiteX170" fmla="*/ 611866 w 2274102"/>
                  <a:gd name="connsiteY170" fmla="*/ 503090 h 1403893"/>
                  <a:gd name="connsiteX171" fmla="*/ 554079 w 2274102"/>
                  <a:gd name="connsiteY171" fmla="*/ 499690 h 1403893"/>
                  <a:gd name="connsiteX172" fmla="*/ 526885 w 2274102"/>
                  <a:gd name="connsiteY172" fmla="*/ 547280 h 1403893"/>
                  <a:gd name="connsiteX173" fmla="*/ 499691 w 2274102"/>
                  <a:gd name="connsiteY173" fmla="*/ 554079 h 1403893"/>
                  <a:gd name="connsiteX174" fmla="*/ 469097 w 2274102"/>
                  <a:gd name="connsiteY174" fmla="*/ 554079 h 1403893"/>
                  <a:gd name="connsiteX175" fmla="*/ 431705 w 2274102"/>
                  <a:gd name="connsiteY175" fmla="*/ 537082 h 1403893"/>
                  <a:gd name="connsiteX176" fmla="*/ 441903 w 2274102"/>
                  <a:gd name="connsiteY176" fmla="*/ 479295 h 1403893"/>
                  <a:gd name="connsiteX177" fmla="*/ 465698 w 2274102"/>
                  <a:gd name="connsiteY177" fmla="*/ 428306 h 1403893"/>
                  <a:gd name="connsiteX178" fmla="*/ 452101 w 2274102"/>
                  <a:gd name="connsiteY178" fmla="*/ 387515 h 1403893"/>
                  <a:gd name="connsiteX179" fmla="*/ 523485 w 2274102"/>
                  <a:gd name="connsiteY179" fmla="*/ 363720 h 1403893"/>
                  <a:gd name="connsiteX180" fmla="*/ 571075 w 2274102"/>
                  <a:gd name="connsiteY180" fmla="*/ 346724 h 1403893"/>
                  <a:gd name="connsiteX181" fmla="*/ 594870 w 2274102"/>
                  <a:gd name="connsiteY181" fmla="*/ 336526 h 1403893"/>
                  <a:gd name="connsiteX182" fmla="*/ 601668 w 2274102"/>
                  <a:gd name="connsiteY182" fmla="*/ 302534 h 1403893"/>
                  <a:gd name="connsiteX183" fmla="*/ 656056 w 2274102"/>
                  <a:gd name="connsiteY183" fmla="*/ 282138 h 1403893"/>
                  <a:gd name="connsiteX184" fmla="*/ 652657 w 2274102"/>
                  <a:gd name="connsiteY184" fmla="*/ 251545 h 1403893"/>
                  <a:gd name="connsiteX185" fmla="*/ 679851 w 2274102"/>
                  <a:gd name="connsiteY185" fmla="*/ 190358 h 1403893"/>
                  <a:gd name="connsiteX186" fmla="*/ 754635 w 2274102"/>
                  <a:gd name="connsiteY186" fmla="*/ 163164 h 1403893"/>
                  <a:gd name="connsiteX187" fmla="*/ 836217 w 2274102"/>
                  <a:gd name="connsiteY187" fmla="*/ 139369 h 1403893"/>
                  <a:gd name="connsiteX188" fmla="*/ 914400 w 2274102"/>
                  <a:gd name="connsiteY188" fmla="*/ 122373 h 1403893"/>
                  <a:gd name="connsiteX189" fmla="*/ 1009579 w 2274102"/>
                  <a:gd name="connsiteY189" fmla="*/ 139369 h 1403893"/>
                  <a:gd name="connsiteX190" fmla="*/ 1074165 w 2274102"/>
                  <a:gd name="connsiteY190" fmla="*/ 108776 h 1403893"/>
                  <a:gd name="connsiteX191" fmla="*/ 1128553 w 2274102"/>
                  <a:gd name="connsiteY191" fmla="*/ 132571 h 1403893"/>
                  <a:gd name="connsiteX192" fmla="*/ 1176143 w 2274102"/>
                  <a:gd name="connsiteY192" fmla="*/ 176761 h 1403893"/>
                  <a:gd name="connsiteX193" fmla="*/ 1281520 w 2274102"/>
                  <a:gd name="connsiteY193" fmla="*/ 169963 h 1403893"/>
                  <a:gd name="connsiteX194" fmla="*/ 1342706 w 2274102"/>
                  <a:gd name="connsiteY194" fmla="*/ 166563 h 1403893"/>
                  <a:gd name="connsiteX195" fmla="*/ 1366501 w 2274102"/>
                  <a:gd name="connsiteY195" fmla="*/ 173362 h 1403893"/>
                  <a:gd name="connsiteX196" fmla="*/ 1390296 w 2274102"/>
                  <a:gd name="connsiteY196" fmla="*/ 210754 h 1403893"/>
                  <a:gd name="connsiteX197" fmla="*/ 1352904 w 2274102"/>
                  <a:gd name="connsiteY197" fmla="*/ 234548 h 1403893"/>
                  <a:gd name="connsiteX198" fmla="*/ 1271322 w 2274102"/>
                  <a:gd name="connsiteY198" fmla="*/ 227750 h 1403893"/>
                  <a:gd name="connsiteX199" fmla="*/ 1223732 w 2274102"/>
                  <a:gd name="connsiteY199" fmla="*/ 254944 h 1403893"/>
                  <a:gd name="connsiteX200" fmla="*/ 1186340 w 2274102"/>
                  <a:gd name="connsiteY200" fmla="*/ 299134 h 1403893"/>
                  <a:gd name="connsiteX201" fmla="*/ 1257725 w 2274102"/>
                  <a:gd name="connsiteY201" fmla="*/ 316131 h 1403893"/>
                  <a:gd name="connsiteX202" fmla="*/ 1329109 w 2274102"/>
                  <a:gd name="connsiteY202" fmla="*/ 309332 h 1403893"/>
                  <a:gd name="connsiteX203" fmla="*/ 1356303 w 2274102"/>
                  <a:gd name="connsiteY203" fmla="*/ 254944 h 1403893"/>
                  <a:gd name="connsiteX204" fmla="*/ 1424288 w 2274102"/>
                  <a:gd name="connsiteY204" fmla="*/ 248145 h 1403893"/>
                  <a:gd name="connsiteX205" fmla="*/ 1454882 w 2274102"/>
                  <a:gd name="connsiteY205" fmla="*/ 197157 h 1403893"/>
                  <a:gd name="connsiteX206" fmla="*/ 1553460 w 2274102"/>
                  <a:gd name="connsiteY206" fmla="*/ 203955 h 1403893"/>
                  <a:gd name="connsiteX207" fmla="*/ 1658837 w 2274102"/>
                  <a:gd name="connsiteY207" fmla="*/ 183560 h 1403893"/>
                  <a:gd name="connsiteX208" fmla="*/ 1686031 w 2274102"/>
                  <a:gd name="connsiteY208" fmla="*/ 173362 h 1403893"/>
                  <a:gd name="connsiteX209" fmla="*/ 1764214 w 2274102"/>
                  <a:gd name="connsiteY209" fmla="*/ 186959 h 1403893"/>
                  <a:gd name="connsiteX210" fmla="*/ 1852595 w 2274102"/>
                  <a:gd name="connsiteY210" fmla="*/ 186959 h 1403893"/>
                  <a:gd name="connsiteX211" fmla="*/ 1838998 w 2274102"/>
                  <a:gd name="connsiteY211" fmla="*/ 135970 h 1403893"/>
                  <a:gd name="connsiteX212" fmla="*/ 1971569 w 2274102"/>
                  <a:gd name="connsiteY212" fmla="*/ 149567 h 1403893"/>
                  <a:gd name="connsiteX213" fmla="*/ 2036155 w 2274102"/>
                  <a:gd name="connsiteY213" fmla="*/ 139369 h 1403893"/>
                  <a:gd name="connsiteX214" fmla="*/ 1995363 w 2274102"/>
                  <a:gd name="connsiteY214" fmla="*/ 101977 h 1403893"/>
                  <a:gd name="connsiteX215" fmla="*/ 1995363 w 2274102"/>
                  <a:gd name="connsiteY215" fmla="*/ 61186 h 1403893"/>
                  <a:gd name="connsiteX216" fmla="*/ 2025957 w 2274102"/>
                  <a:gd name="connsiteY216" fmla="*/ 57787 h 1403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</a:cxnLst>
                <a:rect l="l" t="t" r="r" b="b"/>
                <a:pathLst>
                  <a:path w="2274102" h="1403893">
                    <a:moveTo>
                      <a:pt x="2039554" y="0"/>
                    </a:moveTo>
                    <a:lnTo>
                      <a:pt x="2090543" y="61186"/>
                    </a:lnTo>
                    <a:lnTo>
                      <a:pt x="2127934" y="132571"/>
                    </a:lnTo>
                    <a:lnTo>
                      <a:pt x="2189121" y="139369"/>
                    </a:lnTo>
                    <a:lnTo>
                      <a:pt x="2229912" y="197157"/>
                    </a:lnTo>
                    <a:lnTo>
                      <a:pt x="2178923" y="231149"/>
                    </a:lnTo>
                    <a:lnTo>
                      <a:pt x="2148330" y="275340"/>
                    </a:lnTo>
                    <a:lnTo>
                      <a:pt x="2168726" y="319530"/>
                    </a:lnTo>
                    <a:lnTo>
                      <a:pt x="2229912" y="326328"/>
                    </a:lnTo>
                    <a:lnTo>
                      <a:pt x="2274102" y="394314"/>
                    </a:lnTo>
                    <a:lnTo>
                      <a:pt x="2185722" y="455500"/>
                    </a:lnTo>
                    <a:lnTo>
                      <a:pt x="2192520" y="513287"/>
                    </a:lnTo>
                    <a:lnTo>
                      <a:pt x="2127934" y="520086"/>
                    </a:lnTo>
                    <a:lnTo>
                      <a:pt x="2059949" y="530284"/>
                    </a:lnTo>
                    <a:lnTo>
                      <a:pt x="2029356" y="584672"/>
                    </a:lnTo>
                    <a:lnTo>
                      <a:pt x="2025957" y="628862"/>
                    </a:lnTo>
                    <a:lnTo>
                      <a:pt x="2036155" y="700247"/>
                    </a:lnTo>
                    <a:lnTo>
                      <a:pt x="1991964" y="778430"/>
                    </a:lnTo>
                    <a:lnTo>
                      <a:pt x="1968169" y="785228"/>
                    </a:lnTo>
                    <a:lnTo>
                      <a:pt x="1923979" y="764832"/>
                    </a:lnTo>
                    <a:lnTo>
                      <a:pt x="1896785" y="795426"/>
                    </a:lnTo>
                    <a:lnTo>
                      <a:pt x="1913781" y="832818"/>
                    </a:lnTo>
                    <a:lnTo>
                      <a:pt x="1838998" y="863411"/>
                    </a:lnTo>
                    <a:lnTo>
                      <a:pt x="1886587" y="904202"/>
                    </a:lnTo>
                    <a:lnTo>
                      <a:pt x="1900184" y="989183"/>
                    </a:lnTo>
                    <a:lnTo>
                      <a:pt x="1876389" y="1046971"/>
                    </a:lnTo>
                    <a:lnTo>
                      <a:pt x="1889987" y="1121754"/>
                    </a:lnTo>
                    <a:lnTo>
                      <a:pt x="1889987" y="1193139"/>
                    </a:lnTo>
                    <a:lnTo>
                      <a:pt x="1862792" y="1186340"/>
                    </a:lnTo>
                    <a:lnTo>
                      <a:pt x="1838998" y="1244128"/>
                    </a:lnTo>
                    <a:lnTo>
                      <a:pt x="1808404" y="1298516"/>
                    </a:lnTo>
                    <a:lnTo>
                      <a:pt x="1723423" y="1284919"/>
                    </a:lnTo>
                    <a:lnTo>
                      <a:pt x="1631643" y="1298516"/>
                    </a:lnTo>
                    <a:lnTo>
                      <a:pt x="1573856" y="1230531"/>
                    </a:lnTo>
                    <a:lnTo>
                      <a:pt x="1556859" y="1244128"/>
                    </a:lnTo>
                    <a:lnTo>
                      <a:pt x="1536464" y="1301915"/>
                    </a:lnTo>
                    <a:lnTo>
                      <a:pt x="1495673" y="1359702"/>
                    </a:lnTo>
                    <a:lnTo>
                      <a:pt x="1407292" y="1373299"/>
                    </a:lnTo>
                    <a:lnTo>
                      <a:pt x="1342706" y="1393695"/>
                    </a:lnTo>
                    <a:lnTo>
                      <a:pt x="1295117" y="1366501"/>
                    </a:lnTo>
                    <a:lnTo>
                      <a:pt x="1267923" y="1403893"/>
                    </a:lnTo>
                    <a:lnTo>
                      <a:pt x="1223732" y="1373299"/>
                    </a:lnTo>
                    <a:lnTo>
                      <a:pt x="1152348" y="1366501"/>
                    </a:lnTo>
                    <a:lnTo>
                      <a:pt x="1128553" y="1318911"/>
                    </a:lnTo>
                    <a:lnTo>
                      <a:pt x="1196538" y="1329109"/>
                    </a:lnTo>
                    <a:lnTo>
                      <a:pt x="1305314" y="1329109"/>
                    </a:lnTo>
                    <a:lnTo>
                      <a:pt x="1308714" y="1264523"/>
                    </a:lnTo>
                    <a:lnTo>
                      <a:pt x="1342706" y="1257725"/>
                    </a:lnTo>
                    <a:lnTo>
                      <a:pt x="1301915" y="1230531"/>
                    </a:lnTo>
                    <a:lnTo>
                      <a:pt x="1261124" y="1230531"/>
                    </a:lnTo>
                    <a:lnTo>
                      <a:pt x="1210135" y="1271322"/>
                    </a:lnTo>
                    <a:lnTo>
                      <a:pt x="1165945" y="1244128"/>
                    </a:lnTo>
                    <a:lnTo>
                      <a:pt x="1097960" y="1233930"/>
                    </a:lnTo>
                    <a:lnTo>
                      <a:pt x="1053769" y="1199937"/>
                    </a:lnTo>
                    <a:lnTo>
                      <a:pt x="1029975" y="1230531"/>
                    </a:lnTo>
                    <a:lnTo>
                      <a:pt x="1019777" y="1278120"/>
                    </a:lnTo>
                    <a:lnTo>
                      <a:pt x="1050370" y="1278120"/>
                    </a:lnTo>
                    <a:lnTo>
                      <a:pt x="1060568" y="1322311"/>
                    </a:lnTo>
                    <a:lnTo>
                      <a:pt x="1087762" y="1322311"/>
                    </a:lnTo>
                    <a:lnTo>
                      <a:pt x="1077564" y="1369900"/>
                    </a:lnTo>
                    <a:lnTo>
                      <a:pt x="1012978" y="1393695"/>
                    </a:lnTo>
                    <a:lnTo>
                      <a:pt x="982385" y="1349505"/>
                    </a:lnTo>
                    <a:lnTo>
                      <a:pt x="972187" y="1281519"/>
                    </a:lnTo>
                    <a:lnTo>
                      <a:pt x="944993" y="1254325"/>
                    </a:lnTo>
                    <a:lnTo>
                      <a:pt x="914400" y="1244128"/>
                    </a:lnTo>
                    <a:lnTo>
                      <a:pt x="927997" y="1210135"/>
                    </a:lnTo>
                    <a:lnTo>
                      <a:pt x="883807" y="1155747"/>
                    </a:lnTo>
                    <a:lnTo>
                      <a:pt x="792027" y="1111557"/>
                    </a:lnTo>
                    <a:lnTo>
                      <a:pt x="737639" y="1091161"/>
                    </a:lnTo>
                    <a:lnTo>
                      <a:pt x="730840" y="1057169"/>
                    </a:lnTo>
                    <a:lnTo>
                      <a:pt x="713844" y="1108157"/>
                    </a:lnTo>
                    <a:lnTo>
                      <a:pt x="758034" y="1155747"/>
                    </a:lnTo>
                    <a:lnTo>
                      <a:pt x="809023" y="1169344"/>
                    </a:lnTo>
                    <a:lnTo>
                      <a:pt x="822620" y="1227131"/>
                    </a:lnTo>
                    <a:lnTo>
                      <a:pt x="853213" y="1233930"/>
                    </a:lnTo>
                    <a:lnTo>
                      <a:pt x="839616" y="1271322"/>
                    </a:lnTo>
                    <a:lnTo>
                      <a:pt x="826019" y="1325710"/>
                    </a:lnTo>
                    <a:lnTo>
                      <a:pt x="758034" y="1359702"/>
                    </a:lnTo>
                    <a:lnTo>
                      <a:pt x="798825" y="1312113"/>
                    </a:lnTo>
                    <a:lnTo>
                      <a:pt x="805624" y="1267922"/>
                    </a:lnTo>
                    <a:lnTo>
                      <a:pt x="768232" y="1227131"/>
                    </a:lnTo>
                    <a:lnTo>
                      <a:pt x="778430" y="1196538"/>
                    </a:lnTo>
                    <a:lnTo>
                      <a:pt x="676452" y="1165945"/>
                    </a:lnTo>
                    <a:lnTo>
                      <a:pt x="686650" y="1135351"/>
                    </a:lnTo>
                    <a:lnTo>
                      <a:pt x="611866" y="1118355"/>
                    </a:lnTo>
                    <a:lnTo>
                      <a:pt x="611866" y="1077564"/>
                    </a:lnTo>
                    <a:lnTo>
                      <a:pt x="560877" y="1063967"/>
                    </a:lnTo>
                    <a:lnTo>
                      <a:pt x="533683" y="1114956"/>
                    </a:lnTo>
                    <a:lnTo>
                      <a:pt x="486094" y="1152348"/>
                    </a:lnTo>
                    <a:lnTo>
                      <a:pt x="404511" y="1135351"/>
                    </a:lnTo>
                    <a:lnTo>
                      <a:pt x="373918" y="1193139"/>
                    </a:lnTo>
                    <a:lnTo>
                      <a:pt x="336526" y="1210135"/>
                    </a:lnTo>
                    <a:lnTo>
                      <a:pt x="292336" y="1230531"/>
                    </a:lnTo>
                    <a:lnTo>
                      <a:pt x="285537" y="1291717"/>
                    </a:lnTo>
                    <a:lnTo>
                      <a:pt x="285537" y="1342706"/>
                    </a:lnTo>
                    <a:lnTo>
                      <a:pt x="203955" y="1369900"/>
                    </a:lnTo>
                    <a:lnTo>
                      <a:pt x="166563" y="1403893"/>
                    </a:lnTo>
                    <a:lnTo>
                      <a:pt x="78183" y="1386896"/>
                    </a:lnTo>
                    <a:lnTo>
                      <a:pt x="50989" y="1329109"/>
                    </a:lnTo>
                    <a:lnTo>
                      <a:pt x="0" y="1318911"/>
                    </a:lnTo>
                    <a:lnTo>
                      <a:pt x="3399" y="1271322"/>
                    </a:lnTo>
                    <a:lnTo>
                      <a:pt x="30593" y="1213534"/>
                    </a:lnTo>
                    <a:lnTo>
                      <a:pt x="13597" y="1152348"/>
                    </a:lnTo>
                    <a:lnTo>
                      <a:pt x="50989" y="1104758"/>
                    </a:lnTo>
                    <a:lnTo>
                      <a:pt x="118974" y="1118355"/>
                    </a:lnTo>
                    <a:lnTo>
                      <a:pt x="244746" y="1114956"/>
                    </a:lnTo>
                    <a:lnTo>
                      <a:pt x="261743" y="1077564"/>
                    </a:lnTo>
                    <a:lnTo>
                      <a:pt x="288937" y="1023176"/>
                    </a:lnTo>
                    <a:lnTo>
                      <a:pt x="248146" y="1002780"/>
                    </a:lnTo>
                    <a:lnTo>
                      <a:pt x="207355" y="982385"/>
                    </a:lnTo>
                    <a:lnTo>
                      <a:pt x="227750" y="961989"/>
                    </a:lnTo>
                    <a:lnTo>
                      <a:pt x="156366" y="944993"/>
                    </a:lnTo>
                    <a:lnTo>
                      <a:pt x="227750" y="917799"/>
                    </a:lnTo>
                    <a:lnTo>
                      <a:pt x="291373" y="902529"/>
                    </a:lnTo>
                    <a:lnTo>
                      <a:pt x="282138" y="870209"/>
                    </a:lnTo>
                    <a:lnTo>
                      <a:pt x="197157" y="866810"/>
                    </a:lnTo>
                    <a:lnTo>
                      <a:pt x="129172" y="866810"/>
                    </a:lnTo>
                    <a:lnTo>
                      <a:pt x="135970" y="822620"/>
                    </a:lnTo>
                    <a:lnTo>
                      <a:pt x="166563" y="795426"/>
                    </a:lnTo>
                    <a:lnTo>
                      <a:pt x="169963" y="778430"/>
                    </a:lnTo>
                    <a:lnTo>
                      <a:pt x="176761" y="747836"/>
                    </a:lnTo>
                    <a:lnTo>
                      <a:pt x="176761" y="713844"/>
                    </a:lnTo>
                    <a:lnTo>
                      <a:pt x="146168" y="683250"/>
                    </a:lnTo>
                    <a:lnTo>
                      <a:pt x="142769" y="615265"/>
                    </a:lnTo>
                    <a:lnTo>
                      <a:pt x="166563" y="574474"/>
                    </a:lnTo>
                    <a:lnTo>
                      <a:pt x="183560" y="540482"/>
                    </a:lnTo>
                    <a:lnTo>
                      <a:pt x="224351" y="581273"/>
                    </a:lnTo>
                    <a:lnTo>
                      <a:pt x="231149" y="645859"/>
                    </a:lnTo>
                    <a:lnTo>
                      <a:pt x="224351" y="686650"/>
                    </a:lnTo>
                    <a:lnTo>
                      <a:pt x="309332" y="747836"/>
                    </a:lnTo>
                    <a:lnTo>
                      <a:pt x="322929" y="785228"/>
                    </a:lnTo>
                    <a:lnTo>
                      <a:pt x="428344" y="812258"/>
                    </a:lnTo>
                    <a:lnTo>
                      <a:pt x="438504" y="768232"/>
                    </a:lnTo>
                    <a:lnTo>
                      <a:pt x="492892" y="744437"/>
                    </a:lnTo>
                    <a:lnTo>
                      <a:pt x="567676" y="734239"/>
                    </a:lnTo>
                    <a:lnTo>
                      <a:pt x="567676" y="618664"/>
                    </a:lnTo>
                    <a:lnTo>
                      <a:pt x="581273" y="581273"/>
                    </a:lnTo>
                    <a:lnTo>
                      <a:pt x="584672" y="649258"/>
                    </a:lnTo>
                    <a:lnTo>
                      <a:pt x="598269" y="724041"/>
                    </a:lnTo>
                    <a:lnTo>
                      <a:pt x="720642" y="720642"/>
                    </a:lnTo>
                    <a:lnTo>
                      <a:pt x="798825" y="686650"/>
                    </a:lnTo>
                    <a:lnTo>
                      <a:pt x="829418" y="717243"/>
                    </a:lnTo>
                    <a:lnTo>
                      <a:pt x="914400" y="673053"/>
                    </a:lnTo>
                    <a:lnTo>
                      <a:pt x="904202" y="591470"/>
                    </a:lnTo>
                    <a:lnTo>
                      <a:pt x="927997" y="540482"/>
                    </a:lnTo>
                    <a:lnTo>
                      <a:pt x="975587" y="574474"/>
                    </a:lnTo>
                    <a:lnTo>
                      <a:pt x="999381" y="526885"/>
                    </a:lnTo>
                    <a:lnTo>
                      <a:pt x="1026575" y="492892"/>
                    </a:lnTo>
                    <a:lnTo>
                      <a:pt x="1063967" y="482694"/>
                    </a:lnTo>
                    <a:lnTo>
                      <a:pt x="1121755" y="462299"/>
                    </a:lnTo>
                    <a:lnTo>
                      <a:pt x="1033374" y="462299"/>
                    </a:lnTo>
                    <a:lnTo>
                      <a:pt x="938195" y="492892"/>
                    </a:lnTo>
                    <a:lnTo>
                      <a:pt x="917799" y="472496"/>
                    </a:lnTo>
                    <a:lnTo>
                      <a:pt x="883807" y="414709"/>
                    </a:lnTo>
                    <a:lnTo>
                      <a:pt x="894004" y="356922"/>
                    </a:lnTo>
                    <a:lnTo>
                      <a:pt x="944993" y="356922"/>
                    </a:lnTo>
                    <a:lnTo>
                      <a:pt x="978986" y="305933"/>
                    </a:lnTo>
                    <a:lnTo>
                      <a:pt x="917799" y="271940"/>
                    </a:lnTo>
                    <a:lnTo>
                      <a:pt x="863411" y="309332"/>
                    </a:lnTo>
                    <a:lnTo>
                      <a:pt x="853213" y="373918"/>
                    </a:lnTo>
                    <a:lnTo>
                      <a:pt x="768232" y="377317"/>
                    </a:lnTo>
                    <a:lnTo>
                      <a:pt x="771631" y="441903"/>
                    </a:lnTo>
                    <a:lnTo>
                      <a:pt x="802224" y="465698"/>
                    </a:lnTo>
                    <a:lnTo>
                      <a:pt x="764833" y="526885"/>
                    </a:lnTo>
                    <a:lnTo>
                      <a:pt x="809023" y="550679"/>
                    </a:lnTo>
                    <a:lnTo>
                      <a:pt x="761433" y="615265"/>
                    </a:lnTo>
                    <a:lnTo>
                      <a:pt x="771631" y="659456"/>
                    </a:lnTo>
                    <a:lnTo>
                      <a:pt x="690049" y="669653"/>
                    </a:lnTo>
                    <a:lnTo>
                      <a:pt x="652657" y="564276"/>
                    </a:lnTo>
                    <a:lnTo>
                      <a:pt x="632262" y="554079"/>
                    </a:lnTo>
                    <a:lnTo>
                      <a:pt x="611866" y="503090"/>
                    </a:lnTo>
                    <a:lnTo>
                      <a:pt x="554079" y="499690"/>
                    </a:lnTo>
                    <a:lnTo>
                      <a:pt x="526885" y="547280"/>
                    </a:lnTo>
                    <a:lnTo>
                      <a:pt x="499691" y="554079"/>
                    </a:lnTo>
                    <a:lnTo>
                      <a:pt x="469097" y="554079"/>
                    </a:lnTo>
                    <a:lnTo>
                      <a:pt x="431705" y="537082"/>
                    </a:lnTo>
                    <a:lnTo>
                      <a:pt x="441903" y="479295"/>
                    </a:lnTo>
                    <a:lnTo>
                      <a:pt x="465698" y="428306"/>
                    </a:lnTo>
                    <a:lnTo>
                      <a:pt x="452101" y="387515"/>
                    </a:lnTo>
                    <a:lnTo>
                      <a:pt x="523485" y="363720"/>
                    </a:lnTo>
                    <a:cubicBezTo>
                      <a:pt x="569207" y="349652"/>
                      <a:pt x="556778" y="361021"/>
                      <a:pt x="571075" y="346724"/>
                    </a:cubicBezTo>
                    <a:lnTo>
                      <a:pt x="594870" y="336526"/>
                    </a:lnTo>
                    <a:lnTo>
                      <a:pt x="601668" y="302534"/>
                    </a:lnTo>
                    <a:lnTo>
                      <a:pt x="656056" y="282138"/>
                    </a:lnTo>
                    <a:lnTo>
                      <a:pt x="652657" y="251545"/>
                    </a:lnTo>
                    <a:lnTo>
                      <a:pt x="679851" y="190358"/>
                    </a:lnTo>
                    <a:lnTo>
                      <a:pt x="754635" y="163164"/>
                    </a:lnTo>
                    <a:lnTo>
                      <a:pt x="836217" y="139369"/>
                    </a:lnTo>
                    <a:lnTo>
                      <a:pt x="914400" y="122373"/>
                    </a:lnTo>
                    <a:lnTo>
                      <a:pt x="1009579" y="139369"/>
                    </a:lnTo>
                    <a:lnTo>
                      <a:pt x="1074165" y="108776"/>
                    </a:lnTo>
                    <a:lnTo>
                      <a:pt x="1128553" y="132571"/>
                    </a:lnTo>
                    <a:lnTo>
                      <a:pt x="1176143" y="176761"/>
                    </a:lnTo>
                    <a:lnTo>
                      <a:pt x="1281520" y="169963"/>
                    </a:lnTo>
                    <a:lnTo>
                      <a:pt x="1342706" y="166563"/>
                    </a:lnTo>
                    <a:lnTo>
                      <a:pt x="1366501" y="173362"/>
                    </a:lnTo>
                    <a:lnTo>
                      <a:pt x="1390296" y="210754"/>
                    </a:lnTo>
                    <a:lnTo>
                      <a:pt x="1352904" y="234548"/>
                    </a:lnTo>
                    <a:lnTo>
                      <a:pt x="1271322" y="227750"/>
                    </a:lnTo>
                    <a:lnTo>
                      <a:pt x="1223732" y="254944"/>
                    </a:lnTo>
                    <a:lnTo>
                      <a:pt x="1186340" y="299134"/>
                    </a:lnTo>
                    <a:lnTo>
                      <a:pt x="1257725" y="316131"/>
                    </a:lnTo>
                    <a:lnTo>
                      <a:pt x="1329109" y="309332"/>
                    </a:lnTo>
                    <a:lnTo>
                      <a:pt x="1356303" y="254944"/>
                    </a:lnTo>
                    <a:lnTo>
                      <a:pt x="1424288" y="248145"/>
                    </a:lnTo>
                    <a:lnTo>
                      <a:pt x="1454882" y="197157"/>
                    </a:lnTo>
                    <a:lnTo>
                      <a:pt x="1553460" y="203955"/>
                    </a:lnTo>
                    <a:lnTo>
                      <a:pt x="1658837" y="183560"/>
                    </a:lnTo>
                    <a:lnTo>
                      <a:pt x="1686031" y="173362"/>
                    </a:lnTo>
                    <a:lnTo>
                      <a:pt x="1764214" y="186959"/>
                    </a:lnTo>
                    <a:lnTo>
                      <a:pt x="1852595" y="186959"/>
                    </a:lnTo>
                    <a:lnTo>
                      <a:pt x="1838998" y="135970"/>
                    </a:lnTo>
                    <a:lnTo>
                      <a:pt x="1971569" y="149567"/>
                    </a:lnTo>
                    <a:lnTo>
                      <a:pt x="2036155" y="139369"/>
                    </a:lnTo>
                    <a:lnTo>
                      <a:pt x="1995363" y="101977"/>
                    </a:lnTo>
                    <a:lnTo>
                      <a:pt x="1995363" y="61186"/>
                    </a:lnTo>
                    <a:lnTo>
                      <a:pt x="2025957" y="577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531209" y="2382879"/>
                <a:ext cx="78183" cy="149567"/>
              </a:xfrm>
              <a:custGeom>
                <a:avLst/>
                <a:gdLst>
                  <a:gd name="connsiteX0" fmla="*/ 67985 w 78183"/>
                  <a:gd name="connsiteY0" fmla="*/ 37392 h 149567"/>
                  <a:gd name="connsiteX1" fmla="*/ 78183 w 78183"/>
                  <a:gd name="connsiteY1" fmla="*/ 91780 h 149567"/>
                  <a:gd name="connsiteX2" fmla="*/ 64586 w 78183"/>
                  <a:gd name="connsiteY2" fmla="*/ 129172 h 149567"/>
                  <a:gd name="connsiteX3" fmla="*/ 6798 w 78183"/>
                  <a:gd name="connsiteY3" fmla="*/ 149567 h 149567"/>
                  <a:gd name="connsiteX4" fmla="*/ 0 w 78183"/>
                  <a:gd name="connsiteY4" fmla="*/ 81582 h 149567"/>
                  <a:gd name="connsiteX5" fmla="*/ 13597 w 78183"/>
                  <a:gd name="connsiteY5" fmla="*/ 0 h 149567"/>
                  <a:gd name="connsiteX6" fmla="*/ 67985 w 78183"/>
                  <a:gd name="connsiteY6" fmla="*/ 37392 h 14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83" h="149567">
                    <a:moveTo>
                      <a:pt x="67985" y="37392"/>
                    </a:moveTo>
                    <a:lnTo>
                      <a:pt x="78183" y="91780"/>
                    </a:lnTo>
                    <a:lnTo>
                      <a:pt x="64586" y="129172"/>
                    </a:lnTo>
                    <a:lnTo>
                      <a:pt x="6798" y="149567"/>
                    </a:lnTo>
                    <a:lnTo>
                      <a:pt x="0" y="81582"/>
                    </a:lnTo>
                    <a:lnTo>
                      <a:pt x="13597" y="0"/>
                    </a:lnTo>
                    <a:lnTo>
                      <a:pt x="67985" y="3739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5" name="7 CuadroTexto"/>
          <p:cNvSpPr txBox="1"/>
          <p:nvPr/>
        </p:nvSpPr>
        <p:spPr>
          <a:xfrm>
            <a:off x="239713" y="1558925"/>
            <a:ext cx="552608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GLOBAL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WORLD MAPS</a:t>
            </a:r>
          </a:p>
        </p:txBody>
      </p:sp>
      <p:sp>
        <p:nvSpPr>
          <p:cNvPr id="46" name="7 CuadroTexto"/>
          <p:cNvSpPr txBox="1"/>
          <p:nvPr/>
        </p:nvSpPr>
        <p:spPr>
          <a:xfrm>
            <a:off x="982663" y="620713"/>
            <a:ext cx="2932112" cy="287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Notes++ for students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7813675" y="1906588"/>
            <a:ext cx="909638" cy="612775"/>
          </a:xfrm>
          <a:prstGeom prst="rect">
            <a:avLst/>
          </a:prstGeom>
          <a:solidFill>
            <a:srgbClr val="F796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linea-basic-10"/>
                <a:cs typeface="Roboto Light"/>
              </a:rPr>
              <a:t>BRAZIL</a:t>
            </a:r>
            <a:endParaRPr lang="en-US" sz="2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7813675" y="2967038"/>
            <a:ext cx="896938" cy="612775"/>
          </a:xfrm>
          <a:prstGeom prst="rect">
            <a:avLst/>
          </a:prstGeom>
          <a:solidFill>
            <a:srgbClr val="2180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linea-software-10"/>
                <a:cs typeface="Roboto Light"/>
              </a:rPr>
              <a:t>USA</a:t>
            </a:r>
            <a:endParaRPr lang="en-US" sz="2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15400" y="1884363"/>
            <a:ext cx="1600200" cy="265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In Brazil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8937625" y="2949575"/>
            <a:ext cx="2008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Bold"/>
              </a:rPr>
              <a:t>in the United States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813675" y="4095750"/>
            <a:ext cx="874713" cy="612775"/>
          </a:xfrm>
          <a:prstGeom prst="rect">
            <a:avLst/>
          </a:prstGeom>
          <a:solidFill>
            <a:srgbClr val="C835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linea-software-10"/>
                <a:cs typeface="Roboto Light"/>
              </a:rPr>
              <a:t>ASIA</a:t>
            </a:r>
            <a:endParaRPr lang="en-US" sz="2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915400" y="4078288"/>
            <a:ext cx="1600200" cy="263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In Asia</a:t>
            </a:r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7813675" y="5075238"/>
            <a:ext cx="874713" cy="612775"/>
          </a:xfrm>
          <a:prstGeom prst="rect">
            <a:avLst/>
          </a:prstGeom>
          <a:solidFill>
            <a:srgbClr val="91B7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linea-software-10"/>
                <a:cs typeface="Roboto Light"/>
              </a:rPr>
              <a:t>RUSSIA</a:t>
            </a:r>
            <a:endParaRPr lang="en-US" sz="2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15400" y="5057775"/>
            <a:ext cx="1600200" cy="263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In Russia</a:t>
            </a:r>
          </a:p>
        </p:txBody>
      </p:sp>
    </p:spTree>
    <p:custDataLst>
      <p:tags r:id="rId1"/>
    </p:custDataLst>
  </p:cSld>
  <p:clrMapOvr>
    <a:masterClrMapping/>
  </p:clrMapOvr>
  <p:transition spd="slow" advTm="814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6" grpId="0" animBg="1"/>
      <p:bldP spid="57" grpId="0" animBg="1"/>
      <p:bldP spid="58" grpId="0"/>
      <p:bldP spid="60" grpId="0"/>
      <p:bldP spid="62" grpId="0" animBg="1"/>
      <p:bldP spid="64" grpId="0"/>
      <p:bldP spid="65" grpId="0" animBg="1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983432" y="620689"/>
            <a:ext cx="2931968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Notes++ for students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3" name="7 CuadroTexto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Take your notes anywhere, anytime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Roboto Bold"/>
              <a:cs typeface="Roboto Bol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71864" y="2564904"/>
            <a:ext cx="2032248" cy="1944216"/>
            <a:chOff x="5071864" y="2564904"/>
            <a:chExt cx="2032248" cy="1944216"/>
          </a:xfrm>
        </p:grpSpPr>
        <p:sp>
          <p:nvSpPr>
            <p:cNvPr id="9" name="Arc 8"/>
            <p:cNvSpPr/>
            <p:nvPr/>
          </p:nvSpPr>
          <p:spPr>
            <a:xfrm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2180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108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F796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00A18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16200000">
              <a:off x="5106516" y="2564904"/>
              <a:ext cx="1944216" cy="1944216"/>
            </a:xfrm>
            <a:prstGeom prst="arc">
              <a:avLst/>
            </a:prstGeom>
            <a:ln w="76200">
              <a:solidFill>
                <a:srgbClr val="C835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1864" y="3053918"/>
              <a:ext cx="2032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rPr>
                <a:t>N++</a:t>
              </a:r>
              <a:endPara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01634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 rot="16200000">
            <a:off x="1199456" y="1988840"/>
            <a:ext cx="1944216" cy="1944216"/>
          </a:xfrm>
          <a:prstGeom prst="arc">
            <a:avLst/>
          </a:prstGeom>
          <a:ln w="76200">
            <a:solidFill>
              <a:srgbClr val="C835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5400000">
            <a:off x="8976320" y="3933056"/>
            <a:ext cx="1944216" cy="1944216"/>
          </a:xfrm>
          <a:prstGeom prst="arc">
            <a:avLst/>
          </a:prstGeom>
          <a:ln w="76200">
            <a:solidFill>
              <a:srgbClr val="00A1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7 CuadroTexto"/>
          <p:cNvSpPr txBox="1"/>
          <p:nvPr/>
        </p:nvSpPr>
        <p:spPr>
          <a:xfrm>
            <a:off x="4336450" y="908460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Notes++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Roboto Bold"/>
              <a:cs typeface="Roboto Bold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11826" y="1704513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7 CuadroTexto"/>
          <p:cNvSpPr txBox="1"/>
          <p:nvPr/>
        </p:nvSpPr>
        <p:spPr>
          <a:xfrm>
            <a:off x="4414836" y="1846555"/>
            <a:ext cx="5447137" cy="334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lphaLcPeriod"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This is all in one solution for students</a:t>
            </a:r>
          </a:p>
          <a:p>
            <a:pPr marL="342900" indent="-342900">
              <a:lnSpc>
                <a:spcPct val="110000"/>
              </a:lnSpc>
              <a:buFont typeface="+mj-lt"/>
              <a:buAutoNum type="alphaLcPeriod"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It provides the whole documented information of the notes prepared live in  the class by teachers own language.</a:t>
            </a:r>
          </a:p>
          <a:p>
            <a:pPr marL="342900" indent="-342900">
              <a:lnSpc>
                <a:spcPct val="110000"/>
              </a:lnSpc>
              <a:buFont typeface="+mj-lt"/>
              <a:buAutoNum type="alphaLcPeriod"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It uses artificial intelligence for preparing points like</a:t>
            </a:r>
          </a:p>
          <a:p>
            <a:pPr marL="342900" indent="-342900">
              <a:lnSpc>
                <a:spcPct val="110000"/>
              </a:lnSpc>
              <a:buFont typeface="+mj-lt"/>
              <a:buAutoNum type="alphaLcPeriod"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Uses natural language processing for getting sentiments from the text and making the points or topic of the day</a:t>
            </a:r>
          </a:p>
          <a:p>
            <a:pPr marL="342900" indent="-342900">
              <a:lnSpc>
                <a:spcPct val="110000"/>
              </a:lnSpc>
              <a:buFont typeface="+mj-lt"/>
              <a:buAutoNum type="alphaLcPeriod"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Uses live  speech to text or text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speech transformation for converting sounds into text</a:t>
            </a:r>
          </a:p>
          <a:p>
            <a:pPr marL="342900" indent="-342900">
              <a:lnSpc>
                <a:spcPct val="110000"/>
              </a:lnSpc>
              <a:buFont typeface="+mj-lt"/>
              <a:buAutoNum type="alphaLcPeriod"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It used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Roboto Light"/>
              <a:cs typeface="Roboto Light"/>
            </a:endParaRPr>
          </a:p>
          <a:p>
            <a:pPr marL="342900" indent="-342900">
              <a:lnSpc>
                <a:spcPct val="110000"/>
              </a:lnSpc>
              <a:defRPr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3432" y="4509120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</a:t>
            </a:r>
            <a:r>
              <a:rPr lang="en-US" sz="1200" kern="600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EXtRA</a:t>
            </a:r>
            <a:endParaRPr lang="en-US" sz="1200" kern="600" spc="6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1" name="7 CuadroTexto"/>
          <p:cNvSpPr txBox="1"/>
          <p:nvPr/>
        </p:nvSpPr>
        <p:spPr>
          <a:xfrm>
            <a:off x="983432" y="620689"/>
            <a:ext cx="2931968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Notes++ for students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pic>
        <p:nvPicPr>
          <p:cNvPr id="12" name="Picture Placeholder 11" descr="dlanor-s-703975-unsplash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873" r="21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47014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950" y="912813"/>
            <a:ext cx="28067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1057275" y="2619375"/>
            <a:ext cx="7921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7 CuadroTexto"/>
          <p:cNvSpPr txBox="1"/>
          <p:nvPr/>
        </p:nvSpPr>
        <p:spPr>
          <a:xfrm>
            <a:off x="1057275" y="2798763"/>
            <a:ext cx="3940175" cy="36132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Full Control over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teachers content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Light"/>
              <a:cs typeface="Roboto Light"/>
            </a:endParaRPr>
          </a:p>
          <a:p>
            <a:pPr marL="228600" indent="-2286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Using advance artificial intelligence API’S to retrieve the information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Uses Tone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Analyzer to insert special </a:t>
            </a:r>
            <a:r>
              <a:rPr lang="en-US" sz="1600" b="1" dirty="0" err="1" smtClean="0">
                <a:solidFill>
                  <a:schemeClr val="accent1"/>
                </a:solidFill>
                <a:latin typeface="Roboto Light"/>
                <a:cs typeface="Roboto Light"/>
              </a:rPr>
              <a:t>smillies</a:t>
            </a:r>
            <a:endParaRPr lang="en-US" sz="1600" b="1" dirty="0">
              <a:solidFill>
                <a:schemeClr val="accent1"/>
              </a:solidFill>
              <a:latin typeface="Roboto Light"/>
              <a:cs typeface="Roboto Light"/>
            </a:endParaRPr>
          </a:p>
          <a:p>
            <a:pPr marL="228600" indent="-2286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Uses Language Translator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Uses Natural Language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Processing (NLP) and python natural language toolkit (NLTK)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Light"/>
              <a:cs typeface="Roboto Light"/>
            </a:endParaRPr>
          </a:p>
          <a:p>
            <a:pPr marL="228600" indent="-2286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Uses special recognition over  language for inserting relevant pictures in the notes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Light"/>
              <a:cs typeface="Roboto Light"/>
            </a:endParaRPr>
          </a:p>
          <a:p>
            <a:pPr marL="228600" indent="-2286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9500" y="6141216"/>
            <a:ext cx="1466850" cy="5762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Note++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6" name="7 CuadroTexto"/>
          <p:cNvSpPr txBox="1"/>
          <p:nvPr/>
        </p:nvSpPr>
        <p:spPr>
          <a:xfrm>
            <a:off x="946150" y="1366838"/>
            <a:ext cx="5526088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Notes++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comprises of full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capabilities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of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convincing you in a most advanced futuristic manner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Roboto Bold"/>
              <a:cs typeface="Roboto Bold"/>
            </a:endParaRPr>
          </a:p>
        </p:txBody>
      </p:sp>
      <p:sp>
        <p:nvSpPr>
          <p:cNvPr id="7" name="7 CuadroTexto"/>
          <p:cNvSpPr txBox="1"/>
          <p:nvPr/>
        </p:nvSpPr>
        <p:spPr>
          <a:xfrm>
            <a:off x="982663" y="620713"/>
            <a:ext cx="2932112" cy="287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TTM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2163" y="6141216"/>
            <a:ext cx="1466850" cy="576262"/>
          </a:xfrm>
          <a:prstGeom prst="rect">
            <a:avLst/>
          </a:prstGeom>
          <a:noFill/>
          <a:ln>
            <a:solidFill>
              <a:srgbClr val="C835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For Students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7626350" y="1628775"/>
            <a:ext cx="2055813" cy="3603625"/>
            <a:chOff x="7626641" y="1628800"/>
            <a:chExt cx="2055649" cy="3604341"/>
          </a:xfrm>
        </p:grpSpPr>
        <p:sp>
          <p:nvSpPr>
            <p:cNvPr id="9" name="Rectangle 8"/>
            <p:cNvSpPr/>
            <p:nvPr/>
          </p:nvSpPr>
          <p:spPr>
            <a:xfrm>
              <a:off x="7626641" y="1628800"/>
              <a:ext cx="2055649" cy="360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8069518" y="2799018"/>
              <a:ext cx="1222277" cy="1168632"/>
              <a:chOff x="5105480" y="2565051"/>
              <a:chExt cx="2033221" cy="1943987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 rot="10800000"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 rot="54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162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05480" y="3063436"/>
                <a:ext cx="2033221" cy="107536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N++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 advTm="184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82663" y="1628775"/>
            <a:ext cx="7921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46150" y="912813"/>
            <a:ext cx="55260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Tone Analyzer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82663" y="620713"/>
            <a:ext cx="2932112" cy="287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Notes++ for students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9475" y="183767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2180B4"/>
                </a:solidFill>
                <a:latin typeface="linea-basic-10" pitchFamily="49" charset="0"/>
                <a:ea typeface="linea-basic-10" pitchFamily="49" charset="0"/>
                <a:cs typeface="linea-basic-10" pitchFamily="49" charset="0"/>
              </a:rPr>
              <a:t>T</a:t>
            </a:r>
          </a:p>
        </p:txBody>
      </p:sp>
      <p:sp>
        <p:nvSpPr>
          <p:cNvPr id="10" name="7 CuadroTexto"/>
          <p:cNvSpPr txBox="1">
            <a:spLocks noChangeArrowheads="1"/>
          </p:cNvSpPr>
          <p:nvPr/>
        </p:nvSpPr>
        <p:spPr bwMode="auto">
          <a:xfrm>
            <a:off x="879475" y="2299640"/>
            <a:ext cx="591185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For </a:t>
            </a: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understanding </a:t>
            </a: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in teachers sound</a:t>
            </a: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 </a:t>
            </a:r>
            <a:endParaRPr lang="en-US" sz="1600" dirty="0">
              <a:solidFill>
                <a:srgbClr val="7F7F7F"/>
              </a:solidFill>
              <a:latin typeface="Helvetica Light"/>
              <a:ea typeface="Helvetica Light"/>
              <a:cs typeface="Helvetica Light"/>
            </a:endParaRPr>
          </a:p>
          <a:p>
            <a:pPr marL="342900" indent="-342900" eaLnBrk="1" hangingPunct="1">
              <a:lnSpc>
                <a:spcPct val="110000"/>
              </a:lnSpc>
              <a:buFont typeface="+mj-lt"/>
              <a:buAutoNum type="alphaLcPeriod"/>
              <a:defRPr/>
            </a:pPr>
            <a:r>
              <a:rPr lang="en-US" sz="1600" dirty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emotion (anger, disgust, fear, joy and sadness</a:t>
            </a: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)</a:t>
            </a:r>
            <a:endParaRPr lang="en-US" sz="1600" dirty="0">
              <a:solidFill>
                <a:srgbClr val="7F7F7F"/>
              </a:solidFill>
              <a:latin typeface="Helvetica Light"/>
              <a:ea typeface="Helvetica Light"/>
              <a:cs typeface="Helvetica Light"/>
            </a:endParaRPr>
          </a:p>
          <a:p>
            <a:pPr marL="342900" indent="-342900" eaLnBrk="1" hangingPunct="1">
              <a:lnSpc>
                <a:spcPct val="110000"/>
              </a:lnSpc>
              <a:buFont typeface="+mj-lt"/>
              <a:buAutoNum type="alphaLcPeriod"/>
              <a:defRPr/>
            </a:pPr>
            <a:r>
              <a:rPr lang="en-US" sz="1600" dirty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Social Propensities (openness, conscientiousness, extroversion, agreeableness and emotional range) </a:t>
            </a:r>
          </a:p>
          <a:p>
            <a:pPr marL="342900" indent="-342900" eaLnBrk="1" hangingPunct="1">
              <a:lnSpc>
                <a:spcPct val="110000"/>
              </a:lnSpc>
              <a:buFont typeface="+mj-lt"/>
              <a:buAutoNum type="alphaLcPeriod"/>
              <a:defRPr/>
            </a:pPr>
            <a:r>
              <a:rPr lang="en-US" sz="1600" dirty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Language style(analytical, confident)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1600" dirty="0">
              <a:solidFill>
                <a:srgbClr val="7F7F7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24" name="Picture 23" descr="Iphon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950" y="912813"/>
            <a:ext cx="28067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6350" y="1628775"/>
            <a:ext cx="2055813" cy="3603625"/>
            <a:chOff x="7626641" y="1628800"/>
            <a:chExt cx="2055649" cy="3604341"/>
          </a:xfrm>
        </p:grpSpPr>
        <p:sp>
          <p:nvSpPr>
            <p:cNvPr id="25" name="Rectangle 24"/>
            <p:cNvSpPr/>
            <p:nvPr/>
          </p:nvSpPr>
          <p:spPr>
            <a:xfrm>
              <a:off x="7626641" y="1628800"/>
              <a:ext cx="2055649" cy="360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8048882" y="2799019"/>
              <a:ext cx="1222277" cy="1168633"/>
              <a:chOff x="5071152" y="2565051"/>
              <a:chExt cx="2033221" cy="1943987"/>
            </a:xfrm>
          </p:grpSpPr>
          <p:sp>
            <p:nvSpPr>
              <p:cNvPr id="27" name="Arc 26"/>
              <p:cNvSpPr/>
              <p:nvPr/>
            </p:nvSpPr>
            <p:spPr>
              <a:xfrm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Arc 27"/>
              <p:cNvSpPr/>
              <p:nvPr/>
            </p:nvSpPr>
            <p:spPr>
              <a:xfrm rot="10800000"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54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 rot="162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71152" y="2995581"/>
                <a:ext cx="2033221" cy="107536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N++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endParaRPr>
              </a:p>
            </p:txBody>
          </p:sp>
        </p:grpSp>
      </p:grpSp>
      <p:pic>
        <p:nvPicPr>
          <p:cNvPr id="28681" name="Picture 31" descr="screenshot-cloud.ibm.com-2019.03.07-22-31-49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6150" y="3852909"/>
            <a:ext cx="5921375" cy="2655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spd="slow" advTm="5437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7275" y="1628775"/>
            <a:ext cx="7921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46150" y="912813"/>
            <a:ext cx="55260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Language Translator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82663" y="620713"/>
            <a:ext cx="2932112" cy="287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 Notes++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9475" y="1628775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2180B4"/>
                </a:solidFill>
                <a:latin typeface="linea-basic-10" pitchFamily="49" charset="0"/>
                <a:ea typeface="linea-basic-10" pitchFamily="49" charset="0"/>
                <a:cs typeface="linea-basic-10" pitchFamily="49" charset="0"/>
              </a:rPr>
              <a:t>L</a:t>
            </a:r>
          </a:p>
        </p:txBody>
      </p:sp>
      <p:sp>
        <p:nvSpPr>
          <p:cNvPr id="10" name="7 CuadroTexto"/>
          <p:cNvSpPr txBox="1">
            <a:spLocks noChangeArrowheads="1"/>
          </p:cNvSpPr>
          <p:nvPr/>
        </p:nvSpPr>
        <p:spPr bwMode="auto">
          <a:xfrm>
            <a:off x="879475" y="2090737"/>
            <a:ext cx="5911850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1600" dirty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It’ translate to </a:t>
            </a: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your own </a:t>
            </a:r>
            <a:r>
              <a:rPr lang="en-US" sz="1600" dirty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specific </a:t>
            </a: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 so that it can be used globally</a:t>
            </a:r>
            <a:endParaRPr lang="en-US" sz="1600" dirty="0">
              <a:solidFill>
                <a:srgbClr val="7F7F7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24" name="Picture 23" descr="Iphon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950" y="912813"/>
            <a:ext cx="28067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6350" y="1628775"/>
            <a:ext cx="2055813" cy="3603625"/>
            <a:chOff x="7626641" y="1628800"/>
            <a:chExt cx="2055649" cy="3604341"/>
          </a:xfrm>
        </p:grpSpPr>
        <p:sp>
          <p:nvSpPr>
            <p:cNvPr id="25" name="Rectangle 24"/>
            <p:cNvSpPr/>
            <p:nvPr/>
          </p:nvSpPr>
          <p:spPr>
            <a:xfrm>
              <a:off x="7626641" y="1628800"/>
              <a:ext cx="2055649" cy="360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8048882" y="2799019"/>
              <a:ext cx="1222277" cy="1168633"/>
              <a:chOff x="5071152" y="2565051"/>
              <a:chExt cx="2033221" cy="1943987"/>
            </a:xfrm>
          </p:grpSpPr>
          <p:sp>
            <p:nvSpPr>
              <p:cNvPr id="27" name="Arc 26"/>
              <p:cNvSpPr/>
              <p:nvPr/>
            </p:nvSpPr>
            <p:spPr>
              <a:xfrm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Arc 27"/>
              <p:cNvSpPr/>
              <p:nvPr/>
            </p:nvSpPr>
            <p:spPr>
              <a:xfrm rot="10800000"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54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 rot="162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71152" y="2995581"/>
                <a:ext cx="2033221" cy="107536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N++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endParaRPr>
              </a:p>
            </p:txBody>
          </p:sp>
        </p:grpSp>
      </p:grpSp>
      <p:pic>
        <p:nvPicPr>
          <p:cNvPr id="29705" name="Picture 15" descr="screenshot-cloud.ibm.com-2019.03.07-22-32-35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113" y="3057525"/>
            <a:ext cx="6791325" cy="3325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spd="slow" advTm="2343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7275" y="1431925"/>
            <a:ext cx="7921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46150" y="908050"/>
            <a:ext cx="627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Natural Language Processing (NLP)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82663" y="620713"/>
            <a:ext cx="2932112" cy="287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Notes++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9475" y="1431925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2180B4"/>
                </a:solidFill>
                <a:latin typeface="linea-basic-10" pitchFamily="49" charset="0"/>
                <a:ea typeface="linea-basic-10" pitchFamily="49" charset="0"/>
                <a:cs typeface="linea-basic-10" pitchFamily="49" charset="0"/>
              </a:rPr>
              <a:t>N</a:t>
            </a:r>
          </a:p>
        </p:txBody>
      </p:sp>
      <p:sp>
        <p:nvSpPr>
          <p:cNvPr id="10" name="7 CuadroTexto"/>
          <p:cNvSpPr txBox="1">
            <a:spLocks noChangeArrowheads="1"/>
          </p:cNvSpPr>
          <p:nvPr/>
        </p:nvSpPr>
        <p:spPr bwMode="auto">
          <a:xfrm>
            <a:off x="879475" y="1893887"/>
            <a:ext cx="591185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Font typeface="+mj-lt"/>
              <a:buAutoNum type="alphaLcPeriod"/>
            </a:pPr>
            <a:r>
              <a:rPr lang="en-US" sz="1600" dirty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For retrieving content such as concepts, entities, keywords, categories, sentiments, emotions, </a:t>
            </a: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relations</a:t>
            </a:r>
          </a:p>
          <a:p>
            <a:pPr marL="342900" indent="-342900" eaLnBrk="1" hangingPunct="1">
              <a:lnSpc>
                <a:spcPct val="110000"/>
              </a:lnSpc>
              <a:buFont typeface="+mj-lt"/>
              <a:buAutoNum type="alphaLcPeriod"/>
            </a:pP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Uses natural language processing for inserting specific pictures in the </a:t>
            </a:r>
            <a:r>
              <a:rPr lang="en-US" sz="1600" dirty="0" err="1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relevent</a:t>
            </a: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 notes</a:t>
            </a:r>
            <a:endParaRPr lang="en-US" sz="1600" dirty="0">
              <a:solidFill>
                <a:srgbClr val="7F7F7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24" name="Picture 23" descr="Iphon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950" y="912813"/>
            <a:ext cx="28067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6350" y="1628775"/>
            <a:ext cx="2055813" cy="3603625"/>
            <a:chOff x="7626641" y="1628800"/>
            <a:chExt cx="2055649" cy="3604341"/>
          </a:xfrm>
        </p:grpSpPr>
        <p:sp>
          <p:nvSpPr>
            <p:cNvPr id="25" name="Rectangle 24"/>
            <p:cNvSpPr/>
            <p:nvPr/>
          </p:nvSpPr>
          <p:spPr>
            <a:xfrm>
              <a:off x="7626641" y="1628800"/>
              <a:ext cx="2055649" cy="360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8048882" y="2799019"/>
              <a:ext cx="1222277" cy="1168633"/>
              <a:chOff x="5071152" y="2565051"/>
              <a:chExt cx="2033221" cy="1943987"/>
            </a:xfrm>
          </p:grpSpPr>
          <p:sp>
            <p:nvSpPr>
              <p:cNvPr id="27" name="Arc 26"/>
              <p:cNvSpPr/>
              <p:nvPr/>
            </p:nvSpPr>
            <p:spPr>
              <a:xfrm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Arc 27"/>
              <p:cNvSpPr/>
              <p:nvPr/>
            </p:nvSpPr>
            <p:spPr>
              <a:xfrm rot="10800000"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54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 rot="162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71152" y="2995581"/>
                <a:ext cx="2033221" cy="107536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N++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endParaRPr>
              </a:p>
            </p:txBody>
          </p:sp>
        </p:grpSp>
      </p:grpSp>
      <p:pic>
        <p:nvPicPr>
          <p:cNvPr id="30729" name="Picture 15" descr="screenshot-cloud.ibm.com-2019.03.07-22-32-4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275" y="3284738"/>
            <a:ext cx="6223000" cy="301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spd="slow" advTm="1938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7275" y="1144588"/>
            <a:ext cx="7921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46150" y="620713"/>
            <a:ext cx="627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Q&amp;A  with Watson Discovery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Roboto Bold"/>
              <a:cs typeface="Roboto Bold"/>
            </a:endParaRPr>
          </a:p>
        </p:txBody>
      </p:sp>
      <p:sp>
        <p:nvSpPr>
          <p:cNvPr id="6" name="7 CuadroTexto"/>
          <p:cNvSpPr txBox="1"/>
          <p:nvPr/>
        </p:nvSpPr>
        <p:spPr>
          <a:xfrm>
            <a:off x="946150" y="333376"/>
            <a:ext cx="2932112" cy="287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Notes++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9475" y="1167110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2180B4"/>
                </a:solidFill>
                <a:latin typeface="linea-basic-10" pitchFamily="49" charset="0"/>
                <a:ea typeface="linea-basic-10" pitchFamily="49" charset="0"/>
                <a:cs typeface="linea-basic-10" pitchFamily="49" charset="0"/>
              </a:rPr>
              <a:t>Q</a:t>
            </a:r>
            <a:endParaRPr lang="en-US" sz="2400" b="1" dirty="0">
              <a:solidFill>
                <a:srgbClr val="2180B4"/>
              </a:solidFill>
              <a:latin typeface="linea-basic-10" pitchFamily="49" charset="0"/>
              <a:ea typeface="linea-basic-10" pitchFamily="49" charset="0"/>
              <a:cs typeface="linea-basic-10" pitchFamily="49" charset="0"/>
            </a:endParaRPr>
          </a:p>
        </p:txBody>
      </p:sp>
      <p:sp>
        <p:nvSpPr>
          <p:cNvPr id="10" name="7 CuadroTexto"/>
          <p:cNvSpPr txBox="1">
            <a:spLocks noChangeArrowheads="1"/>
          </p:cNvSpPr>
          <p:nvPr/>
        </p:nvSpPr>
        <p:spPr bwMode="auto">
          <a:xfrm>
            <a:off x="879475" y="1482571"/>
            <a:ext cx="59118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Font typeface="+mj-lt"/>
              <a:buAutoNum type="alphaLcPeriod"/>
            </a:pP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If you are finally analyzing all of the text, still if you are unable to find the insights then try this one</a:t>
            </a:r>
          </a:p>
          <a:p>
            <a:pPr marL="342900" indent="-342900" eaLnBrk="1" hangingPunct="1">
              <a:lnSpc>
                <a:spcPct val="110000"/>
              </a:lnSpc>
              <a:buFont typeface="+mj-lt"/>
              <a:buAutoNum type="alphaLcPeriod"/>
            </a:pPr>
            <a:r>
              <a:rPr lang="en-US" sz="1600" dirty="0" smtClean="0">
                <a:solidFill>
                  <a:srgbClr val="7F7F7F"/>
                </a:solidFill>
                <a:latin typeface="Helvetica Light"/>
                <a:ea typeface="Helvetica Light"/>
                <a:cs typeface="Helvetica Light"/>
              </a:rPr>
              <a:t>You can search any question in your mind as a natural language and get the appropriate relevant answer according to that.</a:t>
            </a:r>
            <a:endParaRPr lang="en-US" sz="1600" dirty="0">
              <a:solidFill>
                <a:srgbClr val="7F7F7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24" name="Picture 23" descr="Iphon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950" y="912813"/>
            <a:ext cx="28067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6350" y="1628775"/>
            <a:ext cx="2055813" cy="3603625"/>
            <a:chOff x="7626641" y="1628800"/>
            <a:chExt cx="2055649" cy="3604341"/>
          </a:xfrm>
        </p:grpSpPr>
        <p:sp>
          <p:nvSpPr>
            <p:cNvPr id="25" name="Rectangle 24"/>
            <p:cNvSpPr/>
            <p:nvPr/>
          </p:nvSpPr>
          <p:spPr>
            <a:xfrm>
              <a:off x="7626641" y="1628800"/>
              <a:ext cx="2055649" cy="360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8048882" y="2799019"/>
              <a:ext cx="1222277" cy="1168633"/>
              <a:chOff x="5071152" y="2565051"/>
              <a:chExt cx="2033221" cy="1943987"/>
            </a:xfrm>
          </p:grpSpPr>
          <p:sp>
            <p:nvSpPr>
              <p:cNvPr id="27" name="Arc 26"/>
              <p:cNvSpPr/>
              <p:nvPr/>
            </p:nvSpPr>
            <p:spPr>
              <a:xfrm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Arc 27"/>
              <p:cNvSpPr/>
              <p:nvPr/>
            </p:nvSpPr>
            <p:spPr>
              <a:xfrm rot="10800000">
                <a:off x="5105480" y="2565052"/>
                <a:ext cx="1946082" cy="194398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54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 rot="16200000">
                <a:off x="5106529" y="2564003"/>
                <a:ext cx="1943986" cy="1946082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71152" y="2995581"/>
                <a:ext cx="2033221" cy="107536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N++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endParaRPr>
              </a:p>
            </p:txBody>
          </p:sp>
        </p:grpSp>
      </p:grpSp>
      <p:pic>
        <p:nvPicPr>
          <p:cNvPr id="17" name="Picture 16" descr="screenshot-discovery-eu-gb.watsonplatform.net-2019.03.08-15-07-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9122"/>
            <a:ext cx="7457243" cy="3729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spd="slow" advTm="1938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.3|0.4|0.5|0.6|0.5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5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1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|0.4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|0.4|0.6"/>
</p:tagLst>
</file>

<file path=ppt/theme/theme1.xml><?xml version="1.0" encoding="utf-8"?>
<a:theme xmlns:a="http://schemas.openxmlformats.org/drawingml/2006/main" name="Office Theme">
  <a:themeElements>
    <a:clrScheme name="new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2593C1"/>
      </a:accent1>
      <a:accent2>
        <a:srgbClr val="00AE99"/>
      </a:accent2>
      <a:accent3>
        <a:srgbClr val="A1C170"/>
      </a:accent3>
      <a:accent4>
        <a:srgbClr val="FAA644"/>
      </a:accent4>
      <a:accent5>
        <a:srgbClr val="D44A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3317</TotalTime>
  <Words>354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Ramstein</cp:lastModifiedBy>
  <cp:revision>578</cp:revision>
  <dcterms:created xsi:type="dcterms:W3CDTF">2015-10-30T09:48:02Z</dcterms:created>
  <dcterms:modified xsi:type="dcterms:W3CDTF">2019-03-08T10:24:18Z</dcterms:modified>
</cp:coreProperties>
</file>