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65" r:id="rId5"/>
    <p:sldId id="266" r:id="rId6"/>
    <p:sldId id="272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5503" autoAdjust="0"/>
  </p:normalViewPr>
  <p:slideViewPr>
    <p:cSldViewPr snapToGrid="0">
      <p:cViewPr varScale="1">
        <p:scale>
          <a:sx n="100" d="100"/>
          <a:sy n="100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660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750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092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61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746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6496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986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588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26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26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26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26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26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979760" y="1871974"/>
            <a:ext cx="8224402" cy="29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dirty="0">
                <a:solidFill>
                  <a:srgbClr val="FFFFFF"/>
                </a:solidFill>
                <a:latin typeface="+mj-lt"/>
                <a:ea typeface="Century Schoolbook"/>
                <a:cs typeface="Century Schoolbook"/>
                <a:sym typeface="Century Schoolbook"/>
              </a:rPr>
              <a:t>Winning In The Digital Age Hackathon for Data Engineers</a:t>
            </a:r>
            <a:endParaRPr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 dirty="0">
              <a:solidFill>
                <a:srgbClr val="FFFFFF"/>
              </a:solidFill>
              <a:latin typeface="+mj-lt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Enabling More Targeted Promotions and Lower Customer Acquisition Costs</a:t>
            </a:r>
            <a:endParaRPr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15222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2866" y="6219041"/>
            <a:ext cx="1826266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3;p34">
            <a:extLst>
              <a:ext uri="{FF2B5EF4-FFF2-40B4-BE49-F238E27FC236}">
                <a16:creationId xmlns:a16="http://schemas.microsoft.com/office/drawing/2014/main" id="{72E18E18-CDF2-43FB-BD1F-4F4CB7134B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5896" y="1124257"/>
            <a:ext cx="7540205" cy="15955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A72BD-6392-4E33-865D-500AA14A91D7}"/>
              </a:ext>
            </a:extLst>
          </p:cNvPr>
          <p:cNvSpPr txBox="1"/>
          <p:nvPr/>
        </p:nvSpPr>
        <p:spPr>
          <a:xfrm>
            <a:off x="4057095" y="2902998"/>
            <a:ext cx="432342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Submitted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By: Md Zeeshan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Alam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Email: gerialworld@gmail.com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Mobile No: +918448525602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2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64937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37202" y="197415"/>
            <a:ext cx="11487854" cy="58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5;p27">
            <a:extLst>
              <a:ext uri="{FF2B5EF4-FFF2-40B4-BE49-F238E27FC236}">
                <a16:creationId xmlns:a16="http://schemas.microsoft.com/office/drawing/2014/main" id="{C8A99E39-975B-41DD-9233-831B449388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64937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37202" y="197415"/>
            <a:ext cx="11487854" cy="58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Approach taken to create the model</a:t>
            </a:r>
            <a:endParaRPr lang="en-US" sz="3200" b="1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5;p27">
            <a:extLst>
              <a:ext uri="{FF2B5EF4-FFF2-40B4-BE49-F238E27FC236}">
                <a16:creationId xmlns:a16="http://schemas.microsoft.com/office/drawing/2014/main" id="{C39DDA71-9FF5-41F8-A2F2-ECBBB6C5EB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15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64937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37202" y="197415"/>
            <a:ext cx="11487854" cy="58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</a:rPr>
              <a:t>Any supporting assumptions, functional requirements(FR) and non-functional requirements(NFR)</a:t>
            </a:r>
            <a:endParaRPr lang="en-US"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5;p27">
            <a:extLst>
              <a:ext uri="{FF2B5EF4-FFF2-40B4-BE49-F238E27FC236}">
                <a16:creationId xmlns:a16="http://schemas.microsoft.com/office/drawing/2014/main" id="{0B38561B-B52B-48F2-A129-CD117DBFD1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17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489577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57452" y="0"/>
            <a:ext cx="11567604" cy="604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List of AWS services used, higher abstraction model</a:t>
            </a:r>
            <a:endParaRPr lang="en-US" sz="2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4BA3-BE88-4B38-9563-83FB36A3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547077"/>
            <a:ext cx="12192000" cy="6310921"/>
          </a:xfrm>
          <a:prstGeom prst="rect">
            <a:avLst/>
          </a:prstGeom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01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489577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622E1-3793-41C2-9FFB-A146C6E5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588369"/>
          </a:xfrm>
          <a:prstGeom prst="rect">
            <a:avLst/>
          </a:prstGeom>
        </p:spPr>
      </p:pic>
      <p:pic>
        <p:nvPicPr>
          <p:cNvPr id="9" name="Google Shape;155;p27">
            <a:extLst>
              <a:ext uri="{FF2B5EF4-FFF2-40B4-BE49-F238E27FC236}">
                <a16:creationId xmlns:a16="http://schemas.microsoft.com/office/drawing/2014/main" id="{9265DD65-ACEE-401F-B091-8C9F8205C8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4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64937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37202" y="197415"/>
            <a:ext cx="11487854" cy="58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+mj-lt"/>
              </a:rPr>
              <a:t>Reason why your solution should be considered for the final round</a:t>
            </a:r>
            <a:endParaRPr lang="en-US" sz="16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5;p27">
            <a:extLst>
              <a:ext uri="{FF2B5EF4-FFF2-40B4-BE49-F238E27FC236}">
                <a16:creationId xmlns:a16="http://schemas.microsoft.com/office/drawing/2014/main" id="{66D53AAE-CDD8-4114-AC49-88CE591BD0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21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64937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37202" y="197415"/>
            <a:ext cx="11487854" cy="58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Source code (Submit your Code in Python only)</a:t>
            </a:r>
            <a:endParaRPr lang="en-US" sz="3200" dirty="0">
              <a:solidFill>
                <a:schemeClr val="lt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5;p27">
            <a:extLst>
              <a:ext uri="{FF2B5EF4-FFF2-40B4-BE49-F238E27FC236}">
                <a16:creationId xmlns:a16="http://schemas.microsoft.com/office/drawing/2014/main" id="{EA125A5A-6974-4F9C-B26D-78836E4EBF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60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12191999" cy="664937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37202" y="197415"/>
            <a:ext cx="11487854" cy="58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Demonstration Video showing the functionalities/working of the solution.</a:t>
            </a:r>
            <a:endParaRPr lang="en-US" sz="3200" dirty="0">
              <a:solidFill>
                <a:schemeClr val="lt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5;p27">
            <a:extLst>
              <a:ext uri="{FF2B5EF4-FFF2-40B4-BE49-F238E27FC236}">
                <a16:creationId xmlns:a16="http://schemas.microsoft.com/office/drawing/2014/main" id="{C921A06C-6041-4BA6-907A-181E23458D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596" y="6649375"/>
            <a:ext cx="936805" cy="2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637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101</Words>
  <Application>Microsoft Office PowerPoint</Application>
  <PresentationFormat>Widescreen</PresentationFormat>
  <Paragraphs>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 Zeeshan</cp:lastModifiedBy>
  <cp:revision>9</cp:revision>
  <dcterms:modified xsi:type="dcterms:W3CDTF">2022-04-07T18:38:29Z</dcterms:modified>
</cp:coreProperties>
</file>