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E0FCD-8CA1-4F82-84C2-6C27E3C9FDA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republic.com/javascript-tutorial/javascript-data-types.ph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republic.com/javascript-tutorial/javascript-es6-features.ph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–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51520" y="716500"/>
            <a:ext cx="8676456" cy="52783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Raising Numbers to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Power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Math.pow() method is used to raise a number to a specified power.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expression Math.pow(x, y)—equivalent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mathmatically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—shows how many times the base x is multiplied by the exponent y.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Here's an 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(Math.pow(3, 2)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(Math.pow(0, 1)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(Math.pow(5, -2)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0.04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(Math.pow(16, 0.5)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4 (square root of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(Math.pow(8, 1/3));  // Prints: 2 (cube root of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&lt;/script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positive exponent indicates multiplication (52 = 5 x 5 = 25), a negative exponent indicates division (5-2 = 1/52 = 0.04), whereas a fractional exponent indicates a root of the 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16024" y="1149706"/>
            <a:ext cx="8676456" cy="53091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Performing Trigonometric </a:t>
            </a:r>
            <a:r>
              <a:rPr lang="en-US" b="1" dirty="0" smtClean="0"/>
              <a:t>Operations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 JavaScript's Math object also provides several trigonometric methods such as sin(), </a:t>
            </a:r>
            <a:r>
              <a:rPr lang="en-US" dirty="0" err="1" smtClean="0"/>
              <a:t>cos</a:t>
            </a:r>
            <a:r>
              <a:rPr lang="en-US" dirty="0" smtClean="0"/>
              <a:t>(), tan() to perform trigonometric operations. </a:t>
            </a:r>
            <a:r>
              <a:rPr lang="en-US" dirty="0" smtClean="0"/>
              <a:t>These methods work in radians, so you need to multiply any degree measurements by π/180 before using them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Since, pi radians are equal to 180 degrees: π </a:t>
            </a:r>
            <a:r>
              <a:rPr lang="en-US" dirty="0" err="1" smtClean="0"/>
              <a:t>rad</a:t>
            </a:r>
            <a:r>
              <a:rPr lang="en-US" dirty="0" smtClean="0"/>
              <a:t> = 180°. Therefore, π/2 radians is equal 90 degrees, π/3 radians is equal to 60 degrees, and so on. </a:t>
            </a:r>
            <a:r>
              <a:rPr lang="en-US" dirty="0" smtClean="0"/>
              <a:t>Here's an example</a:t>
            </a:r>
            <a:r>
              <a:rPr lang="en-US" dirty="0" smtClean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(Math.sin(0 * </a:t>
            </a:r>
            <a:r>
              <a:rPr lang="en-US" dirty="0" err="1" smtClean="0"/>
              <a:t>Math.PI</a:t>
            </a:r>
            <a:r>
              <a:rPr lang="en-US" dirty="0" smtClean="0"/>
              <a:t> / 180) + "&lt;</a:t>
            </a:r>
            <a:r>
              <a:rPr lang="en-US" dirty="0" err="1" smtClean="0"/>
              <a:t>br</a:t>
            </a:r>
            <a:r>
              <a:rPr lang="en-US" dirty="0" smtClean="0"/>
              <a:t>&gt;");  // Prints: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(Math.sin(90 * </a:t>
            </a:r>
            <a:r>
              <a:rPr lang="en-US" dirty="0" err="1" smtClean="0"/>
              <a:t>Math.PI</a:t>
            </a:r>
            <a:r>
              <a:rPr lang="en-US" dirty="0" smtClean="0"/>
              <a:t> / 180) + "&lt;</a:t>
            </a:r>
            <a:r>
              <a:rPr lang="en-US" dirty="0" err="1" smtClean="0"/>
              <a:t>br</a:t>
            </a:r>
            <a:r>
              <a:rPr lang="en-US" dirty="0" smtClean="0"/>
              <a:t>&gt;");  // Prints: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(Math.cos(0 * </a:t>
            </a:r>
            <a:r>
              <a:rPr lang="en-US" dirty="0" err="1" smtClean="0"/>
              <a:t>Math.PI</a:t>
            </a:r>
            <a:r>
              <a:rPr lang="en-US" dirty="0" smtClean="0"/>
              <a:t> / 180) + "&lt;</a:t>
            </a:r>
            <a:r>
              <a:rPr lang="en-US" dirty="0" err="1" smtClean="0"/>
              <a:t>br</a:t>
            </a:r>
            <a:r>
              <a:rPr lang="en-US" dirty="0" smtClean="0"/>
              <a:t>&gt;");  // Prints: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(Math.cos(180 * </a:t>
            </a:r>
            <a:r>
              <a:rPr lang="en-US" dirty="0" err="1" smtClean="0"/>
              <a:t>Math.PI</a:t>
            </a:r>
            <a:r>
              <a:rPr lang="en-US" dirty="0" smtClean="0"/>
              <a:t> / 180) + "&lt;</a:t>
            </a:r>
            <a:r>
              <a:rPr lang="en-US" dirty="0" err="1" smtClean="0"/>
              <a:t>br</a:t>
            </a:r>
            <a:r>
              <a:rPr lang="en-US" dirty="0" smtClean="0"/>
              <a:t>&gt;");  // Prints: 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(Math.tan(0 * </a:t>
            </a:r>
            <a:r>
              <a:rPr lang="en-US" dirty="0" err="1" smtClean="0"/>
              <a:t>Math.PI</a:t>
            </a:r>
            <a:r>
              <a:rPr lang="en-US" dirty="0" smtClean="0"/>
              <a:t> / 180));  // Prints: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1029211"/>
            <a:ext cx="8712968" cy="46320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Using the Math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JavaScript Math object provides a number of useful properties and methods for performing mathematical tasks like, generating random numbers, rounding numbers, obtaining values such as PI and performing calculation, and so on.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also includes methods for performing mathematical task that are normally impossible or too complex to perform using standard mathematical operators (+, -,*, and /) such as calculating sine or cosine 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Math.PI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Math.PI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property represents the ratio of the circumference of a circle to its diameter. PI (π) is a mathematical constant, which is approximately 3.14159: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Math.PI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π ≈ 3.14159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is an example that calculates the area of a circle using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Math.PI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property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305342"/>
            <a:ext cx="849694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// Printing PI value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Math.PI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3.141592653589793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// Function to calculate circle area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calculateCircleArea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(radius){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area =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Math.PI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* radius * radius;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return area;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calculateCircleArea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78.53981633974483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calculateCircleArea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314.1592653589793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23528" y="1252205"/>
            <a:ext cx="8496944" cy="34009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Getting the Absolute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Math.abs() method is used to calculate the absolute (positive) value of a number. Therefore, -1 is returned as 1, -5 as 5, and so on.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is an example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(Math.abs(-1)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(Math.abs(1)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(Math.abs(-5)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(Math.abs(-10.5));  // Prints: 10.5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51520" y="579161"/>
            <a:ext cx="8712968" cy="5863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Generating a Random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Math.random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is used to generate a floating-point random number in the range from 0 inclusive up to but not including 1.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However, if you want a random integer between zero and an integer higher than one, you could use the following solution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Math.random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Expected output: a number between 0 and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// Function to create random integer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getRandomInt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(max)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return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Math.floor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Math.random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* max);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getRandomInt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Expected output: 0, 1 or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getRandomInt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(1));  // Expected output: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79512" y="539670"/>
            <a:ext cx="8712968" cy="62016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Calculating the Square Root of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is used to calculate the square root of a number: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(x) = 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number is negative,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NaN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returned. Here is an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(16)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(0.25)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(-9)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/* Function to calculate hypotenuse.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Hypotenuse is the longest side of a right-angled triangle.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calculateHypotenuse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(a, b)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   return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((a * a) + (b * b));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calculateHypotenuse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(3, 4)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calculateHypotenuse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(5, 12));  // Prints: 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16024" y="1111091"/>
            <a:ext cx="8676456" cy="44781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Rounding </a:t>
            </a:r>
            <a:r>
              <a:rPr lang="en-US" b="1" dirty="0" smtClean="0"/>
              <a:t>Numbers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 JavaScript Math object provides few methods to round numbers, each one has its own purpose. The following section will describe these methods in </a:t>
            </a:r>
            <a:r>
              <a:rPr lang="en-US" dirty="0" err="1" smtClean="0"/>
              <a:t>detials</a:t>
            </a:r>
            <a:r>
              <a:rPr lang="en-US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 ceil() </a:t>
            </a:r>
            <a:r>
              <a:rPr lang="en-US" dirty="0" smtClean="0"/>
              <a:t>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 </a:t>
            </a:r>
            <a:r>
              <a:rPr lang="en-US" dirty="0" err="1" smtClean="0"/>
              <a:t>Math.ceil</a:t>
            </a:r>
            <a:r>
              <a:rPr lang="en-US" dirty="0" smtClean="0"/>
              <a:t>() method rounds a number up to the next highest integer. So, 3.5 becomes 4, -5.7 becomes -5 (because -5 is greater than -6). </a:t>
            </a:r>
            <a:r>
              <a:rPr lang="en-US" dirty="0" smtClean="0"/>
              <a:t>Here's an example</a:t>
            </a:r>
            <a:r>
              <a:rPr lang="en-US" dirty="0" smtClean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Math.ceil</a:t>
            </a:r>
            <a:r>
              <a:rPr lang="en-US" dirty="0" smtClean="0"/>
              <a:t>(3.5) + "&lt;</a:t>
            </a:r>
            <a:r>
              <a:rPr lang="en-US" dirty="0" err="1" smtClean="0"/>
              <a:t>br</a:t>
            </a:r>
            <a:r>
              <a:rPr lang="en-US" dirty="0" smtClean="0"/>
              <a:t>&gt;");  // Prints: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Math.ceil</a:t>
            </a:r>
            <a:r>
              <a:rPr lang="en-US" dirty="0" smtClean="0"/>
              <a:t>(-5.7) + "&lt;</a:t>
            </a:r>
            <a:r>
              <a:rPr lang="en-US" dirty="0" err="1" smtClean="0"/>
              <a:t>br</a:t>
            </a:r>
            <a:r>
              <a:rPr lang="en-US" dirty="0" smtClean="0"/>
              <a:t>&gt;");  // Prints: -5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Math.ceil</a:t>
            </a:r>
            <a:r>
              <a:rPr lang="en-US" dirty="0" smtClean="0"/>
              <a:t>(9.99) + "&lt;</a:t>
            </a:r>
            <a:r>
              <a:rPr lang="en-US" dirty="0" err="1" smtClean="0"/>
              <a:t>br</a:t>
            </a:r>
            <a:r>
              <a:rPr lang="en-US" dirty="0" smtClean="0"/>
              <a:t>&gt;");  // Prints: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Math.ceil</a:t>
            </a:r>
            <a:r>
              <a:rPr lang="en-US" dirty="0" smtClean="0"/>
              <a:t>(-9.99) + "&lt;</a:t>
            </a:r>
            <a:r>
              <a:rPr lang="en-US" dirty="0" err="1" smtClean="0"/>
              <a:t>br</a:t>
            </a:r>
            <a:r>
              <a:rPr lang="en-US" dirty="0" smtClean="0"/>
              <a:t>&gt;");  // Prints: -9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Math.ceil</a:t>
            </a:r>
            <a:r>
              <a:rPr lang="en-US" dirty="0" smtClean="0"/>
              <a:t>(0));  // Prints: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    &lt;/script&gt;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79512" y="611678"/>
            <a:ext cx="8712968" cy="62016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 floor()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Math.floor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rounds a number down to the next lowest integer. So, 3.5 becomes 3, -5.7 becomes -6 (because -6 is lesser than -5). Here's an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Math.floor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(3.5)); // Prints: 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Math.floor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(-5.7)); // Prints: -6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Math.floor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(9.99)); // Prints: 9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Math.floor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(-9.99)); // Prints: -10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Math.floor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(0)); // Prints: 0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 round()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Math.round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rounds a number to the nearest integer in such a way that if the decimal part is .5 or greater, number is rounded up, otherwise rounded down. So, 3.5 becomes 4, -5.7 becomes -6, 4.49 becomes 4, and so on. Here's an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Math.round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(3.5)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Math.round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(-5.7)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-6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Math.round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(7.25)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Math.round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(4.49) + "&lt;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&gt;");  // Prints: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Math.round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(0));  // Prints: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51520" y="548680"/>
            <a:ext cx="8676456" cy="62646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Finding the Largest and Smallest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 Math.max() and Math.min() methods is used to find which number is the largest or smallest in a group of numbers, respectively. Here's an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(Math.max(1, 3, 2) + "&lt;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&gt;");  // Prints: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(Math.max(-1, -3, -2) + "&lt;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&gt;");  // Prints: 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(Math.min(1, 3, 2) + "&lt;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&gt;");  // Prints: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(Math.min(-1, -3, -2));  // Prints: -3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You can also find the maximum or minimum value within an array or an array-like object using the apply() method, as shown in the following example: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numbers = [1, 3, 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Math.max.apply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(null, numbers) + "&lt;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&gt;");  // Prints: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Math.min.apply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(null, numbers));  // Prints: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 is even simpler way to do this. 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6 you can accomplish the same thing using the new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spread operator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(...), as shown in example below: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numbers = [1, 3, 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(Math.max(...numbers) + "&lt;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&gt;");  // Prints: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(Math.min(...numbers));  // Prints: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   &lt;/script&gt;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</TotalTime>
  <Words>159</Words>
  <Application>Microsoft Office PowerPoint</Application>
  <PresentationFormat>On-screen Show (4:3)</PresentationFormat>
  <Paragraphs>145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kitefaculty</cp:lastModifiedBy>
  <cp:revision>21</cp:revision>
  <dcterms:created xsi:type="dcterms:W3CDTF">2022-09-16T06:50:53Z</dcterms:created>
  <dcterms:modified xsi:type="dcterms:W3CDTF">2022-09-24T05:11:42Z</dcterms:modified>
</cp:coreProperties>
</file>