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59" r:id="rId4"/>
    <p:sldId id="258" r:id="rId5"/>
    <p:sldId id="283" r:id="rId6"/>
    <p:sldId id="284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1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2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01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77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4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00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5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7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F92E-8B76-416D-91C8-0E2D438241B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C42A-CCC7-484B-9298-990648F3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2469" y="1722241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Online Test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83236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SettingUp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Testlogin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Lambda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02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Testlogin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1.It is used to take the data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Testlogin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from website to AWS Lambda.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any data is missed it returns missing data field.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3.It Takes email &amp; password, when login button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clicked 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sends the data to AWS lambda &amp; then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lambda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RDS.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4.If email does not match in database then it returns Invalid Email.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5.If password doesn’t match in database for Corresponding email then it returns Invalid Password.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6.If both email &amp; password are wrong then it returns Invalid Credentials.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7.In RDS ,it Checks if the email exists in database or not, if exists then checks the corresponding 	password, if both matches it is directed to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test page.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SettingUp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Testevaluation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of </a:t>
            </a:r>
            <a:r>
              <a:rPr lang="en-I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Testevaluation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Lambda: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1.It is used to take the data of test page from website to AWS Lambda.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2.When the options are selected for the given question by clicking on radio button ,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the selected 	option of the questions are stored in an </a:t>
            </a:r>
            <a:r>
              <a:rPr lang="en-US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selected_options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array.</a:t>
            </a:r>
            <a:endParaRPr lang="en-I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3.It Takes data of email ,password, </a:t>
            </a:r>
            <a:r>
              <a:rPr lang="en-I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selected_options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, send to AWS lambda when submit button is 	 	clicked, the lambda code starts executing.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4.Lambda contains the array of correct answers in it, when these </a:t>
            </a:r>
            <a:r>
              <a:rPr lang="en-I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selected_options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are sent it 	evaluates the answers of the Candidate and Calculate Score, Percentage, </a:t>
            </a:r>
            <a:r>
              <a:rPr lang="en-I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Pass_Fail_Message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	that shows candidate is pass or Fail and detail summary of evaluation of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the data in RDS.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When the test is submitted, it shows 'Result Stored Successfully' along with the student's result, </a:t>
            </a:r>
            <a:r>
              <a:rPr 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and 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all the data is added to RDS. 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If a candidate tries to submit again, it won't be possible, and 'Test already submitted' will be </a:t>
            </a:r>
            <a:r>
              <a:rPr lang="en-US" sz="2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displayed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.SettingUp S3 for Hosting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S3 in Search bar and open S3 dashboard, Click on Create Bucket.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2.Select the bucket type as General Purpose, Give Unique bucket name to your bucket.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3.Checkmark on Block All public Access, Select ACL’s disable in Object Ownership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	Create Bucket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Select the S3 Bucket ,Click on Objects ,Click on Upload &amp; Choose the files from your PC.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5.Click on file to be uploaded (Html CSS JS) and Click on Upload.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6.When we use the Object URL of this file in S3 bucket it will be only available for your Private 	users.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7.If the Public Users wants to access the website.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8.Select the file in S3 bucket ,Click on permissions,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Uncheck mark the “Block all public access” to 	convert into Public ,Copy the Bucket ARN number &amp; Click on Edit on Bucket Policy.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993"/>
            <a:ext cx="10515600" cy="5580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.Select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bucket policy in Select Policy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,Click on Allow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ffects &amp; Type * in Principles.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10.Check mark All Actions , Paste the Bucket ARN and enter /* after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ARN.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11.Click 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 Statement &amp; Click on Generate Policy.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12.Copy the code from AWS Policy and Paste it in Bucket Policy &amp; Save it.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13.Bucket Policy edited Successfully.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 public users can access our website by Object URL.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.Setting Up RDS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852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RDS in Search bar and open RDS dashboard, Click on Dashboard.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2.Click on Create Dashboard ,Select Standard Create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Creation Method &amp; Select 	Engine of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3.Select Free Tier in Templates , Give Name to database, Create Username &amp; Create Master 	Password for database in Credential Settings.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4.Select the Instance type, Storage &amp; Select default VPC ,Checkmark Yes in Public Access.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5.Select default Security Group &amp; Choose Availability Zone.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6.Enable Enhance Monitoring In Monitoring &amp; Click on Create.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7.Database is created , Open database , Click on Connectivity &amp; Security.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8.Click on VPC Security groups, Click on default group ,it will direct us to Security group details.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9.Click on Inbound rules , Click on edit Inbound rules &amp; Click add rules – Select Custom TCP with 	port number 3306(Database port number) &amp; Click on save.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10.Copy the Endpoint of the Database. (Paste it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5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50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.DBeaver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4"/>
            <a:ext cx="10704616" cy="428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1.Install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Open.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2.Click on connect to database logo, Search for our Database Engine &amp; Click Next.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3.Paste the Database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URL in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Host, Enter the Username, Password  &amp; Click on Test Connection.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4.Click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then Finish to Established Connection  between RDS Database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5.Expand Database-1,Right Click on New Database &amp; Enter Database name Click 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6.Expand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data1,Right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it ,Select SQL editor &amp; Open SQL Script.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7.To create a table in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testdata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database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copy the query1 in the script.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8.Run the SQL query , Table has been created &amp; Expand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formdata1 database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9.To insert the candidate login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,copy query 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the table Copy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Script &amp; Run the query then table is displayed.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5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836" y="452582"/>
            <a:ext cx="10827328" cy="59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Query-1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exam_results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VARCHAR(255) PRIMARY KEY,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VARCHAR(255) NOT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NULL);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-2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exam_results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(email, password) VALUES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'student1@example.com','password123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'),('student2@example.com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','password234'),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'student3@example.com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','password345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'),('student4@example.com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','password456'),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'student5@example.com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','password567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'),('student6@example.com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','password678'),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'student7@example.com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','password789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'),('student8@example.com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','password890'),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'student9@example.com', 'password901'),('student10@example.com', 'password012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exam_results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are used to create a table, that stores the email , password in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exam_results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table in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testdata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database in RDS.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8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-4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exam_testresults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VARCHAR(255) PRIMARY KEY,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VARCHAR(255) NOT NULL,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totalMarks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NOT NULL,       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DECIMAL(5, 2) NOT NULL,  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DECIMAL(5, 2) NOT NULL,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passFailMessage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VARCHAR(100),              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TEXT);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exam_results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are used to create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stores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exam_testresults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table in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database in RDS.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Working of Website- Login page.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436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59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  Login Details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435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87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company recruiting 100 students in campus recruitment ,so they are facing challenges: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screening of 1000+ candidates, Testing their skills ,Preventing impersonation ,Standardizing evaluation based on the above scenarios we have to create a online test by using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to solve these issues.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 Bucket: Secure storage for test content and questions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for authentication and test evaluation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RDS Database: Reliable storage for user data and test results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Authentication: Email-based unique access control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24/7 exam availability Global accessibility ,Instant Result ,Reduced certification costs by 60%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63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  Login Successful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436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5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 Click on Start the Test for exam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436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 Click on OK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436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9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6.5  Start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Technical Test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503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5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6.6  After test ,Click on Submit button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503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23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6.7  Result after the test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514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6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6.8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candidate try to submit again.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7 1515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8" y="1919288"/>
            <a:ext cx="7970837" cy="4481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06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.Monitoring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1.Monitoring Lambda Function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Watch Logs for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 information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Request from Website to RDS.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logs of Website taking Data Successfully.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Watch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2.Monitoring Database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RDS Logs &amp; Events.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Watch Metrics of RDS.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, Backup &amp; Snapshots in RDS.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31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Compared to Present Market Online Test Systems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88807"/>
              </p:ext>
            </p:extLst>
          </p:nvPr>
        </p:nvGraphicFramePr>
        <p:xfrm>
          <a:off x="838202" y="1071417"/>
          <a:ext cx="10470339" cy="5116169"/>
        </p:xfrm>
        <a:graphic>
          <a:graphicData uri="http://schemas.openxmlformats.org/drawingml/2006/table">
            <a:tbl>
              <a:tblPr/>
              <a:tblGrid>
                <a:gridCol w="3490113"/>
                <a:gridCol w="3490113"/>
                <a:gridCol w="3490113"/>
              </a:tblGrid>
              <a:tr h="42657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SecureTest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Systems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201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 Control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One-time submission enforcement through email verification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submission possible with different accounts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20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Serverless architecture with automatic scaling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server infrastructure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577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Pay-per-use model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monthly/yearly costs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681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maintenance required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 server maintenance needed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20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AWS-grade security with S3 and RDS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 by implementation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577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scaling with Lambda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scaling required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577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Processing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evaluation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 batch processing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6577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Control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Email-based unique authentication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Username/password based</a:t>
                      </a:r>
                    </a:p>
                  </a:txBody>
                  <a:tcPr anchor="ctr"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20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SecureTest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significant advancement in online testing systems, particularly in terms of security and submission control. Its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serverless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on AWS provides a scalable, cost-effective solution that addresses the core challenges of online assessments.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could include: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proctoring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dashboard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support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learning management systems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support for multimedia question types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demonstrates how modern cloud technologies can be leveraged to create secure, efficient, and reliable testing solutions that meet the evolving needs of educational and professional assessment requirements.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Project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877" y="1690688"/>
            <a:ext cx="7954245" cy="39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used for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47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1.AWS Lambda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1.Triggers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2.Cloud Watch Logs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(Simple Storage Service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1.Bucket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.AWS RDS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1.Database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2.CloudWatch Metrics ,Logs &amp; Events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4.Dbeaver(To Display data in RDS)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1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30" y="60515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 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creenshot 2024-10-12 1722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1565535"/>
            <a:ext cx="12192000" cy="5138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683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AWS RDS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4-10-12 1724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3360282"/>
            <a:ext cx="12192000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Screenshot 2024-10-12 17250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4407576"/>
            <a:ext cx="12508576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3" descr="Screenshot 2024-09-19 195756"/>
          <p:cNvPicPr>
            <a:picLocks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70" y="1913653"/>
            <a:ext cx="10515600" cy="1446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87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1.Sign-in to AWS Root Account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1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AWS Management Console in Browser.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2.Open to the AWS Management Console.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3.Click on “Sign In to the Console”.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4.Choose “Root user” as the login method.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5.Enter Email and Password that is associated with your AWS root account.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6.Click on Sign in.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2.SettingUp Lambda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7"/>
            <a:ext cx="1074065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for Lambda in Search bar and open Lambda dashboard.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Create Lambda Function , Assign a Name to Lambda &amp; Runtime(Language) , Select 	Architecture as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x86_64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Click on Create a new role with basic lambda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Permissions , Create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3.Click on Add Trigger , Search for API Gateway , in intent block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checkmark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Create new API , in 	API type block select REST API , in Security dropdown select Open and Add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4.Click on Code in Lambda Function , Click on Upload from , select the ZIP file ,click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“Upload to”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Upload the zip file in Lambda function &amp; the code will be Deployed if not Click on Deploy.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5.Click on Configuration in Lambda Function to get API Endpoint &amp; Copy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6.Open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Paste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in JavaScript code , Open the website ,enter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 to Lambda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, Click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a request to Lambda Via API Gateway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	website.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595" y="82201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7.Click on Monitor in Lambda Function ,Click on view Cloud Watch Logs &amp; Open Log groups – 	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/lambda/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watch the logs of the created Lambda Function.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8.We can see the logs of Hitting Request to Lambda via API Gateway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of Local Host.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9.When we hit a request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to lambda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API Gateway’ end point then API Gateway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will receive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request from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data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came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raw body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1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1069</Words>
  <Application>Microsoft Office PowerPoint</Application>
  <PresentationFormat>Widescreen</PresentationFormat>
  <Paragraphs>176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Secure Test Serverless Online Test</vt:lpstr>
      <vt:lpstr>Description</vt:lpstr>
      <vt:lpstr>Flowchart of Project</vt:lpstr>
      <vt:lpstr>Services used for Project</vt:lpstr>
      <vt:lpstr>Pricing - AWS Lambda </vt:lpstr>
      <vt:lpstr>Pricing  - AWS RDS</vt:lpstr>
      <vt:lpstr>1.Sign-in to AWS Root Account</vt:lpstr>
      <vt:lpstr>2.SettingUp Lambda</vt:lpstr>
      <vt:lpstr>PowerPoint Presentation</vt:lpstr>
      <vt:lpstr>2.1  SettingUp Testlogin Lambda</vt:lpstr>
      <vt:lpstr>2.2  SettingUp Testevaluation Lambda</vt:lpstr>
      <vt:lpstr>3.SettingUp S3 for Hosting</vt:lpstr>
      <vt:lpstr>PowerPoint Presentation</vt:lpstr>
      <vt:lpstr>4.Setting Up RDS</vt:lpstr>
      <vt:lpstr>5.DBeaver</vt:lpstr>
      <vt:lpstr>PowerPoint Presentation</vt:lpstr>
      <vt:lpstr>PowerPoint Presentation</vt:lpstr>
      <vt:lpstr>6. Working of Website- Login page.</vt:lpstr>
      <vt:lpstr>6.1  Login Details</vt:lpstr>
      <vt:lpstr>6.2  Login Successful</vt:lpstr>
      <vt:lpstr>6.3  Click on Start the Test for exam</vt:lpstr>
      <vt:lpstr>6.4  Click on OK</vt:lpstr>
      <vt:lpstr>6.5  Start the Technical Test</vt:lpstr>
      <vt:lpstr>6.6  After test ,Click on Submit button</vt:lpstr>
      <vt:lpstr>6.7  Result after the test</vt:lpstr>
      <vt:lpstr>6.8  If candidate try to submit again.</vt:lpstr>
      <vt:lpstr>7.Monitoring </vt:lpstr>
      <vt:lpstr>Features Compared to Present Market Online Test Systems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2024-10-17T17:20:42Z</dcterms:created>
  <dcterms:modified xsi:type="dcterms:W3CDTF">2024-10-17T18:17:20Z</dcterms:modified>
</cp:coreProperties>
</file>