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68" r:id="rId5"/>
    <p:sldId id="275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0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6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6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7C43-1088-46D9-82EB-C8D68329FFF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2480-6B14-4D35-A487-F70592F26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Three-Tier Application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5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993"/>
            <a:ext cx="10515600" cy="55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.Select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bucket policy in Select Policy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,Click on Allow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ffects &amp; Type * in Principles.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10.Check mark All Actions , Paste the Bucket ARN and enter /* after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11.Click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Statement &amp; Click on Generate Policy.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12.Copy the code from AWS Policy and Paste it in Bucket Policy &amp; Save it.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13.Bucket Policy edited Successfully.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public users can access our website by Object URL.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4.Setting Up RDS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Search bar and open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dashboard, Click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2.Click on Create Dashboard ,Select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Create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choose Database Creation Method &amp; Select 	Engine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Tier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, Give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database, Create Username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Create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	Password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 Credential Settings.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type,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default VPC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,Checkmark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Public Access.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Security Group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Choose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6.Enable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Monitoring In Monitoring &amp; Click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7.Database is created , Open database , Click on Connectivity &amp; Security.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8.Click on VPC Security groups, Click on default group ,it will direct us to Security group details.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9.Click on Inbound rules , Click on edit Inbound rules &amp; Click add rules – Select Custom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	port number 3306(Database port number) &amp; Click on save.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10.Copy the Endpoint of the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7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0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5.DBeaver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4"/>
            <a:ext cx="10704616" cy="428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Open.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2.Click on connect to database logo, Search for our Database Engine &amp; Click Next.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3.Paste the Database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Endpoint URL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Server Host, Enter the Username, Password  &amp; Click on Test Connection.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4.Click on ok &amp; then Finish to Established Connection  between RDS Database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5.Expand Database-1,Right Click on New Database &amp; Enter Database name Click on ok.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6.Expand formdata1,Right click on it ,Select SQL editor &amp; Open SQL Script.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7.To create a table in formdata1 database , copy the query1 in the script.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8.Run the SQL query , Table has been created &amp; Expand the tables in formdata1 database.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9.To display the table Copy the query2 in the Script &amp; Run the query then table is displayed.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10.Table is Created.</a:t>
            </a:r>
          </a:p>
        </p:txBody>
      </p:sp>
    </p:spTree>
    <p:extLst>
      <p:ext uri="{BB962C8B-B14F-4D97-AF65-F5344CB8AC3E}">
        <p14:creationId xmlns:p14="http://schemas.microsoft.com/office/powerpoint/2010/main" val="9924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8"/>
            <a:ext cx="10515600" cy="5663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Query-1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TABLE users (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email VARCHAR(255) NOT NULL,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phone VARCHAR(15),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birthday DATE, position VARCHAR(100),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PRIMARY KEY (email)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Query-2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users;</a:t>
            </a:r>
          </a:p>
        </p:txBody>
      </p:sp>
    </p:spTree>
    <p:extLst>
      <p:ext uri="{BB962C8B-B14F-4D97-AF65-F5344CB8AC3E}">
        <p14:creationId xmlns:p14="http://schemas.microsoft.com/office/powerpoint/2010/main" val="258020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6.Connecting Lambda to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the following data in the python Lambda.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DB_HOST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'database-2.c748oseu4sqb.us-east-1.rds.amazonaws.com‘(database endpoint)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DB_PORT = 3306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DB_USER = 'admin'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DB_PASSWORD =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mypassword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DB_NAME 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‘formdata1'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.Monitoring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1.Monitoring Lambda Function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Watch Logs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information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Request from Website to RDS.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logs of Website taking Data Successfully.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Watch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2.Monitoring Database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RDS Logs &amp; Events.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Watch Metrics of RDS.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, Backup &amp; Snapshots in RDS.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3"/>
            <a:ext cx="10515600" cy="412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Three-tier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handle form data and store it in Amazon RDS through AWS Lambda provides a robust and scalable architecture.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AWS Lambda enables a fully managed, cost-efficient execution environment that scales automatically with the application's demands.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minimizes infrastructure management overhead and enhances agility.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integrated at each step to ensure comprehensive monitoring and troubleshooting capabilities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provide visibility into the application's performance, data flow, and error handling, enabling effective diagnostics and continuous improvement.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Three-tier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leverages AWS's powerful cloud services to deliver a scalable, efficient, and maintainable solution for form data processing and storage.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Three-tier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by  using AWS Lambda, Amazon RDS, and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website hosted on Amazon S3 that interacts with the backend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logic hosted on AWS Lambda functions, which process requests from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frontend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API Gateway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Amazon RDS database to persist application data into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in the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071687"/>
            <a:ext cx="9677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used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1.AWS LAMBDA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1.Triggers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2.Cloud Watch Logs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(Simple Storage 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1.Bucket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.AWS RDS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1.Database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2.CloudWatch Metrics ,Logs &amp; Events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4.Dbeaver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5.Postman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149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AWS Lambda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09-19 1952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2069379"/>
            <a:ext cx="11139054" cy="4294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64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9-19 1957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9" y="1298745"/>
            <a:ext cx="12192000" cy="16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Screenshot 2024-09-19 1958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9" y="4525410"/>
            <a:ext cx="121920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shot 2024-09-19 195810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9" y="2976732"/>
            <a:ext cx="121920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68219" y="673414"/>
            <a:ext cx="10515600" cy="2941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for AWS RDS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0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1.Sign-in to AWS Root Account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AWS Management Console in Browser.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2.Open to the AWS Management Console.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3.Click on “Sign In to the Console”.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4.Choose “Root user” as the login method.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5.Enter Email and Password that is associated with your AWS root account.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6.Click on Sign in.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2.SettingUp 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Lambda in Search bar and open Lambda dashboard.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Lambda Function , Assign a Name to Lambda &amp; Runtime(Language) , Select 	Architecture 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x86_64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on Create a new role with basic lambda Permissions ,Create.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3.Click on Add Trigger , Search for API Gateway , in intent block checkmark on Create new API , in 	API type block select REST API , in Security dropdown select Open and Add it.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4.Click on Code in Lambda Function , Click on Upload from , select the ZIP file ,click on Upload to 	Upload the zip file in Lambda function &amp; the code will be Deployed if not Click on Deploy.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5.Click on Configuration in Lambda Function to get API Endpoint &amp; Copy it.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6.Open Postman , Select GET – Paste the API Endpoint, Click on Body – raw ,enter the data that has 	to Lambda &amp; Click on send to Hit a request to Lambda Via API Gateway from postman.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7.Click on Monitor in Lambda Function ,Click on view Cloud Watch Logs &amp; Open Log groups – 	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/lambda/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watch the logs of the created Lambda Function.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8.We can see the logs of Hitting Request to Lambda via API Gateway from Postman.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9.When we hit a request from postman through API Gateway’ end point then API Gateway will receive a request from postman with data &amp; now it sends the data in raw body to Lambda Function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.Setting up S3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.Search for S3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dashboard, Click on Create Bucket.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.Select the bucket type as General Purpose, Give Unique bucket name to your bucket.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.Checkmark on Block All public Access, Select ACL’s disable in Object Ownership &amp; Create on 	Bucket.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S3 Bucket 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Objects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,Click on Upload &amp; Choose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from your PC.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.Click on file to be uploaded (Html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Click on Upload.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.When we use the Object URL of this file in S3 bucket it will be only available for your Private 	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wants to access the website.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.Select the file in S3 bucket ,Click on permissions,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Uncheck mark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“Block all public access”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,Copy the Bucket ARN number &amp; Click on Edit on Bucket Policy.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596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Serverless Three-Tier Application</vt:lpstr>
      <vt:lpstr>Description</vt:lpstr>
      <vt:lpstr>Flowchart of the Project</vt:lpstr>
      <vt:lpstr>Services used for Project</vt:lpstr>
      <vt:lpstr>Pricing  Pricing for AWS Lambda  </vt:lpstr>
      <vt:lpstr>PowerPoint Presentation</vt:lpstr>
      <vt:lpstr>1.Sign-in to AWS Root Account</vt:lpstr>
      <vt:lpstr>2.SettingUp Lambda</vt:lpstr>
      <vt:lpstr>3.Setting up S3 bucket</vt:lpstr>
      <vt:lpstr>PowerPoint Presentation</vt:lpstr>
      <vt:lpstr>4.Setting Up RDS</vt:lpstr>
      <vt:lpstr>5.DBeaver</vt:lpstr>
      <vt:lpstr>PowerPoint Presentation</vt:lpstr>
      <vt:lpstr>6.Connecting Lambda to RDS</vt:lpstr>
      <vt:lpstr>7.Monitoring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2024-09-17T15:46:31Z</dcterms:created>
  <dcterms:modified xsi:type="dcterms:W3CDTF">2024-09-19T14:43:21Z</dcterms:modified>
</cp:coreProperties>
</file>