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7" r:id="rId2"/>
    <p:sldMasterId id="2147483690" r:id="rId3"/>
  </p:sldMasterIdLst>
  <p:notesMasterIdLst>
    <p:notesMasterId r:id="rId5"/>
  </p:notesMasterIdLst>
  <p:handoutMasterIdLst>
    <p:handoutMasterId r:id="rId6"/>
  </p:handoutMasterIdLst>
  <p:sldIdLst>
    <p:sldId id="258" r:id="rId4"/>
  </p:sldIdLst>
  <p:sldSz cx="32918400" cy="19202400"/>
  <p:notesSz cx="7010400" cy="9296400"/>
  <p:defaultTextStyle>
    <a:defPPr>
      <a:defRPr lang="en-US"/>
    </a:defPPr>
    <a:lvl1pPr marL="0" algn="l" defTabSz="277566" rtl="0" eaLnBrk="1" latinLnBrk="0" hangingPunct="1">
      <a:defRPr sz="1093" kern="1200">
        <a:solidFill>
          <a:schemeClr val="tx1"/>
        </a:solidFill>
        <a:latin typeface="+mn-lt"/>
        <a:ea typeface="+mn-ea"/>
        <a:cs typeface="+mn-cs"/>
      </a:defRPr>
    </a:lvl1pPr>
    <a:lvl2pPr marL="277566" algn="l" defTabSz="277566" rtl="0" eaLnBrk="1" latinLnBrk="0" hangingPunct="1">
      <a:defRPr sz="1093" kern="1200">
        <a:solidFill>
          <a:schemeClr val="tx1"/>
        </a:solidFill>
        <a:latin typeface="+mn-lt"/>
        <a:ea typeface="+mn-ea"/>
        <a:cs typeface="+mn-cs"/>
      </a:defRPr>
    </a:lvl2pPr>
    <a:lvl3pPr marL="555132" algn="l" defTabSz="277566" rtl="0" eaLnBrk="1" latinLnBrk="0" hangingPunct="1">
      <a:defRPr sz="1093" kern="1200">
        <a:solidFill>
          <a:schemeClr val="tx1"/>
        </a:solidFill>
        <a:latin typeface="+mn-lt"/>
        <a:ea typeface="+mn-ea"/>
        <a:cs typeface="+mn-cs"/>
      </a:defRPr>
    </a:lvl3pPr>
    <a:lvl4pPr marL="832698" algn="l" defTabSz="277566" rtl="0" eaLnBrk="1" latinLnBrk="0" hangingPunct="1">
      <a:defRPr sz="1093" kern="1200">
        <a:solidFill>
          <a:schemeClr val="tx1"/>
        </a:solidFill>
        <a:latin typeface="+mn-lt"/>
        <a:ea typeface="+mn-ea"/>
        <a:cs typeface="+mn-cs"/>
      </a:defRPr>
    </a:lvl4pPr>
    <a:lvl5pPr marL="1110264" algn="l" defTabSz="277566" rtl="0" eaLnBrk="1" latinLnBrk="0" hangingPunct="1">
      <a:defRPr sz="1093" kern="1200">
        <a:solidFill>
          <a:schemeClr val="tx1"/>
        </a:solidFill>
        <a:latin typeface="+mn-lt"/>
        <a:ea typeface="+mn-ea"/>
        <a:cs typeface="+mn-cs"/>
      </a:defRPr>
    </a:lvl5pPr>
    <a:lvl6pPr marL="1387831" algn="l" defTabSz="277566" rtl="0" eaLnBrk="1" latinLnBrk="0" hangingPunct="1">
      <a:defRPr sz="1093" kern="1200">
        <a:solidFill>
          <a:schemeClr val="tx1"/>
        </a:solidFill>
        <a:latin typeface="+mn-lt"/>
        <a:ea typeface="+mn-ea"/>
        <a:cs typeface="+mn-cs"/>
      </a:defRPr>
    </a:lvl6pPr>
    <a:lvl7pPr marL="1665397" algn="l" defTabSz="277566" rtl="0" eaLnBrk="1" latinLnBrk="0" hangingPunct="1">
      <a:defRPr sz="1093" kern="1200">
        <a:solidFill>
          <a:schemeClr val="tx1"/>
        </a:solidFill>
        <a:latin typeface="+mn-lt"/>
        <a:ea typeface="+mn-ea"/>
        <a:cs typeface="+mn-cs"/>
      </a:defRPr>
    </a:lvl7pPr>
    <a:lvl8pPr marL="1942963" algn="l" defTabSz="277566" rtl="0" eaLnBrk="1" latinLnBrk="0" hangingPunct="1">
      <a:defRPr sz="1093" kern="1200">
        <a:solidFill>
          <a:schemeClr val="tx1"/>
        </a:solidFill>
        <a:latin typeface="+mn-lt"/>
        <a:ea typeface="+mn-ea"/>
        <a:cs typeface="+mn-cs"/>
      </a:defRPr>
    </a:lvl8pPr>
    <a:lvl9pPr marL="2220529" algn="l" defTabSz="277566" rtl="0" eaLnBrk="1" latinLnBrk="0" hangingPunct="1">
      <a:defRPr sz="109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0520"/>
    <a:srgbClr val="0020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531" autoAdjust="0"/>
    <p:restoredTop sz="94674"/>
  </p:normalViewPr>
  <p:slideViewPr>
    <p:cSldViewPr snapToGrid="0">
      <p:cViewPr>
        <p:scale>
          <a:sx n="75" d="100"/>
          <a:sy n="75" d="100"/>
        </p:scale>
        <p:origin x="-6758" y="-5770"/>
      </p:cViewPr>
      <p:guideLst/>
    </p:cSldViewPr>
  </p:slideViewPr>
  <p:notesTextViewPr>
    <p:cViewPr>
      <p:scale>
        <a:sx n="1" d="1"/>
        <a:sy n="1" d="1"/>
      </p:scale>
      <p:origin x="0" y="0"/>
    </p:cViewPr>
  </p:notesTextViewPr>
  <p:notesViewPr>
    <p:cSldViewPr snapToGrid="0">
      <p:cViewPr varScale="1">
        <p:scale>
          <a:sx n="66" d="100"/>
          <a:sy n="66" d="100"/>
        </p:scale>
        <p:origin x="313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BB3F6A5-680A-44D2-A67D-1D2B3993FAF8}" type="datetimeFigureOut">
              <a:rPr lang="en-US" smtClean="0"/>
              <a:t>12/10/2024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D34A8C6-4608-4FF9-9B7F-DA3158850777}" type="slidenum">
              <a:rPr lang="en-US" smtClean="0"/>
              <a:t>‹#›</a:t>
            </a:fld>
            <a:endParaRPr lang="en-US"/>
          </a:p>
        </p:txBody>
      </p:sp>
    </p:spTree>
    <p:extLst>
      <p:ext uri="{BB962C8B-B14F-4D97-AF65-F5344CB8AC3E}">
        <p14:creationId xmlns:p14="http://schemas.microsoft.com/office/powerpoint/2010/main" val="1026962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BFD7E6D-5AA3-F14C-BDB3-36AA178AB44A}" type="datetimeFigureOut">
              <a:rPr lang="en-US" smtClean="0"/>
              <a:t>12/10/2024</a:t>
            </a:fld>
            <a:endParaRPr lang="en-US"/>
          </a:p>
        </p:txBody>
      </p:sp>
      <p:sp>
        <p:nvSpPr>
          <p:cNvPr id="4" name="Slide Image Placeholder 3"/>
          <p:cNvSpPr>
            <a:spLocks noGrp="1" noRot="1" noChangeAspect="1"/>
          </p:cNvSpPr>
          <p:nvPr>
            <p:ph type="sldImg" idx="2"/>
          </p:nvPr>
        </p:nvSpPr>
        <p:spPr>
          <a:xfrm>
            <a:off x="815975" y="1162050"/>
            <a:ext cx="537845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FB75DAE-9935-094A-8773-B89657CE34A2}" type="slidenum">
              <a:rPr lang="en-US" smtClean="0"/>
              <a:t>‹#›</a:t>
            </a:fld>
            <a:endParaRPr lang="en-US"/>
          </a:p>
        </p:txBody>
      </p:sp>
    </p:spTree>
    <p:extLst>
      <p:ext uri="{BB962C8B-B14F-4D97-AF65-F5344CB8AC3E}">
        <p14:creationId xmlns:p14="http://schemas.microsoft.com/office/powerpoint/2010/main" val="2280933039"/>
      </p:ext>
    </p:extLst>
  </p:cSld>
  <p:clrMap bg1="lt1" tx1="dk1" bg2="lt2" tx2="dk2" accent1="accent1" accent2="accent2" accent3="accent3" accent4="accent4" accent5="accent5" accent6="accent6" hlink="hlink" folHlink="folHlink"/>
  <p:notesStyle>
    <a:lvl1pPr marL="0" algn="l" defTabSz="555132" rtl="0" eaLnBrk="1" latinLnBrk="0" hangingPunct="1">
      <a:defRPr sz="729" kern="1200">
        <a:solidFill>
          <a:schemeClr val="tx1"/>
        </a:solidFill>
        <a:latin typeface="+mn-lt"/>
        <a:ea typeface="+mn-ea"/>
        <a:cs typeface="+mn-cs"/>
      </a:defRPr>
    </a:lvl1pPr>
    <a:lvl2pPr marL="277566" algn="l" defTabSz="555132" rtl="0" eaLnBrk="1" latinLnBrk="0" hangingPunct="1">
      <a:defRPr sz="729" kern="1200">
        <a:solidFill>
          <a:schemeClr val="tx1"/>
        </a:solidFill>
        <a:latin typeface="+mn-lt"/>
        <a:ea typeface="+mn-ea"/>
        <a:cs typeface="+mn-cs"/>
      </a:defRPr>
    </a:lvl2pPr>
    <a:lvl3pPr marL="555132" algn="l" defTabSz="555132" rtl="0" eaLnBrk="1" latinLnBrk="0" hangingPunct="1">
      <a:defRPr sz="729" kern="1200">
        <a:solidFill>
          <a:schemeClr val="tx1"/>
        </a:solidFill>
        <a:latin typeface="+mn-lt"/>
        <a:ea typeface="+mn-ea"/>
        <a:cs typeface="+mn-cs"/>
      </a:defRPr>
    </a:lvl3pPr>
    <a:lvl4pPr marL="832698" algn="l" defTabSz="555132" rtl="0" eaLnBrk="1" latinLnBrk="0" hangingPunct="1">
      <a:defRPr sz="729" kern="1200">
        <a:solidFill>
          <a:schemeClr val="tx1"/>
        </a:solidFill>
        <a:latin typeface="+mn-lt"/>
        <a:ea typeface="+mn-ea"/>
        <a:cs typeface="+mn-cs"/>
      </a:defRPr>
    </a:lvl4pPr>
    <a:lvl5pPr marL="1110264" algn="l" defTabSz="555132" rtl="0" eaLnBrk="1" latinLnBrk="0" hangingPunct="1">
      <a:defRPr sz="729" kern="1200">
        <a:solidFill>
          <a:schemeClr val="tx1"/>
        </a:solidFill>
        <a:latin typeface="+mn-lt"/>
        <a:ea typeface="+mn-ea"/>
        <a:cs typeface="+mn-cs"/>
      </a:defRPr>
    </a:lvl5pPr>
    <a:lvl6pPr marL="1387831" algn="l" defTabSz="555132" rtl="0" eaLnBrk="1" latinLnBrk="0" hangingPunct="1">
      <a:defRPr sz="729" kern="1200">
        <a:solidFill>
          <a:schemeClr val="tx1"/>
        </a:solidFill>
        <a:latin typeface="+mn-lt"/>
        <a:ea typeface="+mn-ea"/>
        <a:cs typeface="+mn-cs"/>
      </a:defRPr>
    </a:lvl6pPr>
    <a:lvl7pPr marL="1665397" algn="l" defTabSz="555132" rtl="0" eaLnBrk="1" latinLnBrk="0" hangingPunct="1">
      <a:defRPr sz="729" kern="1200">
        <a:solidFill>
          <a:schemeClr val="tx1"/>
        </a:solidFill>
        <a:latin typeface="+mn-lt"/>
        <a:ea typeface="+mn-ea"/>
        <a:cs typeface="+mn-cs"/>
      </a:defRPr>
    </a:lvl7pPr>
    <a:lvl8pPr marL="1942963" algn="l" defTabSz="555132" rtl="0" eaLnBrk="1" latinLnBrk="0" hangingPunct="1">
      <a:defRPr sz="729" kern="1200">
        <a:solidFill>
          <a:schemeClr val="tx1"/>
        </a:solidFill>
        <a:latin typeface="+mn-lt"/>
        <a:ea typeface="+mn-ea"/>
        <a:cs typeface="+mn-cs"/>
      </a:defRPr>
    </a:lvl8pPr>
    <a:lvl9pPr marL="2220529" algn="l" defTabSz="555132" rtl="0" eaLnBrk="1" latinLnBrk="0" hangingPunct="1">
      <a:defRPr sz="7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15975" y="1162050"/>
            <a:ext cx="537845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B75DAE-9935-094A-8773-B89657CE34A2}" type="slidenum">
              <a:rPr lang="en-US" smtClean="0"/>
              <a:t>1</a:t>
            </a:fld>
            <a:endParaRPr lang="en-US"/>
          </a:p>
        </p:txBody>
      </p:sp>
    </p:spTree>
    <p:extLst>
      <p:ext uri="{BB962C8B-B14F-4D97-AF65-F5344CB8AC3E}">
        <p14:creationId xmlns:p14="http://schemas.microsoft.com/office/powerpoint/2010/main" val="1403569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32918400" cy="3124200"/>
          </a:xfrm>
          <a:prstGeom prst="rect">
            <a:avLst/>
          </a:prstGeom>
          <a:solidFill>
            <a:srgbClr val="002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 dirty="0">
              <a:latin typeface="Verdana" panose="020B0604030504040204" pitchFamily="34" charset="0"/>
              <a:ea typeface="Verdana" panose="020B0604030504040204" pitchFamily="34" charset="0"/>
              <a:cs typeface="Verdana" panose="020B0604030504040204" pitchFamily="34" charset="0"/>
            </a:endParaRPr>
          </a:p>
        </p:txBody>
      </p:sp>
      <p:sp>
        <p:nvSpPr>
          <p:cNvPr id="18" name="Text Placeholder 17"/>
          <p:cNvSpPr>
            <a:spLocks noGrp="1"/>
          </p:cNvSpPr>
          <p:nvPr>
            <p:ph type="body" sz="quarter" idx="10" hasCustomPrompt="1"/>
          </p:nvPr>
        </p:nvSpPr>
        <p:spPr>
          <a:xfrm>
            <a:off x="823913" y="517658"/>
            <a:ext cx="25497235" cy="803143"/>
          </a:xfrm>
          <a:prstGeom prst="rect">
            <a:avLst/>
          </a:prstGeom>
        </p:spPr>
        <p:txBody>
          <a:bodyPr anchor="ctr"/>
          <a:lstStyle>
            <a:lvl1pPr marL="0" indent="0">
              <a:buNone/>
              <a:defRPr sz="5133"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3pPr marL="2560174" indent="0">
              <a:buNone/>
              <a:defRPr/>
            </a:lvl3pPr>
          </a:lstStyle>
          <a:p>
            <a:pPr lvl="0"/>
            <a:r>
              <a:rPr lang="en-US" dirty="0"/>
              <a:t>Academic Research Poster Template</a:t>
            </a:r>
          </a:p>
        </p:txBody>
      </p:sp>
      <p:sp>
        <p:nvSpPr>
          <p:cNvPr id="4" name="Content Placeholder 3">
            <a:extLst>
              <a:ext uri="{FF2B5EF4-FFF2-40B4-BE49-F238E27FC236}">
                <a16:creationId xmlns:a16="http://schemas.microsoft.com/office/drawing/2014/main" id="{83B92F0C-8556-0542-A460-343DC91DBA41}"/>
              </a:ext>
            </a:extLst>
          </p:cNvPr>
          <p:cNvSpPr>
            <a:spLocks noGrp="1"/>
          </p:cNvSpPr>
          <p:nvPr>
            <p:ph sz="quarter" idx="11" hasCustomPrompt="1"/>
          </p:nvPr>
        </p:nvSpPr>
        <p:spPr>
          <a:xfrm>
            <a:off x="823913" y="1519635"/>
            <a:ext cx="25497235" cy="581638"/>
          </a:xfrm>
          <a:prstGeom prst="rect">
            <a:avLst/>
          </a:prstGeom>
        </p:spPr>
        <p:txBody>
          <a:bodyPr anchor="ctr"/>
          <a:lstStyle>
            <a:lvl1pPr marL="0" indent="0">
              <a:buNone/>
              <a:defRPr sz="315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authors</a:t>
            </a:r>
          </a:p>
        </p:txBody>
      </p:sp>
      <p:sp>
        <p:nvSpPr>
          <p:cNvPr id="6" name="Content Placeholder 5">
            <a:extLst>
              <a:ext uri="{FF2B5EF4-FFF2-40B4-BE49-F238E27FC236}">
                <a16:creationId xmlns:a16="http://schemas.microsoft.com/office/drawing/2014/main" id="{8AFAF324-CCC6-AD41-842E-6A48D88949FD}"/>
              </a:ext>
            </a:extLst>
          </p:cNvPr>
          <p:cNvSpPr>
            <a:spLocks noGrp="1"/>
          </p:cNvSpPr>
          <p:nvPr>
            <p:ph sz="quarter" idx="12" hasCustomPrompt="1"/>
          </p:nvPr>
        </p:nvSpPr>
        <p:spPr>
          <a:xfrm>
            <a:off x="823913" y="2278989"/>
            <a:ext cx="25497235" cy="549648"/>
          </a:xfrm>
          <a:prstGeom prst="rect">
            <a:avLst/>
          </a:prstGeom>
        </p:spPr>
        <p:txBody>
          <a:bodyPr anchor="ctr"/>
          <a:lstStyle>
            <a:lvl1pPr marL="0" indent="0" algn="l">
              <a:buNone/>
              <a:defRPr sz="21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affiliations</a:t>
            </a:r>
          </a:p>
        </p:txBody>
      </p:sp>
      <p:sp>
        <p:nvSpPr>
          <p:cNvPr id="28" name="Content Placeholder 26">
            <a:extLst>
              <a:ext uri="{FF2B5EF4-FFF2-40B4-BE49-F238E27FC236}">
                <a16:creationId xmlns:a16="http://schemas.microsoft.com/office/drawing/2014/main" id="{975DA8D2-3B2C-0A47-A2AF-CAB9A09DC6A0}"/>
              </a:ext>
            </a:extLst>
          </p:cNvPr>
          <p:cNvSpPr>
            <a:spLocks noGrp="1"/>
          </p:cNvSpPr>
          <p:nvPr>
            <p:ph sz="quarter" idx="17" hasCustomPrompt="1"/>
          </p:nvPr>
        </p:nvSpPr>
        <p:spPr>
          <a:xfrm>
            <a:off x="8505865" y="5223898"/>
            <a:ext cx="7692776" cy="404393"/>
          </a:xfrm>
          <a:prstGeom prst="rect">
            <a:avLst/>
          </a:prstGeom>
        </p:spPr>
        <p:txBody>
          <a:bodyPr anchor="ctr"/>
          <a:lstStyle>
            <a:lvl1pPr marL="0" indent="0" algn="ctr">
              <a:buNone/>
              <a:defRPr lang="en-US" sz="2567" b="1" kern="1200"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header</a:t>
            </a:r>
          </a:p>
        </p:txBody>
      </p:sp>
      <p:sp>
        <p:nvSpPr>
          <p:cNvPr id="31" name="Content Placeholder 30">
            <a:extLst>
              <a:ext uri="{FF2B5EF4-FFF2-40B4-BE49-F238E27FC236}">
                <a16:creationId xmlns:a16="http://schemas.microsoft.com/office/drawing/2014/main" id="{F05FCC55-01CA-ED49-90A1-D600650EFD9E}"/>
              </a:ext>
            </a:extLst>
          </p:cNvPr>
          <p:cNvSpPr>
            <a:spLocks noGrp="1"/>
          </p:cNvSpPr>
          <p:nvPr>
            <p:ph sz="quarter" idx="19" hasCustomPrompt="1"/>
          </p:nvPr>
        </p:nvSpPr>
        <p:spPr>
          <a:xfrm>
            <a:off x="283779" y="5886017"/>
            <a:ext cx="7662043" cy="5591440"/>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32" name="Content Placeholder 26">
            <a:extLst>
              <a:ext uri="{FF2B5EF4-FFF2-40B4-BE49-F238E27FC236}">
                <a16:creationId xmlns:a16="http://schemas.microsoft.com/office/drawing/2014/main" id="{B71A28A8-3E0F-1B43-8A33-BAFE58588D04}"/>
              </a:ext>
            </a:extLst>
          </p:cNvPr>
          <p:cNvSpPr>
            <a:spLocks noGrp="1"/>
          </p:cNvSpPr>
          <p:nvPr>
            <p:ph sz="quarter" idx="20" hasCustomPrompt="1"/>
          </p:nvPr>
        </p:nvSpPr>
        <p:spPr>
          <a:xfrm>
            <a:off x="283777" y="11735185"/>
            <a:ext cx="7662043"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33" name="Content Placeholder 30">
            <a:extLst>
              <a:ext uri="{FF2B5EF4-FFF2-40B4-BE49-F238E27FC236}">
                <a16:creationId xmlns:a16="http://schemas.microsoft.com/office/drawing/2014/main" id="{30457E91-F968-C44E-9ABF-B93A2FB7D1C3}"/>
              </a:ext>
            </a:extLst>
          </p:cNvPr>
          <p:cNvSpPr>
            <a:spLocks noGrp="1"/>
          </p:cNvSpPr>
          <p:nvPr>
            <p:ph sz="quarter" idx="21" hasCustomPrompt="1"/>
          </p:nvPr>
        </p:nvSpPr>
        <p:spPr>
          <a:xfrm>
            <a:off x="283777" y="12397303"/>
            <a:ext cx="7662043" cy="5591440"/>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38" name="Content Placeholder 30">
            <a:extLst>
              <a:ext uri="{FF2B5EF4-FFF2-40B4-BE49-F238E27FC236}">
                <a16:creationId xmlns:a16="http://schemas.microsoft.com/office/drawing/2014/main" id="{50DB73C4-6087-574A-9736-9DE0F9651031}"/>
              </a:ext>
            </a:extLst>
          </p:cNvPr>
          <p:cNvSpPr>
            <a:spLocks noGrp="1"/>
          </p:cNvSpPr>
          <p:nvPr>
            <p:ph sz="quarter" idx="24" hasCustomPrompt="1"/>
          </p:nvPr>
        </p:nvSpPr>
        <p:spPr>
          <a:xfrm>
            <a:off x="8505865" y="15431943"/>
            <a:ext cx="7692776" cy="2556801"/>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41" name="Content Placeholder 30">
            <a:extLst>
              <a:ext uri="{FF2B5EF4-FFF2-40B4-BE49-F238E27FC236}">
                <a16:creationId xmlns:a16="http://schemas.microsoft.com/office/drawing/2014/main" id="{48AF5D59-2F0A-0F47-A700-6341CD67DD89}"/>
              </a:ext>
            </a:extLst>
          </p:cNvPr>
          <p:cNvSpPr>
            <a:spLocks noGrp="1"/>
          </p:cNvSpPr>
          <p:nvPr>
            <p:ph sz="quarter" idx="25" hasCustomPrompt="1"/>
          </p:nvPr>
        </p:nvSpPr>
        <p:spPr>
          <a:xfrm>
            <a:off x="24925283" y="5885921"/>
            <a:ext cx="7742011" cy="5591440"/>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42" name="Content Placeholder 26">
            <a:extLst>
              <a:ext uri="{FF2B5EF4-FFF2-40B4-BE49-F238E27FC236}">
                <a16:creationId xmlns:a16="http://schemas.microsoft.com/office/drawing/2014/main" id="{BBC5A809-1C20-3748-A9F7-780EEF71BD97}"/>
              </a:ext>
            </a:extLst>
          </p:cNvPr>
          <p:cNvSpPr>
            <a:spLocks noGrp="1"/>
          </p:cNvSpPr>
          <p:nvPr>
            <p:ph sz="quarter" idx="26" hasCustomPrompt="1"/>
          </p:nvPr>
        </p:nvSpPr>
        <p:spPr>
          <a:xfrm>
            <a:off x="24925282" y="11734993"/>
            <a:ext cx="7742011"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43" name="Content Placeholder 30">
            <a:extLst>
              <a:ext uri="{FF2B5EF4-FFF2-40B4-BE49-F238E27FC236}">
                <a16:creationId xmlns:a16="http://schemas.microsoft.com/office/drawing/2014/main" id="{ECD4261F-6E5E-0C42-9376-17774B214804}"/>
              </a:ext>
            </a:extLst>
          </p:cNvPr>
          <p:cNvSpPr>
            <a:spLocks noGrp="1"/>
          </p:cNvSpPr>
          <p:nvPr>
            <p:ph sz="quarter" idx="27" hasCustomPrompt="1"/>
          </p:nvPr>
        </p:nvSpPr>
        <p:spPr>
          <a:xfrm>
            <a:off x="24925282" y="12397018"/>
            <a:ext cx="7742011" cy="2096749"/>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44" name="Content Placeholder 26">
            <a:extLst>
              <a:ext uri="{FF2B5EF4-FFF2-40B4-BE49-F238E27FC236}">
                <a16:creationId xmlns:a16="http://schemas.microsoft.com/office/drawing/2014/main" id="{E9D81A16-E8BE-C744-AEF4-310446CA5AD9}"/>
              </a:ext>
            </a:extLst>
          </p:cNvPr>
          <p:cNvSpPr>
            <a:spLocks noGrp="1"/>
          </p:cNvSpPr>
          <p:nvPr>
            <p:ph sz="quarter" idx="28" hasCustomPrompt="1"/>
          </p:nvPr>
        </p:nvSpPr>
        <p:spPr>
          <a:xfrm>
            <a:off x="24925281" y="14751398"/>
            <a:ext cx="7742011"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45" name="Content Placeholder 30">
            <a:extLst>
              <a:ext uri="{FF2B5EF4-FFF2-40B4-BE49-F238E27FC236}">
                <a16:creationId xmlns:a16="http://schemas.microsoft.com/office/drawing/2014/main" id="{629670B4-48BD-A84E-9804-F73FBE7DB18E}"/>
              </a:ext>
            </a:extLst>
          </p:cNvPr>
          <p:cNvSpPr>
            <a:spLocks noGrp="1"/>
          </p:cNvSpPr>
          <p:nvPr>
            <p:ph sz="quarter" idx="29" hasCustomPrompt="1"/>
          </p:nvPr>
        </p:nvSpPr>
        <p:spPr>
          <a:xfrm>
            <a:off x="24925279" y="15431943"/>
            <a:ext cx="7742011" cy="2556801"/>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30" name="Content Placeholder 26">
            <a:extLst>
              <a:ext uri="{FF2B5EF4-FFF2-40B4-BE49-F238E27FC236}">
                <a16:creationId xmlns:a16="http://schemas.microsoft.com/office/drawing/2014/main" id="{904C4B89-60DA-3041-BC97-4E99A1BE4198}"/>
              </a:ext>
            </a:extLst>
          </p:cNvPr>
          <p:cNvSpPr>
            <a:spLocks noGrp="1"/>
          </p:cNvSpPr>
          <p:nvPr>
            <p:ph sz="quarter" idx="33" hasCustomPrompt="1"/>
          </p:nvPr>
        </p:nvSpPr>
        <p:spPr>
          <a:xfrm>
            <a:off x="16758555" y="5223898"/>
            <a:ext cx="7692776"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39" name="Content Placeholder 30">
            <a:extLst>
              <a:ext uri="{FF2B5EF4-FFF2-40B4-BE49-F238E27FC236}">
                <a16:creationId xmlns:a16="http://schemas.microsoft.com/office/drawing/2014/main" id="{61F5B2CB-FDBF-8B4A-8965-22E9976855A8}"/>
              </a:ext>
            </a:extLst>
          </p:cNvPr>
          <p:cNvSpPr>
            <a:spLocks noGrp="1"/>
          </p:cNvSpPr>
          <p:nvPr>
            <p:ph sz="quarter" idx="36" hasCustomPrompt="1"/>
          </p:nvPr>
        </p:nvSpPr>
        <p:spPr>
          <a:xfrm>
            <a:off x="16758555" y="15431943"/>
            <a:ext cx="7692776" cy="2556801"/>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60" name="Content Placeholder 26">
            <a:extLst>
              <a:ext uri="{FF2B5EF4-FFF2-40B4-BE49-F238E27FC236}">
                <a16:creationId xmlns:a16="http://schemas.microsoft.com/office/drawing/2014/main" id="{3326FEBE-019A-3B48-84D2-4F8BB79778AA}"/>
              </a:ext>
            </a:extLst>
          </p:cNvPr>
          <p:cNvSpPr>
            <a:spLocks noGrp="1"/>
          </p:cNvSpPr>
          <p:nvPr>
            <p:ph sz="quarter" idx="37" hasCustomPrompt="1"/>
          </p:nvPr>
        </p:nvSpPr>
        <p:spPr>
          <a:xfrm>
            <a:off x="253045" y="5223897"/>
            <a:ext cx="7692776"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62" name="Content Placeholder 26">
            <a:extLst>
              <a:ext uri="{FF2B5EF4-FFF2-40B4-BE49-F238E27FC236}">
                <a16:creationId xmlns:a16="http://schemas.microsoft.com/office/drawing/2014/main" id="{CCBAFB0D-B1A5-DD41-98D3-6D09FCEC770C}"/>
              </a:ext>
            </a:extLst>
          </p:cNvPr>
          <p:cNvSpPr>
            <a:spLocks noGrp="1"/>
          </p:cNvSpPr>
          <p:nvPr>
            <p:ph sz="quarter" idx="38" hasCustomPrompt="1"/>
          </p:nvPr>
        </p:nvSpPr>
        <p:spPr>
          <a:xfrm>
            <a:off x="24974516" y="5240051"/>
            <a:ext cx="7692776"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grpSp>
        <p:nvGrpSpPr>
          <p:cNvPr id="54" name="Group 53"/>
          <p:cNvGrpSpPr/>
          <p:nvPr userDrawn="1"/>
        </p:nvGrpSpPr>
        <p:grpSpPr>
          <a:xfrm>
            <a:off x="27675311" y="-487911"/>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55" name="Freeform 54"/>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56" name="Picture 55"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grpSp>
        <p:nvGrpSpPr>
          <p:cNvPr id="61" name="Group 60"/>
          <p:cNvGrpSpPr/>
          <p:nvPr userDrawn="1"/>
        </p:nvGrpSpPr>
        <p:grpSpPr>
          <a:xfrm>
            <a:off x="27675311" y="-496064"/>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63" name="Freeform 62"/>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64" name="Picture 63"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grpSp>
        <p:nvGrpSpPr>
          <p:cNvPr id="65" name="Group 64"/>
          <p:cNvGrpSpPr/>
          <p:nvPr userDrawn="1"/>
        </p:nvGrpSpPr>
        <p:grpSpPr>
          <a:xfrm>
            <a:off x="27687951" y="-479758"/>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66" name="Freeform 65"/>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67" name="Picture 66"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sp>
        <p:nvSpPr>
          <p:cNvPr id="40" name="Content Placeholder 30">
            <a:extLst>
              <a:ext uri="{FF2B5EF4-FFF2-40B4-BE49-F238E27FC236}">
                <a16:creationId xmlns:a16="http://schemas.microsoft.com/office/drawing/2014/main" id="{F05FCC55-01CA-ED49-90A1-D600650EFD9E}"/>
              </a:ext>
            </a:extLst>
          </p:cNvPr>
          <p:cNvSpPr>
            <a:spLocks noGrp="1"/>
          </p:cNvSpPr>
          <p:nvPr>
            <p:ph sz="quarter" idx="39" hasCustomPrompt="1"/>
          </p:nvPr>
        </p:nvSpPr>
        <p:spPr>
          <a:xfrm>
            <a:off x="8521231" y="5902971"/>
            <a:ext cx="7662043" cy="4777221"/>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49" name="Content Placeholder 30">
            <a:extLst>
              <a:ext uri="{FF2B5EF4-FFF2-40B4-BE49-F238E27FC236}">
                <a16:creationId xmlns:a16="http://schemas.microsoft.com/office/drawing/2014/main" id="{F05FCC55-01CA-ED49-90A1-D600650EFD9E}"/>
              </a:ext>
            </a:extLst>
          </p:cNvPr>
          <p:cNvSpPr>
            <a:spLocks noGrp="1"/>
          </p:cNvSpPr>
          <p:nvPr>
            <p:ph sz="quarter" idx="40" hasCustomPrompt="1"/>
          </p:nvPr>
        </p:nvSpPr>
        <p:spPr>
          <a:xfrm>
            <a:off x="8505865" y="10960221"/>
            <a:ext cx="7662043" cy="4031338"/>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50" name="Content Placeholder 30">
            <a:extLst>
              <a:ext uri="{FF2B5EF4-FFF2-40B4-BE49-F238E27FC236}">
                <a16:creationId xmlns:a16="http://schemas.microsoft.com/office/drawing/2014/main" id="{F05FCC55-01CA-ED49-90A1-D600650EFD9E}"/>
              </a:ext>
            </a:extLst>
          </p:cNvPr>
          <p:cNvSpPr>
            <a:spLocks noGrp="1"/>
          </p:cNvSpPr>
          <p:nvPr>
            <p:ph sz="quarter" idx="41" hasCustomPrompt="1"/>
          </p:nvPr>
        </p:nvSpPr>
        <p:spPr>
          <a:xfrm>
            <a:off x="16758555" y="5902971"/>
            <a:ext cx="7662043" cy="4777221"/>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51" name="Content Placeholder 30">
            <a:extLst>
              <a:ext uri="{FF2B5EF4-FFF2-40B4-BE49-F238E27FC236}">
                <a16:creationId xmlns:a16="http://schemas.microsoft.com/office/drawing/2014/main" id="{F05FCC55-01CA-ED49-90A1-D600650EFD9E}"/>
              </a:ext>
            </a:extLst>
          </p:cNvPr>
          <p:cNvSpPr>
            <a:spLocks noGrp="1"/>
          </p:cNvSpPr>
          <p:nvPr>
            <p:ph sz="quarter" idx="42" hasCustomPrompt="1"/>
          </p:nvPr>
        </p:nvSpPr>
        <p:spPr>
          <a:xfrm>
            <a:off x="16743189" y="10960221"/>
            <a:ext cx="7662043" cy="4031338"/>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59" name="Picture Placeholder 13"/>
          <p:cNvSpPr>
            <a:spLocks noGrp="1"/>
          </p:cNvSpPr>
          <p:nvPr>
            <p:ph type="pic" sz="quarter" idx="44" hasCustomPrompt="1"/>
          </p:nvPr>
        </p:nvSpPr>
        <p:spPr>
          <a:xfrm>
            <a:off x="14701247" y="3269622"/>
            <a:ext cx="3901047" cy="1479820"/>
          </a:xfrm>
          <a:prstGeom prst="rect">
            <a:avLst/>
          </a:prstGeom>
        </p:spPr>
        <p:txBody>
          <a:bodyPr/>
          <a:lstStyle>
            <a:lvl1pPr marL="0" indent="0" algn="ctr">
              <a:buNone/>
              <a:defRPr sz="4000">
                <a:latin typeface="Verdana" panose="020B0604030504040204" pitchFamily="34" charset="0"/>
                <a:ea typeface="Verdana" panose="020B0604030504040204" pitchFamily="34" charset="0"/>
              </a:defRPr>
            </a:lvl1pPr>
          </a:lstStyle>
          <a:p>
            <a:r>
              <a:rPr lang="en-US" sz="4000" dirty="0">
                <a:latin typeface="Verdana" panose="020B0604030504040204" pitchFamily="34" charset="0"/>
                <a:ea typeface="Verdana" panose="020B0604030504040204" pitchFamily="34" charset="0"/>
              </a:rPr>
              <a:t>Click to add logo</a:t>
            </a:r>
            <a:endParaRPr lang="en-US" dirty="0"/>
          </a:p>
        </p:txBody>
      </p:sp>
      <p:sp>
        <p:nvSpPr>
          <p:cNvPr id="68" name="Picture Placeholder 13"/>
          <p:cNvSpPr>
            <a:spLocks noGrp="1"/>
          </p:cNvSpPr>
          <p:nvPr>
            <p:ph type="pic" sz="quarter" idx="45" hasCustomPrompt="1"/>
          </p:nvPr>
        </p:nvSpPr>
        <p:spPr>
          <a:xfrm>
            <a:off x="20784623" y="3250757"/>
            <a:ext cx="3901047" cy="1498685"/>
          </a:xfrm>
          <a:prstGeom prst="rect">
            <a:avLst/>
          </a:prstGeom>
        </p:spPr>
        <p:txBody>
          <a:bodyPr/>
          <a:lstStyle>
            <a:lvl1pPr marL="0" indent="0" algn="ctr">
              <a:buNone/>
              <a:defRPr sz="4000">
                <a:latin typeface="Verdana" panose="020B0604030504040204" pitchFamily="34" charset="0"/>
                <a:ea typeface="Verdana" panose="020B0604030504040204" pitchFamily="34" charset="0"/>
              </a:defRPr>
            </a:lvl1pPr>
          </a:lstStyle>
          <a:p>
            <a:r>
              <a:rPr lang="en-US" sz="4000" dirty="0">
                <a:latin typeface="Verdana" panose="020B0604030504040204" pitchFamily="34" charset="0"/>
                <a:ea typeface="Verdana" panose="020B0604030504040204" pitchFamily="34" charset="0"/>
              </a:rPr>
              <a:t>Click to add logo</a:t>
            </a:r>
            <a:endParaRPr lang="en-US" dirty="0"/>
          </a:p>
        </p:txBody>
      </p:sp>
      <p:pic>
        <p:nvPicPr>
          <p:cNvPr id="2" name="Picture 1" descr="A picture containing text, sign, outdoor&#10;&#10;Description automatically generated">
            <a:extLst>
              <a:ext uri="{FF2B5EF4-FFF2-40B4-BE49-F238E27FC236}">
                <a16:creationId xmlns:a16="http://schemas.microsoft.com/office/drawing/2014/main" id="{B1280694-82EC-F0A8-D35A-9C28313786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792" y="3388901"/>
            <a:ext cx="6394918" cy="1363845"/>
          </a:xfrm>
          <a:prstGeom prst="rect">
            <a:avLst/>
          </a:prstGeom>
        </p:spPr>
      </p:pic>
    </p:spTree>
    <p:extLst>
      <p:ext uri="{BB962C8B-B14F-4D97-AF65-F5344CB8AC3E}">
        <p14:creationId xmlns:p14="http://schemas.microsoft.com/office/powerpoint/2010/main" val="94243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Rectangle 8"/>
          <p:cNvSpPr/>
          <p:nvPr userDrawn="1"/>
        </p:nvSpPr>
        <p:spPr>
          <a:xfrm>
            <a:off x="0" y="-14247"/>
            <a:ext cx="32918400" cy="3124200"/>
          </a:xfrm>
          <a:prstGeom prst="rect">
            <a:avLst/>
          </a:prstGeom>
          <a:solidFill>
            <a:srgbClr val="002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 dirty="0">
              <a:solidFill>
                <a:srgbClr val="002044"/>
              </a:solidFill>
            </a:endParaRPr>
          </a:p>
        </p:txBody>
      </p:sp>
      <p:sp>
        <p:nvSpPr>
          <p:cNvPr id="18" name="Text Placeholder 17"/>
          <p:cNvSpPr>
            <a:spLocks noGrp="1"/>
          </p:cNvSpPr>
          <p:nvPr>
            <p:ph type="body" sz="quarter" idx="10" hasCustomPrompt="1"/>
          </p:nvPr>
        </p:nvSpPr>
        <p:spPr>
          <a:xfrm>
            <a:off x="823913" y="517658"/>
            <a:ext cx="25497235" cy="803143"/>
          </a:xfrm>
          <a:prstGeom prst="rect">
            <a:avLst/>
          </a:prstGeom>
        </p:spPr>
        <p:txBody>
          <a:bodyPr anchor="ctr"/>
          <a:lstStyle>
            <a:lvl1pPr marL="0" indent="0">
              <a:buNone/>
              <a:defRPr sz="5133" baseline="0">
                <a:solidFill>
                  <a:schemeClr val="bg2"/>
                </a:solidFill>
                <a:latin typeface="Verdana" panose="020B0604030504040204" pitchFamily="34" charset="0"/>
                <a:ea typeface="Verdana" panose="020B0604030504040204" pitchFamily="34" charset="0"/>
              </a:defRPr>
            </a:lvl1pPr>
            <a:lvl3pPr marL="2560174" indent="0">
              <a:buNone/>
              <a:defRPr/>
            </a:lvl3pPr>
          </a:lstStyle>
          <a:p>
            <a:pPr lvl="0"/>
            <a:r>
              <a:rPr lang="en-US" dirty="0"/>
              <a:t>Academic Research Poster Template</a:t>
            </a:r>
          </a:p>
        </p:txBody>
      </p:sp>
      <p:sp>
        <p:nvSpPr>
          <p:cNvPr id="4" name="Content Placeholder 3">
            <a:extLst>
              <a:ext uri="{FF2B5EF4-FFF2-40B4-BE49-F238E27FC236}">
                <a16:creationId xmlns:a16="http://schemas.microsoft.com/office/drawing/2014/main" id="{83B92F0C-8556-0542-A460-343DC91DBA41}"/>
              </a:ext>
            </a:extLst>
          </p:cNvPr>
          <p:cNvSpPr>
            <a:spLocks noGrp="1"/>
          </p:cNvSpPr>
          <p:nvPr>
            <p:ph sz="quarter" idx="11" hasCustomPrompt="1"/>
          </p:nvPr>
        </p:nvSpPr>
        <p:spPr>
          <a:xfrm>
            <a:off x="823913" y="1519635"/>
            <a:ext cx="25497235" cy="581638"/>
          </a:xfrm>
          <a:prstGeom prst="rect">
            <a:avLst/>
          </a:prstGeom>
        </p:spPr>
        <p:txBody>
          <a:bodyPr anchor="ctr"/>
          <a:lstStyle>
            <a:lvl1pPr marL="0" indent="0">
              <a:buNone/>
              <a:defRPr sz="315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authors</a:t>
            </a:r>
          </a:p>
        </p:txBody>
      </p:sp>
      <p:sp>
        <p:nvSpPr>
          <p:cNvPr id="6" name="Content Placeholder 5">
            <a:extLst>
              <a:ext uri="{FF2B5EF4-FFF2-40B4-BE49-F238E27FC236}">
                <a16:creationId xmlns:a16="http://schemas.microsoft.com/office/drawing/2014/main" id="{8AFAF324-CCC6-AD41-842E-6A48D88949FD}"/>
              </a:ext>
            </a:extLst>
          </p:cNvPr>
          <p:cNvSpPr>
            <a:spLocks noGrp="1"/>
          </p:cNvSpPr>
          <p:nvPr>
            <p:ph sz="quarter" idx="12" hasCustomPrompt="1"/>
          </p:nvPr>
        </p:nvSpPr>
        <p:spPr>
          <a:xfrm>
            <a:off x="823913" y="2278989"/>
            <a:ext cx="25497235" cy="549648"/>
          </a:xfrm>
          <a:prstGeom prst="rect">
            <a:avLst/>
          </a:prstGeom>
        </p:spPr>
        <p:txBody>
          <a:bodyPr anchor="ctr"/>
          <a:lstStyle>
            <a:lvl1pPr marL="0" indent="0" algn="l">
              <a:buNone/>
              <a:defRPr sz="2100">
                <a:solidFill>
                  <a:schemeClr val="bg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affiliations</a:t>
            </a:r>
          </a:p>
        </p:txBody>
      </p:sp>
      <p:sp>
        <p:nvSpPr>
          <p:cNvPr id="27" name="Content Placeholder 26">
            <a:extLst>
              <a:ext uri="{FF2B5EF4-FFF2-40B4-BE49-F238E27FC236}">
                <a16:creationId xmlns:a16="http://schemas.microsoft.com/office/drawing/2014/main" id="{A13E81D2-100A-3045-8450-025DF654DC7E}"/>
              </a:ext>
            </a:extLst>
          </p:cNvPr>
          <p:cNvSpPr>
            <a:spLocks noGrp="1"/>
          </p:cNvSpPr>
          <p:nvPr>
            <p:ph sz="quarter" idx="16" hasCustomPrompt="1"/>
          </p:nvPr>
        </p:nvSpPr>
        <p:spPr>
          <a:xfrm>
            <a:off x="283780" y="5223898"/>
            <a:ext cx="10405652" cy="404393"/>
          </a:xfrm>
          <a:prstGeom prst="rect">
            <a:avLst/>
          </a:prstGeom>
        </p:spPr>
        <p:txBody>
          <a:bodyPr anchor="ctr"/>
          <a:lstStyle>
            <a:lvl1pPr marL="0" indent="0" algn="ctr">
              <a:buNone/>
              <a:defRPr sz="2567" b="1">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header</a:t>
            </a:r>
          </a:p>
        </p:txBody>
      </p:sp>
      <p:sp>
        <p:nvSpPr>
          <p:cNvPr id="28" name="Content Placeholder 26">
            <a:extLst>
              <a:ext uri="{FF2B5EF4-FFF2-40B4-BE49-F238E27FC236}">
                <a16:creationId xmlns:a16="http://schemas.microsoft.com/office/drawing/2014/main" id="{975DA8D2-3B2C-0A47-A2AF-CAB9A09DC6A0}"/>
              </a:ext>
            </a:extLst>
          </p:cNvPr>
          <p:cNvSpPr>
            <a:spLocks noGrp="1"/>
          </p:cNvSpPr>
          <p:nvPr>
            <p:ph sz="quarter" idx="17" hasCustomPrompt="1"/>
          </p:nvPr>
        </p:nvSpPr>
        <p:spPr>
          <a:xfrm>
            <a:off x="11272712" y="5223898"/>
            <a:ext cx="10405652"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29" name="Content Placeholder 26">
            <a:extLst>
              <a:ext uri="{FF2B5EF4-FFF2-40B4-BE49-F238E27FC236}">
                <a16:creationId xmlns:a16="http://schemas.microsoft.com/office/drawing/2014/main" id="{00247E3A-C6E4-6647-B0A4-8CBACCB8F857}"/>
              </a:ext>
            </a:extLst>
          </p:cNvPr>
          <p:cNvSpPr>
            <a:spLocks noGrp="1"/>
          </p:cNvSpPr>
          <p:nvPr>
            <p:ph sz="quarter" idx="18" hasCustomPrompt="1"/>
          </p:nvPr>
        </p:nvSpPr>
        <p:spPr>
          <a:xfrm>
            <a:off x="22188492" y="5223898"/>
            <a:ext cx="10405652"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31" name="Content Placeholder 30">
            <a:extLst>
              <a:ext uri="{FF2B5EF4-FFF2-40B4-BE49-F238E27FC236}">
                <a16:creationId xmlns:a16="http://schemas.microsoft.com/office/drawing/2014/main" id="{F05FCC55-01CA-ED49-90A1-D600650EFD9E}"/>
              </a:ext>
            </a:extLst>
          </p:cNvPr>
          <p:cNvSpPr>
            <a:spLocks noGrp="1"/>
          </p:cNvSpPr>
          <p:nvPr>
            <p:ph sz="quarter" idx="19" hasCustomPrompt="1"/>
          </p:nvPr>
        </p:nvSpPr>
        <p:spPr>
          <a:xfrm>
            <a:off x="283779" y="5886017"/>
            <a:ext cx="10405652" cy="5591440"/>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32" name="Content Placeholder 26">
            <a:extLst>
              <a:ext uri="{FF2B5EF4-FFF2-40B4-BE49-F238E27FC236}">
                <a16:creationId xmlns:a16="http://schemas.microsoft.com/office/drawing/2014/main" id="{B71A28A8-3E0F-1B43-8A33-BAFE58588D04}"/>
              </a:ext>
            </a:extLst>
          </p:cNvPr>
          <p:cNvSpPr>
            <a:spLocks noGrp="1"/>
          </p:cNvSpPr>
          <p:nvPr>
            <p:ph sz="quarter" idx="20" hasCustomPrompt="1"/>
          </p:nvPr>
        </p:nvSpPr>
        <p:spPr>
          <a:xfrm>
            <a:off x="283779" y="11735185"/>
            <a:ext cx="10405652"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33" name="Content Placeholder 30">
            <a:extLst>
              <a:ext uri="{FF2B5EF4-FFF2-40B4-BE49-F238E27FC236}">
                <a16:creationId xmlns:a16="http://schemas.microsoft.com/office/drawing/2014/main" id="{30457E91-F968-C44E-9ABF-B93A2FB7D1C3}"/>
              </a:ext>
            </a:extLst>
          </p:cNvPr>
          <p:cNvSpPr>
            <a:spLocks noGrp="1"/>
          </p:cNvSpPr>
          <p:nvPr>
            <p:ph sz="quarter" idx="21" hasCustomPrompt="1"/>
          </p:nvPr>
        </p:nvSpPr>
        <p:spPr>
          <a:xfrm>
            <a:off x="283779" y="12397303"/>
            <a:ext cx="10405652" cy="5591440"/>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38" name="Content Placeholder 30">
            <a:extLst>
              <a:ext uri="{FF2B5EF4-FFF2-40B4-BE49-F238E27FC236}">
                <a16:creationId xmlns:a16="http://schemas.microsoft.com/office/drawing/2014/main" id="{50DB73C4-6087-574A-9736-9DE0F9651031}"/>
              </a:ext>
            </a:extLst>
          </p:cNvPr>
          <p:cNvSpPr>
            <a:spLocks noGrp="1"/>
          </p:cNvSpPr>
          <p:nvPr>
            <p:ph sz="quarter" idx="24" hasCustomPrompt="1"/>
          </p:nvPr>
        </p:nvSpPr>
        <p:spPr>
          <a:xfrm>
            <a:off x="11272712" y="15431943"/>
            <a:ext cx="10405652" cy="2556801"/>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41" name="Content Placeholder 30">
            <a:extLst>
              <a:ext uri="{FF2B5EF4-FFF2-40B4-BE49-F238E27FC236}">
                <a16:creationId xmlns:a16="http://schemas.microsoft.com/office/drawing/2014/main" id="{48AF5D59-2F0A-0F47-A700-6341CD67DD89}"/>
              </a:ext>
            </a:extLst>
          </p:cNvPr>
          <p:cNvSpPr>
            <a:spLocks noGrp="1"/>
          </p:cNvSpPr>
          <p:nvPr>
            <p:ph sz="quarter" idx="25" hasCustomPrompt="1"/>
          </p:nvPr>
        </p:nvSpPr>
        <p:spPr>
          <a:xfrm>
            <a:off x="22205568" y="5855608"/>
            <a:ext cx="10405652" cy="5591440"/>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42" name="Content Placeholder 26">
            <a:extLst>
              <a:ext uri="{FF2B5EF4-FFF2-40B4-BE49-F238E27FC236}">
                <a16:creationId xmlns:a16="http://schemas.microsoft.com/office/drawing/2014/main" id="{BBC5A809-1C20-3748-A9F7-780EEF71BD97}"/>
              </a:ext>
            </a:extLst>
          </p:cNvPr>
          <p:cNvSpPr>
            <a:spLocks noGrp="1"/>
          </p:cNvSpPr>
          <p:nvPr>
            <p:ph sz="quarter" idx="26" hasCustomPrompt="1"/>
          </p:nvPr>
        </p:nvSpPr>
        <p:spPr>
          <a:xfrm>
            <a:off x="22151914" y="11734993"/>
            <a:ext cx="10405652"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43" name="Content Placeholder 30">
            <a:extLst>
              <a:ext uri="{FF2B5EF4-FFF2-40B4-BE49-F238E27FC236}">
                <a16:creationId xmlns:a16="http://schemas.microsoft.com/office/drawing/2014/main" id="{ECD4261F-6E5E-0C42-9376-17774B214804}"/>
              </a:ext>
            </a:extLst>
          </p:cNvPr>
          <p:cNvSpPr>
            <a:spLocks noGrp="1"/>
          </p:cNvSpPr>
          <p:nvPr>
            <p:ph sz="quarter" idx="27" hasCustomPrompt="1"/>
          </p:nvPr>
        </p:nvSpPr>
        <p:spPr>
          <a:xfrm>
            <a:off x="22151913" y="12397018"/>
            <a:ext cx="10405652" cy="2096749"/>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44" name="Content Placeholder 26">
            <a:extLst>
              <a:ext uri="{FF2B5EF4-FFF2-40B4-BE49-F238E27FC236}">
                <a16:creationId xmlns:a16="http://schemas.microsoft.com/office/drawing/2014/main" id="{E9D81A16-E8BE-C744-AEF4-310446CA5AD9}"/>
              </a:ext>
            </a:extLst>
          </p:cNvPr>
          <p:cNvSpPr>
            <a:spLocks noGrp="1"/>
          </p:cNvSpPr>
          <p:nvPr>
            <p:ph sz="quarter" idx="28" hasCustomPrompt="1"/>
          </p:nvPr>
        </p:nvSpPr>
        <p:spPr>
          <a:xfrm>
            <a:off x="22151913" y="14751398"/>
            <a:ext cx="10405652" cy="404393"/>
          </a:xfrm>
          <a:prstGeom prst="rect">
            <a:avLst/>
          </a:prstGeom>
        </p:spPr>
        <p:txBody>
          <a:bodyPr anchor="ctr"/>
          <a:lstStyle>
            <a:lvl1pPr>
              <a:defRPr lang="en-US" sz="2567" b="1" dirty="0">
                <a:solidFill>
                  <a:srgbClr val="AB0520"/>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ctr">
              <a:buNone/>
            </a:pPr>
            <a:r>
              <a:rPr lang="en-US" dirty="0"/>
              <a:t>Click to add header</a:t>
            </a:r>
          </a:p>
        </p:txBody>
      </p:sp>
      <p:sp>
        <p:nvSpPr>
          <p:cNvPr id="45" name="Content Placeholder 30">
            <a:extLst>
              <a:ext uri="{FF2B5EF4-FFF2-40B4-BE49-F238E27FC236}">
                <a16:creationId xmlns:a16="http://schemas.microsoft.com/office/drawing/2014/main" id="{629670B4-48BD-A84E-9804-F73FBE7DB18E}"/>
              </a:ext>
            </a:extLst>
          </p:cNvPr>
          <p:cNvSpPr>
            <a:spLocks noGrp="1"/>
          </p:cNvSpPr>
          <p:nvPr>
            <p:ph sz="quarter" idx="29" hasCustomPrompt="1"/>
          </p:nvPr>
        </p:nvSpPr>
        <p:spPr>
          <a:xfrm>
            <a:off x="22151912" y="15431943"/>
            <a:ext cx="10405652" cy="2556801"/>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grpSp>
        <p:nvGrpSpPr>
          <p:cNvPr id="40" name="Group 39"/>
          <p:cNvGrpSpPr/>
          <p:nvPr userDrawn="1"/>
        </p:nvGrpSpPr>
        <p:grpSpPr>
          <a:xfrm>
            <a:off x="27675311" y="-481960"/>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46" name="Freeform 45"/>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47" name="Picture 46"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grpSp>
        <p:nvGrpSpPr>
          <p:cNvPr id="48" name="Group 47"/>
          <p:cNvGrpSpPr/>
          <p:nvPr userDrawn="1"/>
        </p:nvGrpSpPr>
        <p:grpSpPr>
          <a:xfrm>
            <a:off x="27679427" y="-477844"/>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58" name="Freeform 57"/>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59" name="Picture 58"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grpSp>
        <p:nvGrpSpPr>
          <p:cNvPr id="60" name="Group 59"/>
          <p:cNvGrpSpPr/>
          <p:nvPr userDrawn="1"/>
        </p:nvGrpSpPr>
        <p:grpSpPr>
          <a:xfrm>
            <a:off x="27690431" y="-497118"/>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61" name="Freeform 60"/>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62" name="Picture 61"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sp>
        <p:nvSpPr>
          <p:cNvPr id="34" name="Content Placeholder 30">
            <a:extLst>
              <a:ext uri="{FF2B5EF4-FFF2-40B4-BE49-F238E27FC236}">
                <a16:creationId xmlns:a16="http://schemas.microsoft.com/office/drawing/2014/main" id="{F05FCC55-01CA-ED49-90A1-D600650EFD9E}"/>
              </a:ext>
            </a:extLst>
          </p:cNvPr>
          <p:cNvSpPr>
            <a:spLocks noGrp="1"/>
          </p:cNvSpPr>
          <p:nvPr>
            <p:ph sz="quarter" idx="36" hasCustomPrompt="1"/>
          </p:nvPr>
        </p:nvSpPr>
        <p:spPr>
          <a:xfrm>
            <a:off x="11272712" y="5855608"/>
            <a:ext cx="10405652" cy="4751432"/>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36" name="Content Placeholder 30">
            <a:extLst>
              <a:ext uri="{FF2B5EF4-FFF2-40B4-BE49-F238E27FC236}">
                <a16:creationId xmlns:a16="http://schemas.microsoft.com/office/drawing/2014/main" id="{F05FCC55-01CA-ED49-90A1-D600650EFD9E}"/>
              </a:ext>
            </a:extLst>
          </p:cNvPr>
          <p:cNvSpPr>
            <a:spLocks noGrp="1"/>
          </p:cNvSpPr>
          <p:nvPr>
            <p:ph sz="quarter" idx="37" hasCustomPrompt="1"/>
          </p:nvPr>
        </p:nvSpPr>
        <p:spPr>
          <a:xfrm>
            <a:off x="11272712" y="10834357"/>
            <a:ext cx="10405652" cy="4285514"/>
          </a:xfrm>
          <a:prstGeom prst="rect">
            <a:avLst/>
          </a:prstGeom>
        </p:spPr>
        <p:txBody>
          <a:bodyPr/>
          <a:lstStyle>
            <a:lvl1pPr marL="0" indent="0">
              <a:buNone/>
              <a:defRPr sz="2100">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text</a:t>
            </a:r>
          </a:p>
        </p:txBody>
      </p:sp>
      <p:sp>
        <p:nvSpPr>
          <p:cNvPr id="35" name="Picture Placeholder 13"/>
          <p:cNvSpPr>
            <a:spLocks noGrp="1"/>
          </p:cNvSpPr>
          <p:nvPr>
            <p:ph type="pic" sz="quarter" idx="44" hasCustomPrompt="1"/>
          </p:nvPr>
        </p:nvSpPr>
        <p:spPr>
          <a:xfrm>
            <a:off x="14701247" y="3269622"/>
            <a:ext cx="3901047" cy="1479820"/>
          </a:xfrm>
          <a:prstGeom prst="rect">
            <a:avLst/>
          </a:prstGeom>
        </p:spPr>
        <p:txBody>
          <a:bodyPr/>
          <a:lstStyle>
            <a:lvl1pPr marL="0" indent="0" algn="ctr">
              <a:buNone/>
              <a:defRPr sz="4000">
                <a:latin typeface="Verdana" panose="020B0604030504040204" pitchFamily="34" charset="0"/>
                <a:ea typeface="Verdana" panose="020B0604030504040204" pitchFamily="34" charset="0"/>
              </a:defRPr>
            </a:lvl1pPr>
          </a:lstStyle>
          <a:p>
            <a:r>
              <a:rPr lang="en-US" sz="4000" dirty="0">
                <a:latin typeface="Verdana" panose="020B0604030504040204" pitchFamily="34" charset="0"/>
                <a:ea typeface="Verdana" panose="020B0604030504040204" pitchFamily="34" charset="0"/>
              </a:rPr>
              <a:t>Click to add logo</a:t>
            </a:r>
            <a:endParaRPr lang="en-US" dirty="0"/>
          </a:p>
        </p:txBody>
      </p:sp>
      <p:sp>
        <p:nvSpPr>
          <p:cNvPr id="37" name="Picture Placeholder 13"/>
          <p:cNvSpPr>
            <a:spLocks noGrp="1"/>
          </p:cNvSpPr>
          <p:nvPr>
            <p:ph type="pic" sz="quarter" idx="45" hasCustomPrompt="1"/>
          </p:nvPr>
        </p:nvSpPr>
        <p:spPr>
          <a:xfrm>
            <a:off x="20784623" y="3250757"/>
            <a:ext cx="3901047" cy="1498685"/>
          </a:xfrm>
          <a:prstGeom prst="rect">
            <a:avLst/>
          </a:prstGeom>
        </p:spPr>
        <p:txBody>
          <a:bodyPr/>
          <a:lstStyle>
            <a:lvl1pPr marL="0" indent="0" algn="ctr">
              <a:buNone/>
              <a:defRPr sz="4000">
                <a:latin typeface="Verdana" panose="020B0604030504040204" pitchFamily="34" charset="0"/>
                <a:ea typeface="Verdana" panose="020B0604030504040204" pitchFamily="34" charset="0"/>
              </a:defRPr>
            </a:lvl1pPr>
          </a:lstStyle>
          <a:p>
            <a:r>
              <a:rPr lang="en-US" sz="4000" dirty="0">
                <a:latin typeface="Verdana" panose="020B0604030504040204" pitchFamily="34" charset="0"/>
                <a:ea typeface="Verdana" panose="020B0604030504040204" pitchFamily="34" charset="0"/>
              </a:rPr>
              <a:t>Click to add logo</a:t>
            </a:r>
            <a:endParaRPr lang="en-US" dirty="0"/>
          </a:p>
        </p:txBody>
      </p:sp>
      <p:pic>
        <p:nvPicPr>
          <p:cNvPr id="39" name="Picture 38" descr="A picture containing text, sign, outdoor&#10;&#10;Description automatically generated">
            <a:extLst>
              <a:ext uri="{FF2B5EF4-FFF2-40B4-BE49-F238E27FC236}">
                <a16:creationId xmlns:a16="http://schemas.microsoft.com/office/drawing/2014/main" id="{86918A2C-1C3C-4E4B-B939-73F84BE2134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792" y="3388901"/>
            <a:ext cx="6394918" cy="1363845"/>
          </a:xfrm>
          <a:prstGeom prst="rect">
            <a:avLst/>
          </a:prstGeom>
        </p:spPr>
      </p:pic>
    </p:spTree>
    <p:extLst>
      <p:ext uri="{BB962C8B-B14F-4D97-AF65-F5344CB8AC3E}">
        <p14:creationId xmlns:p14="http://schemas.microsoft.com/office/powerpoint/2010/main" val="268723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32918400" cy="3124200"/>
          </a:xfrm>
          <a:prstGeom prst="rect">
            <a:avLst/>
          </a:prstGeom>
          <a:solidFill>
            <a:srgbClr val="0020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38" dirty="0">
              <a:latin typeface="Verdana" panose="020B0604030504040204" pitchFamily="34" charset="0"/>
              <a:ea typeface="Verdana" panose="020B0604030504040204" pitchFamily="34" charset="0"/>
              <a:cs typeface="Verdana" panose="020B0604030504040204" pitchFamily="34" charset="0"/>
            </a:endParaRPr>
          </a:p>
        </p:txBody>
      </p:sp>
      <p:sp>
        <p:nvSpPr>
          <p:cNvPr id="18" name="Text Placeholder 17"/>
          <p:cNvSpPr>
            <a:spLocks noGrp="1"/>
          </p:cNvSpPr>
          <p:nvPr>
            <p:ph type="body" sz="quarter" idx="10" hasCustomPrompt="1"/>
          </p:nvPr>
        </p:nvSpPr>
        <p:spPr>
          <a:xfrm>
            <a:off x="823913" y="517658"/>
            <a:ext cx="25497235" cy="803143"/>
          </a:xfrm>
          <a:prstGeom prst="rect">
            <a:avLst/>
          </a:prstGeom>
        </p:spPr>
        <p:txBody>
          <a:bodyPr anchor="ctr"/>
          <a:lstStyle>
            <a:lvl1pPr marL="0" indent="0">
              <a:buNone/>
              <a:defRPr sz="5133" baseline="0">
                <a:solidFill>
                  <a:schemeClr val="bg1"/>
                </a:solidFill>
                <a:latin typeface="Verdana" panose="020B0604030504040204" pitchFamily="34" charset="0"/>
                <a:ea typeface="Verdana" panose="020B0604030504040204" pitchFamily="34" charset="0"/>
                <a:cs typeface="Verdana" panose="020B0604030504040204" pitchFamily="34" charset="0"/>
              </a:defRPr>
            </a:lvl1pPr>
            <a:lvl3pPr marL="2560174" indent="0">
              <a:buNone/>
              <a:defRPr/>
            </a:lvl3pPr>
          </a:lstStyle>
          <a:p>
            <a:pPr lvl="0"/>
            <a:r>
              <a:rPr lang="en-US" dirty="0"/>
              <a:t>Academic Research Poster Template</a:t>
            </a:r>
          </a:p>
        </p:txBody>
      </p:sp>
      <p:sp>
        <p:nvSpPr>
          <p:cNvPr id="4" name="Content Placeholder 3">
            <a:extLst>
              <a:ext uri="{FF2B5EF4-FFF2-40B4-BE49-F238E27FC236}">
                <a16:creationId xmlns:a16="http://schemas.microsoft.com/office/drawing/2014/main" id="{83B92F0C-8556-0542-A460-343DC91DBA41}"/>
              </a:ext>
            </a:extLst>
          </p:cNvPr>
          <p:cNvSpPr>
            <a:spLocks noGrp="1"/>
          </p:cNvSpPr>
          <p:nvPr>
            <p:ph sz="quarter" idx="11" hasCustomPrompt="1"/>
          </p:nvPr>
        </p:nvSpPr>
        <p:spPr>
          <a:xfrm>
            <a:off x="823913" y="1519635"/>
            <a:ext cx="25497235" cy="581638"/>
          </a:xfrm>
          <a:prstGeom prst="rect">
            <a:avLst/>
          </a:prstGeom>
        </p:spPr>
        <p:txBody>
          <a:bodyPr anchor="ctr"/>
          <a:lstStyle>
            <a:lvl1pPr marL="0" indent="0">
              <a:buNone/>
              <a:defRPr sz="315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authors</a:t>
            </a:r>
          </a:p>
        </p:txBody>
      </p:sp>
      <p:sp>
        <p:nvSpPr>
          <p:cNvPr id="6" name="Content Placeholder 5">
            <a:extLst>
              <a:ext uri="{FF2B5EF4-FFF2-40B4-BE49-F238E27FC236}">
                <a16:creationId xmlns:a16="http://schemas.microsoft.com/office/drawing/2014/main" id="{8AFAF324-CCC6-AD41-842E-6A48D88949FD}"/>
              </a:ext>
            </a:extLst>
          </p:cNvPr>
          <p:cNvSpPr>
            <a:spLocks noGrp="1"/>
          </p:cNvSpPr>
          <p:nvPr>
            <p:ph sz="quarter" idx="12" hasCustomPrompt="1"/>
          </p:nvPr>
        </p:nvSpPr>
        <p:spPr>
          <a:xfrm>
            <a:off x="823913" y="2278989"/>
            <a:ext cx="25497235" cy="549648"/>
          </a:xfrm>
          <a:prstGeom prst="rect">
            <a:avLst/>
          </a:prstGeom>
        </p:spPr>
        <p:txBody>
          <a:bodyPr anchor="ctr"/>
          <a:lstStyle>
            <a:lvl1pPr marL="0" indent="0" algn="l">
              <a:buNone/>
              <a:defRPr sz="21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add affiliations</a:t>
            </a:r>
          </a:p>
        </p:txBody>
      </p:sp>
      <p:grpSp>
        <p:nvGrpSpPr>
          <p:cNvPr id="54" name="Group 53"/>
          <p:cNvGrpSpPr/>
          <p:nvPr userDrawn="1"/>
        </p:nvGrpSpPr>
        <p:grpSpPr>
          <a:xfrm>
            <a:off x="27675311" y="-487911"/>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55" name="Freeform 54"/>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56" name="Picture 55"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grpSp>
        <p:nvGrpSpPr>
          <p:cNvPr id="61" name="Group 60"/>
          <p:cNvGrpSpPr/>
          <p:nvPr userDrawn="1"/>
        </p:nvGrpSpPr>
        <p:grpSpPr>
          <a:xfrm>
            <a:off x="27675311" y="-496064"/>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63" name="Freeform 62"/>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64" name="Picture 63"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grpSp>
        <p:nvGrpSpPr>
          <p:cNvPr id="65" name="Group 64"/>
          <p:cNvGrpSpPr/>
          <p:nvPr userDrawn="1"/>
        </p:nvGrpSpPr>
        <p:grpSpPr>
          <a:xfrm>
            <a:off x="27687951" y="-479758"/>
            <a:ext cx="3888926" cy="5295632"/>
            <a:chOff x="35985222" y="-418637"/>
            <a:chExt cx="5987231" cy="8152937"/>
          </a:xfrm>
          <a:effectLst>
            <a:glow>
              <a:schemeClr val="accent1">
                <a:alpha val="40000"/>
              </a:schemeClr>
            </a:glow>
            <a:outerShdw sx="1000" sy="1000" algn="tl" rotWithShape="0">
              <a:prstClr val="black"/>
            </a:outerShdw>
            <a:reflection stA="45000" endPos="0" dist="50800" dir="5400000" sy="-100000" algn="bl" rotWithShape="0"/>
          </a:effectLst>
        </p:grpSpPr>
        <p:sp>
          <p:nvSpPr>
            <p:cNvPr id="66" name="Freeform 65"/>
            <p:cNvSpPr/>
            <p:nvPr userDrawn="1"/>
          </p:nvSpPr>
          <p:spPr bwMode="auto">
            <a:xfrm>
              <a:off x="35985222" y="-418637"/>
              <a:ext cx="5987231" cy="8152937"/>
            </a:xfrm>
            <a:custGeom>
              <a:avLst/>
              <a:gdLst>
                <a:gd name="connsiteX0" fmla="*/ 41563 w 6400800"/>
                <a:gd name="connsiteY0" fmla="*/ 124691 h 8728363"/>
                <a:gd name="connsiteX1" fmla="*/ 41563 w 6400800"/>
                <a:gd name="connsiteY1" fmla="*/ 6691745 h 8728363"/>
                <a:gd name="connsiteX2" fmla="*/ 3158836 w 6400800"/>
                <a:gd name="connsiteY2" fmla="*/ 8728363 h 8728363"/>
                <a:gd name="connsiteX3" fmla="*/ 6400800 w 6400800"/>
                <a:gd name="connsiteY3" fmla="*/ 6650181 h 8728363"/>
                <a:gd name="connsiteX4" fmla="*/ 6359236 w 6400800"/>
                <a:gd name="connsiteY4" fmla="*/ 0 h 8728363"/>
                <a:gd name="connsiteX5" fmla="*/ 0 w 6400800"/>
                <a:gd name="connsiteY5" fmla="*/ 83127 h 8728363"/>
                <a:gd name="connsiteX6" fmla="*/ 0 w 6400800"/>
                <a:gd name="connsiteY6" fmla="*/ 83127 h 8728363"/>
                <a:gd name="connsiteX7" fmla="*/ 41563 w 6400800"/>
                <a:gd name="connsiteY7" fmla="*/ 706581 h 8728363"/>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623454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0" fmla="*/ 41563 w 6400800"/>
                <a:gd name="connsiteY0" fmla="*/ 41564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41563 w 6400800"/>
                <a:gd name="connsiteY7" fmla="*/ 41564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0 w 6400800"/>
                <a:gd name="connsiteY6" fmla="*/ 0 h 8645236"/>
                <a:gd name="connsiteX7" fmla="*/ 83127 w 6400800"/>
                <a:gd name="connsiteY7" fmla="*/ 872837 h 8645236"/>
                <a:gd name="connsiteX0" fmla="*/ 83127 w 6400800"/>
                <a:gd name="connsiteY0" fmla="*/ 872837 h 8645236"/>
                <a:gd name="connsiteX1" fmla="*/ 41563 w 6400800"/>
                <a:gd name="connsiteY1" fmla="*/ 6608618 h 8645236"/>
                <a:gd name="connsiteX2" fmla="*/ 3158836 w 6400800"/>
                <a:gd name="connsiteY2" fmla="*/ 8645236 h 8645236"/>
                <a:gd name="connsiteX3" fmla="*/ 6400800 w 6400800"/>
                <a:gd name="connsiteY3" fmla="*/ 6567054 h 8645236"/>
                <a:gd name="connsiteX4" fmla="*/ 6359236 w 6400800"/>
                <a:gd name="connsiteY4" fmla="*/ 789710 h 8645236"/>
                <a:gd name="connsiteX5" fmla="*/ 0 w 6400800"/>
                <a:gd name="connsiteY5" fmla="*/ 0 h 8645236"/>
                <a:gd name="connsiteX6" fmla="*/ 83127 w 6400800"/>
                <a:gd name="connsiteY6" fmla="*/ 872837 h 864523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4156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41563 h 7855526"/>
                <a:gd name="connsiteX0" fmla="*/ 41564 w 6359237"/>
                <a:gd name="connsiteY0" fmla="*/ 0 h 7897090"/>
                <a:gd name="connsiteX1" fmla="*/ 0 w 6359237"/>
                <a:gd name="connsiteY1" fmla="*/ 5860472 h 7897090"/>
                <a:gd name="connsiteX2" fmla="*/ 3117273 w 6359237"/>
                <a:gd name="connsiteY2" fmla="*/ 7897090 h 7897090"/>
                <a:gd name="connsiteX3" fmla="*/ 6359237 w 6359237"/>
                <a:gd name="connsiteY3" fmla="*/ 5818908 h 7897090"/>
                <a:gd name="connsiteX4" fmla="*/ 6317673 w 6359237"/>
                <a:gd name="connsiteY4" fmla="*/ 41564 h 7897090"/>
                <a:gd name="connsiteX5" fmla="*/ 41564 w 6359237"/>
                <a:gd name="connsiteY5" fmla="*/ 0 h 7897090"/>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41564 w 6359237"/>
                <a:gd name="connsiteY0" fmla="*/ 0 h 7855527"/>
                <a:gd name="connsiteX1" fmla="*/ 0 w 6359237"/>
                <a:gd name="connsiteY1" fmla="*/ 5818909 h 7855527"/>
                <a:gd name="connsiteX2" fmla="*/ 3117273 w 6359237"/>
                <a:gd name="connsiteY2" fmla="*/ 7855527 h 7855527"/>
                <a:gd name="connsiteX3" fmla="*/ 6359237 w 6359237"/>
                <a:gd name="connsiteY3" fmla="*/ 5777345 h 7855527"/>
                <a:gd name="connsiteX4" fmla="*/ 6317673 w 6359237"/>
                <a:gd name="connsiteY4" fmla="*/ 1 h 7855527"/>
                <a:gd name="connsiteX5" fmla="*/ 41564 w 6359237"/>
                <a:gd name="connsiteY5" fmla="*/ 0 h 7855527"/>
                <a:gd name="connsiteX0" fmla="*/ 0 w 6400800"/>
                <a:gd name="connsiteY0" fmla="*/ 41563 h 7855526"/>
                <a:gd name="connsiteX1" fmla="*/ 41563 w 6400800"/>
                <a:gd name="connsiteY1" fmla="*/ 5818908 h 7855526"/>
                <a:gd name="connsiteX2" fmla="*/ 3158836 w 6400800"/>
                <a:gd name="connsiteY2" fmla="*/ 7855526 h 7855526"/>
                <a:gd name="connsiteX3" fmla="*/ 6400800 w 6400800"/>
                <a:gd name="connsiteY3" fmla="*/ 5777344 h 7855526"/>
                <a:gd name="connsiteX4" fmla="*/ 6359236 w 6400800"/>
                <a:gd name="connsiteY4" fmla="*/ 0 h 7855526"/>
                <a:gd name="connsiteX5" fmla="*/ 0 w 6400800"/>
                <a:gd name="connsiteY5" fmla="*/ 41563 h 7855526"/>
                <a:gd name="connsiteX0" fmla="*/ 41564 w 6359237"/>
                <a:gd name="connsiteY0" fmla="*/ 83127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41564 w 6359237"/>
                <a:gd name="connsiteY5" fmla="*/ 83127 h 7855526"/>
                <a:gd name="connsiteX0" fmla="*/ 20049 w 6359237"/>
                <a:gd name="connsiteY0" fmla="*/ 7823 h 7855526"/>
                <a:gd name="connsiteX1" fmla="*/ 0 w 6359237"/>
                <a:gd name="connsiteY1" fmla="*/ 5818908 h 7855526"/>
                <a:gd name="connsiteX2" fmla="*/ 3117273 w 6359237"/>
                <a:gd name="connsiteY2" fmla="*/ 7855526 h 7855526"/>
                <a:gd name="connsiteX3" fmla="*/ 6359237 w 6359237"/>
                <a:gd name="connsiteY3" fmla="*/ 5777344 h 7855526"/>
                <a:gd name="connsiteX4" fmla="*/ 6317673 w 6359237"/>
                <a:gd name="connsiteY4" fmla="*/ 0 h 7855526"/>
                <a:gd name="connsiteX5" fmla="*/ 20049 w 6359237"/>
                <a:gd name="connsiteY5" fmla="*/ 7823 h 7855526"/>
                <a:gd name="connsiteX0" fmla="*/ 20049 w 6371461"/>
                <a:gd name="connsiteY0" fmla="*/ 0 h 7847703"/>
                <a:gd name="connsiteX1" fmla="*/ 0 w 6371461"/>
                <a:gd name="connsiteY1" fmla="*/ 5811085 h 7847703"/>
                <a:gd name="connsiteX2" fmla="*/ 3117273 w 6371461"/>
                <a:gd name="connsiteY2" fmla="*/ 7847703 h 7847703"/>
                <a:gd name="connsiteX3" fmla="*/ 6359237 w 6371461"/>
                <a:gd name="connsiteY3" fmla="*/ 5769521 h 7847703"/>
                <a:gd name="connsiteX4" fmla="*/ 6371461 w 6371461"/>
                <a:gd name="connsiteY4" fmla="*/ 2935 h 7847703"/>
                <a:gd name="connsiteX5" fmla="*/ 20049 w 6371461"/>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769521 h 7847703"/>
                <a:gd name="connsiteX4" fmla="*/ 6349946 w 6359858"/>
                <a:gd name="connsiteY4" fmla="*/ 13693 h 7847703"/>
                <a:gd name="connsiteX5" fmla="*/ 20049 w 6359858"/>
                <a:gd name="connsiteY5" fmla="*/ 0 h 7847703"/>
                <a:gd name="connsiteX0" fmla="*/ 20049 w 6359858"/>
                <a:gd name="connsiteY0" fmla="*/ 0 h 7847703"/>
                <a:gd name="connsiteX1" fmla="*/ 0 w 6359858"/>
                <a:gd name="connsiteY1" fmla="*/ 5811085 h 7847703"/>
                <a:gd name="connsiteX2" fmla="*/ 3117273 w 6359858"/>
                <a:gd name="connsiteY2" fmla="*/ 7847703 h 7847703"/>
                <a:gd name="connsiteX3" fmla="*/ 6359237 w 6359858"/>
                <a:gd name="connsiteY3" fmla="*/ 5823309 h 7847703"/>
                <a:gd name="connsiteX4" fmla="*/ 6349946 w 6359858"/>
                <a:gd name="connsiteY4" fmla="*/ 13693 h 7847703"/>
                <a:gd name="connsiteX5" fmla="*/ 20049 w 6359858"/>
                <a:gd name="connsiteY5" fmla="*/ 0 h 7847703"/>
                <a:gd name="connsiteX0" fmla="*/ 20049 w 6359858"/>
                <a:gd name="connsiteY0" fmla="*/ 0 h 7869218"/>
                <a:gd name="connsiteX1" fmla="*/ 0 w 6359858"/>
                <a:gd name="connsiteY1" fmla="*/ 5811085 h 7869218"/>
                <a:gd name="connsiteX2" fmla="*/ 3138788 w 6359858"/>
                <a:gd name="connsiteY2" fmla="*/ 7869218 h 7869218"/>
                <a:gd name="connsiteX3" fmla="*/ 6359237 w 6359858"/>
                <a:gd name="connsiteY3" fmla="*/ 5823309 h 7869218"/>
                <a:gd name="connsiteX4" fmla="*/ 6349946 w 6359858"/>
                <a:gd name="connsiteY4" fmla="*/ 13693 h 7869218"/>
                <a:gd name="connsiteX5" fmla="*/ 20049 w 6359858"/>
                <a:gd name="connsiteY5" fmla="*/ 0 h 7869218"/>
                <a:gd name="connsiteX0" fmla="*/ 0 w 6361324"/>
                <a:gd name="connsiteY0" fmla="*/ 0 h 7858461"/>
                <a:gd name="connsiteX1" fmla="*/ 1466 w 6361324"/>
                <a:gd name="connsiteY1" fmla="*/ 5800328 h 7858461"/>
                <a:gd name="connsiteX2" fmla="*/ 3140254 w 6361324"/>
                <a:gd name="connsiteY2" fmla="*/ 7858461 h 7858461"/>
                <a:gd name="connsiteX3" fmla="*/ 6360703 w 6361324"/>
                <a:gd name="connsiteY3" fmla="*/ 5812552 h 7858461"/>
                <a:gd name="connsiteX4" fmla="*/ 6351412 w 6361324"/>
                <a:gd name="connsiteY4" fmla="*/ 2936 h 7858461"/>
                <a:gd name="connsiteX5" fmla="*/ 0 w 6361324"/>
                <a:gd name="connsiteY5" fmla="*/ 0 h 7858461"/>
                <a:gd name="connsiteX0" fmla="*/ 0 w 6372928"/>
                <a:gd name="connsiteY0" fmla="*/ 0 h 7858461"/>
                <a:gd name="connsiteX1" fmla="*/ 1466 w 6372928"/>
                <a:gd name="connsiteY1" fmla="*/ 5800328 h 7858461"/>
                <a:gd name="connsiteX2" fmla="*/ 3140254 w 6372928"/>
                <a:gd name="connsiteY2" fmla="*/ 7858461 h 7858461"/>
                <a:gd name="connsiteX3" fmla="*/ 6360703 w 6372928"/>
                <a:gd name="connsiteY3" fmla="*/ 5812552 h 7858461"/>
                <a:gd name="connsiteX4" fmla="*/ 6372928 w 6372928"/>
                <a:gd name="connsiteY4" fmla="*/ 13694 h 7858461"/>
                <a:gd name="connsiteX5" fmla="*/ 0 w 6372928"/>
                <a:gd name="connsiteY5" fmla="*/ 0 h 7858461"/>
                <a:gd name="connsiteX0" fmla="*/ 0 w 6372928"/>
                <a:gd name="connsiteY0" fmla="*/ 299879 h 8158340"/>
                <a:gd name="connsiteX1" fmla="*/ 1466 w 6372928"/>
                <a:gd name="connsiteY1" fmla="*/ 6100207 h 8158340"/>
                <a:gd name="connsiteX2" fmla="*/ 3140254 w 6372928"/>
                <a:gd name="connsiteY2" fmla="*/ 8158340 h 8158340"/>
                <a:gd name="connsiteX3" fmla="*/ 6360703 w 6372928"/>
                <a:gd name="connsiteY3" fmla="*/ 6112431 h 8158340"/>
                <a:gd name="connsiteX4" fmla="*/ 6372928 w 6372928"/>
                <a:gd name="connsiteY4" fmla="*/ 50 h 8158340"/>
                <a:gd name="connsiteX5" fmla="*/ 0 w 6372928"/>
                <a:gd name="connsiteY5" fmla="*/ 299879 h 8158340"/>
                <a:gd name="connsiteX0" fmla="*/ 54192 w 6371466"/>
                <a:gd name="connsiteY0" fmla="*/ 12434 h 8158290"/>
                <a:gd name="connsiteX1" fmla="*/ 4 w 6371466"/>
                <a:gd name="connsiteY1" fmla="*/ 6100157 h 8158290"/>
                <a:gd name="connsiteX2" fmla="*/ 3138792 w 6371466"/>
                <a:gd name="connsiteY2" fmla="*/ 8158290 h 8158290"/>
                <a:gd name="connsiteX3" fmla="*/ 6359241 w 6371466"/>
                <a:gd name="connsiteY3" fmla="*/ 6112381 h 8158290"/>
                <a:gd name="connsiteX4" fmla="*/ 6371466 w 6371466"/>
                <a:gd name="connsiteY4" fmla="*/ 0 h 8158290"/>
                <a:gd name="connsiteX5" fmla="*/ 54192 w 6371466"/>
                <a:gd name="connsiteY5" fmla="*/ 12434 h 8158290"/>
                <a:gd name="connsiteX0" fmla="*/ 0 w 6372928"/>
                <a:gd name="connsiteY0" fmla="*/ 38561 h 8158290"/>
                <a:gd name="connsiteX1" fmla="*/ 1466 w 6372928"/>
                <a:gd name="connsiteY1" fmla="*/ 6100157 h 8158290"/>
                <a:gd name="connsiteX2" fmla="*/ 3140254 w 6372928"/>
                <a:gd name="connsiteY2" fmla="*/ 8158290 h 8158290"/>
                <a:gd name="connsiteX3" fmla="*/ 6360703 w 6372928"/>
                <a:gd name="connsiteY3" fmla="*/ 6112381 h 8158290"/>
                <a:gd name="connsiteX4" fmla="*/ 6372928 w 6372928"/>
                <a:gd name="connsiteY4" fmla="*/ 0 h 8158290"/>
                <a:gd name="connsiteX5" fmla="*/ 0 w 6372928"/>
                <a:gd name="connsiteY5" fmla="*/ 38561 h 8158290"/>
                <a:gd name="connsiteX0" fmla="*/ 0 w 6361194"/>
                <a:gd name="connsiteY0" fmla="*/ 30172 h 8149901"/>
                <a:gd name="connsiteX1" fmla="*/ 1466 w 6361194"/>
                <a:gd name="connsiteY1" fmla="*/ 6091768 h 8149901"/>
                <a:gd name="connsiteX2" fmla="*/ 3140254 w 6361194"/>
                <a:gd name="connsiteY2" fmla="*/ 8149901 h 8149901"/>
                <a:gd name="connsiteX3" fmla="*/ 6360703 w 6361194"/>
                <a:gd name="connsiteY3" fmla="*/ 6103992 h 8149901"/>
                <a:gd name="connsiteX4" fmla="*/ 6346122 w 6361194"/>
                <a:gd name="connsiteY4" fmla="*/ 0 h 8149901"/>
                <a:gd name="connsiteX5" fmla="*/ 0 w 6361194"/>
                <a:gd name="connsiteY5" fmla="*/ 30172 h 8149901"/>
                <a:gd name="connsiteX0" fmla="*/ 0 w 6363993"/>
                <a:gd name="connsiteY0" fmla="*/ 21783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21783 h 8141512"/>
                <a:gd name="connsiteX0" fmla="*/ 0 w 6363993"/>
                <a:gd name="connsiteY0" fmla="*/ 5004 h 8141512"/>
                <a:gd name="connsiteX1" fmla="*/ 1466 w 6363993"/>
                <a:gd name="connsiteY1" fmla="*/ 6083379 h 8141512"/>
                <a:gd name="connsiteX2" fmla="*/ 3140254 w 6363993"/>
                <a:gd name="connsiteY2" fmla="*/ 8141512 h 8141512"/>
                <a:gd name="connsiteX3" fmla="*/ 6360703 w 6363993"/>
                <a:gd name="connsiteY3" fmla="*/ 6095603 h 8141512"/>
                <a:gd name="connsiteX4" fmla="*/ 6363993 w 6363993"/>
                <a:gd name="connsiteY4" fmla="*/ 0 h 8141512"/>
                <a:gd name="connsiteX5" fmla="*/ 0 w 6363993"/>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62548"/>
                <a:gd name="connsiteY0" fmla="*/ 5004 h 8141512"/>
                <a:gd name="connsiteX1" fmla="*/ 21 w 6362548"/>
                <a:gd name="connsiteY1" fmla="*/ 6083379 h 8141512"/>
                <a:gd name="connsiteX2" fmla="*/ 3138809 w 6362548"/>
                <a:gd name="connsiteY2" fmla="*/ 8141512 h 8141512"/>
                <a:gd name="connsiteX3" fmla="*/ 6359258 w 6362548"/>
                <a:gd name="connsiteY3" fmla="*/ 6095603 h 8141512"/>
                <a:gd name="connsiteX4" fmla="*/ 6362548 w 6362548"/>
                <a:gd name="connsiteY4" fmla="*/ 0 h 8141512"/>
                <a:gd name="connsiteX5" fmla="*/ 7490 w 6362548"/>
                <a:gd name="connsiteY5" fmla="*/ 5004 h 8141512"/>
                <a:gd name="connsiteX0" fmla="*/ 7490 w 6362548"/>
                <a:gd name="connsiteY0" fmla="*/ 0 h 8153287"/>
                <a:gd name="connsiteX1" fmla="*/ 21 w 6362548"/>
                <a:gd name="connsiteY1" fmla="*/ 6095154 h 8153287"/>
                <a:gd name="connsiteX2" fmla="*/ 3138809 w 6362548"/>
                <a:gd name="connsiteY2" fmla="*/ 8153287 h 8153287"/>
                <a:gd name="connsiteX3" fmla="*/ 6359258 w 6362548"/>
                <a:gd name="connsiteY3" fmla="*/ 6107378 h 8153287"/>
                <a:gd name="connsiteX4" fmla="*/ 6362548 w 6362548"/>
                <a:gd name="connsiteY4" fmla="*/ 11775 h 8153287"/>
                <a:gd name="connsiteX5" fmla="*/ 7490 w 6362548"/>
                <a:gd name="connsiteY5" fmla="*/ 0 h 8153287"/>
                <a:gd name="connsiteX0" fmla="*/ 7490 w 6377619"/>
                <a:gd name="connsiteY0" fmla="*/ 0 h 8153287"/>
                <a:gd name="connsiteX1" fmla="*/ 21 w 6377619"/>
                <a:gd name="connsiteY1" fmla="*/ 6095154 h 8153287"/>
                <a:gd name="connsiteX2" fmla="*/ 3138809 w 6377619"/>
                <a:gd name="connsiteY2" fmla="*/ 8153287 h 8153287"/>
                <a:gd name="connsiteX3" fmla="*/ 6377128 w 6377619"/>
                <a:gd name="connsiteY3" fmla="*/ 6115768 h 8153287"/>
                <a:gd name="connsiteX4" fmla="*/ 6362548 w 6377619"/>
                <a:gd name="connsiteY4" fmla="*/ 11775 h 8153287"/>
                <a:gd name="connsiteX5" fmla="*/ 7490 w 6377619"/>
                <a:gd name="connsiteY5" fmla="*/ 0 h 8153287"/>
                <a:gd name="connsiteX0" fmla="*/ 7490 w 6377128"/>
                <a:gd name="connsiteY0" fmla="*/ 0 h 8153287"/>
                <a:gd name="connsiteX1" fmla="*/ 21 w 6377128"/>
                <a:gd name="connsiteY1" fmla="*/ 6095154 h 8153287"/>
                <a:gd name="connsiteX2" fmla="*/ 3138809 w 6377128"/>
                <a:gd name="connsiteY2" fmla="*/ 8153287 h 8153287"/>
                <a:gd name="connsiteX3" fmla="*/ 6377128 w 6377128"/>
                <a:gd name="connsiteY3" fmla="*/ 6115768 h 8153287"/>
                <a:gd name="connsiteX4" fmla="*/ 6362548 w 6377128"/>
                <a:gd name="connsiteY4" fmla="*/ 11775 h 8153287"/>
                <a:gd name="connsiteX5" fmla="*/ 7490 w 6377128"/>
                <a:gd name="connsiteY5" fmla="*/ 0 h 8153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7128" h="8153287">
                  <a:moveTo>
                    <a:pt x="7490" y="0"/>
                  </a:moveTo>
                  <a:cubicBezTo>
                    <a:pt x="7979" y="1933443"/>
                    <a:pt x="-468" y="4161711"/>
                    <a:pt x="21" y="6095154"/>
                  </a:cubicBezTo>
                  <a:lnTo>
                    <a:pt x="3138809" y="8153287"/>
                  </a:lnTo>
                  <a:lnTo>
                    <a:pt x="6377128" y="6115768"/>
                  </a:lnTo>
                  <a:cubicBezTo>
                    <a:pt x="6354397" y="4201962"/>
                    <a:pt x="6358473" y="1933970"/>
                    <a:pt x="6362548" y="11775"/>
                  </a:cubicBezTo>
                  <a:lnTo>
                    <a:pt x="7490" y="0"/>
                  </a:lnTo>
                  <a:close/>
                </a:path>
              </a:pathLst>
            </a:custGeom>
            <a:solidFill>
              <a:srgbClr val="AB0520"/>
            </a:solidFill>
            <a:ln w="9525" cap="flat" cmpd="sng" algn="ctr">
              <a:noFill/>
              <a:prstDash val="solid"/>
              <a:round/>
              <a:headEnd type="none" w="med" len="med"/>
              <a:tailEnd type="none" w="med" len="med"/>
            </a:ln>
            <a:effectLst>
              <a:outerShdw blurRad="469900" sx="106000" sy="106000" algn="ctr" rotWithShape="0">
                <a:prstClr val="black">
                  <a:alpha val="29000"/>
                </a:prstClr>
              </a:outerShdw>
            </a:effectLst>
          </p:spPr>
          <p:txBody>
            <a:bodyPr wrap="square" lIns="457200" tIns="457200" rIns="457200" bIns="457200">
              <a:spAutoFit/>
            </a:bodyPr>
            <a:lstStyle/>
            <a:p>
              <a:pPr defTabSz="4389438" eaLnBrk="1" hangingPunct="1">
                <a:defRPr/>
              </a:pPr>
              <a:endParaRPr lang="en-US" dirty="0">
                <a:latin typeface="Arial Narrow" pitchFamily="61" charset="0"/>
              </a:endParaRPr>
            </a:p>
          </p:txBody>
        </p:sp>
        <p:pic>
          <p:nvPicPr>
            <p:cNvPr id="67" name="Picture 66" descr="Pharmacy_Full Color.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19563" y="888150"/>
              <a:ext cx="4518551" cy="3390732"/>
            </a:xfrm>
            <a:prstGeom prst="rect">
              <a:avLst/>
            </a:prstGeom>
          </p:spPr>
        </p:pic>
      </p:grpSp>
      <p:sp>
        <p:nvSpPr>
          <p:cNvPr id="21" name="Picture Placeholder 13"/>
          <p:cNvSpPr>
            <a:spLocks noGrp="1"/>
          </p:cNvSpPr>
          <p:nvPr>
            <p:ph type="pic" sz="quarter" idx="44" hasCustomPrompt="1"/>
          </p:nvPr>
        </p:nvSpPr>
        <p:spPr>
          <a:xfrm>
            <a:off x="14701247" y="3269622"/>
            <a:ext cx="3901047" cy="1479820"/>
          </a:xfrm>
          <a:prstGeom prst="rect">
            <a:avLst/>
          </a:prstGeom>
        </p:spPr>
        <p:txBody>
          <a:bodyPr/>
          <a:lstStyle>
            <a:lvl1pPr marL="0" indent="0" algn="ctr">
              <a:buNone/>
              <a:defRPr sz="4000">
                <a:latin typeface="Verdana" panose="020B0604030504040204" pitchFamily="34" charset="0"/>
                <a:ea typeface="Verdana" panose="020B0604030504040204" pitchFamily="34" charset="0"/>
              </a:defRPr>
            </a:lvl1pPr>
          </a:lstStyle>
          <a:p>
            <a:r>
              <a:rPr lang="en-US" sz="4000" dirty="0">
                <a:latin typeface="Verdana" panose="020B0604030504040204" pitchFamily="34" charset="0"/>
                <a:ea typeface="Verdana" panose="020B0604030504040204" pitchFamily="34" charset="0"/>
              </a:rPr>
              <a:t>Click to add logo</a:t>
            </a:r>
            <a:endParaRPr lang="en-US" dirty="0"/>
          </a:p>
        </p:txBody>
      </p:sp>
      <p:sp>
        <p:nvSpPr>
          <p:cNvPr id="22" name="Picture Placeholder 13"/>
          <p:cNvSpPr>
            <a:spLocks noGrp="1"/>
          </p:cNvSpPr>
          <p:nvPr>
            <p:ph type="pic" sz="quarter" idx="45" hasCustomPrompt="1"/>
          </p:nvPr>
        </p:nvSpPr>
        <p:spPr>
          <a:xfrm>
            <a:off x="20784623" y="3250757"/>
            <a:ext cx="3901047" cy="1498685"/>
          </a:xfrm>
          <a:prstGeom prst="rect">
            <a:avLst/>
          </a:prstGeom>
        </p:spPr>
        <p:txBody>
          <a:bodyPr/>
          <a:lstStyle>
            <a:lvl1pPr marL="0" indent="0" algn="ctr">
              <a:buNone/>
              <a:defRPr sz="4000">
                <a:latin typeface="Verdana" panose="020B0604030504040204" pitchFamily="34" charset="0"/>
                <a:ea typeface="Verdana" panose="020B0604030504040204" pitchFamily="34" charset="0"/>
              </a:defRPr>
            </a:lvl1pPr>
          </a:lstStyle>
          <a:p>
            <a:r>
              <a:rPr lang="en-US" sz="4000" dirty="0">
                <a:latin typeface="Verdana" panose="020B0604030504040204" pitchFamily="34" charset="0"/>
                <a:ea typeface="Verdana" panose="020B0604030504040204" pitchFamily="34" charset="0"/>
              </a:rPr>
              <a:t>Click to add logo</a:t>
            </a:r>
            <a:endParaRPr lang="en-US" dirty="0"/>
          </a:p>
        </p:txBody>
      </p:sp>
      <p:pic>
        <p:nvPicPr>
          <p:cNvPr id="2" name="Picture 1" descr="A picture containing text, sign, outdoor&#10;&#10;Description automatically generated">
            <a:extLst>
              <a:ext uri="{FF2B5EF4-FFF2-40B4-BE49-F238E27FC236}">
                <a16:creationId xmlns:a16="http://schemas.microsoft.com/office/drawing/2014/main" id="{6D75090F-8588-750F-F7F7-9A129957E30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792" y="3388901"/>
            <a:ext cx="6394918" cy="1363845"/>
          </a:xfrm>
          <a:prstGeom prst="rect">
            <a:avLst/>
          </a:prstGeom>
        </p:spPr>
      </p:pic>
    </p:spTree>
    <p:extLst>
      <p:ext uri="{BB962C8B-B14F-4D97-AF65-F5344CB8AC3E}">
        <p14:creationId xmlns:p14="http://schemas.microsoft.com/office/powerpoint/2010/main" val="26611287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Straight Connector 10"/>
          <p:cNvCxnSpPr/>
          <p:nvPr userDrawn="1"/>
        </p:nvCxnSpPr>
        <p:spPr bwMode="auto">
          <a:xfrm>
            <a:off x="8231228" y="4988190"/>
            <a:ext cx="0" cy="13450258"/>
          </a:xfrm>
          <a:prstGeom prst="line">
            <a:avLst/>
          </a:prstGeom>
          <a:noFill/>
          <a:ln w="25400" cap="flat" cmpd="sng" algn="ctr">
            <a:solidFill>
              <a:schemeClr val="tx1"/>
            </a:solidFill>
            <a:prstDash val="dash"/>
            <a:round/>
            <a:headEnd type="oval" w="lg" len="lg"/>
            <a:tailEnd type="oval" w="lg" len="lg"/>
          </a:ln>
          <a:effectLst/>
        </p:spPr>
      </p:cxnSp>
      <p:cxnSp>
        <p:nvCxnSpPr>
          <p:cNvPr id="12" name="Straight Connector 11"/>
          <p:cNvCxnSpPr/>
          <p:nvPr userDrawn="1"/>
        </p:nvCxnSpPr>
        <p:spPr bwMode="auto">
          <a:xfrm>
            <a:off x="24683153" y="4988190"/>
            <a:ext cx="0" cy="13450258"/>
          </a:xfrm>
          <a:prstGeom prst="line">
            <a:avLst/>
          </a:prstGeom>
          <a:noFill/>
          <a:ln w="25400" cap="flat" cmpd="sng" algn="ctr">
            <a:solidFill>
              <a:schemeClr val="tx1"/>
            </a:solidFill>
            <a:prstDash val="dash"/>
            <a:round/>
            <a:headEnd type="oval" w="lg" len="lg"/>
            <a:tailEnd type="oval" w="lg" len="lg"/>
          </a:ln>
          <a:effectLst/>
        </p:spPr>
      </p:cxnSp>
      <p:sp>
        <p:nvSpPr>
          <p:cNvPr id="19" name="Title Placeholder 16"/>
          <p:cNvSpPr txBox="1">
            <a:spLocks/>
          </p:cNvSpPr>
          <p:nvPr userDrawn="1"/>
        </p:nvSpPr>
        <p:spPr>
          <a:xfrm>
            <a:off x="1479609" y="1278218"/>
            <a:ext cx="28391644" cy="831850"/>
          </a:xfrm>
          <a:prstGeom prst="rect">
            <a:avLst/>
          </a:prstGeom>
        </p:spPr>
        <p:txBody>
          <a:bodyPr vert="horz" lIns="53340" tIns="26670" rIns="53340" bIns="26670" rtlCol="0" anchor="ctr">
            <a:normAutofit/>
          </a:bodyPr>
          <a:lstStyle>
            <a:lvl1pPr algn="l" defTabSz="4389120" rtl="0" eaLnBrk="1" latinLnBrk="0" hangingPunct="1">
              <a:lnSpc>
                <a:spcPct val="90000"/>
              </a:lnSpc>
              <a:spcBef>
                <a:spcPct val="0"/>
              </a:spcBef>
              <a:buNone/>
              <a:defRPr sz="8800" kern="1200">
                <a:solidFill>
                  <a:schemeClr val="bg1"/>
                </a:solidFill>
                <a:latin typeface="Verdana" panose="020B0604030504040204" pitchFamily="34" charset="0"/>
                <a:ea typeface="Verdana" panose="020B0604030504040204" pitchFamily="34" charset="0"/>
                <a:cs typeface="+mj-cs"/>
              </a:defRPr>
            </a:lvl1pPr>
          </a:lstStyle>
          <a:p>
            <a:r>
              <a:rPr lang="en-US" sz="2567" dirty="0">
                <a:latin typeface="Verdana" panose="020B0604030504040204" pitchFamily="34" charset="0"/>
                <a:ea typeface="Verdana" panose="020B0604030504040204" pitchFamily="34" charset="0"/>
              </a:rPr>
              <a:t>Click to edit Master title style</a:t>
            </a:r>
          </a:p>
        </p:txBody>
      </p:sp>
      <p:sp>
        <p:nvSpPr>
          <p:cNvPr id="2" name="Title Placeholder 1">
            <a:extLst>
              <a:ext uri="{FF2B5EF4-FFF2-40B4-BE49-F238E27FC236}">
                <a16:creationId xmlns:a16="http://schemas.microsoft.com/office/drawing/2014/main" id="{5B22CC73-B74B-5B4F-ACF4-18DF5FA54FA2}"/>
              </a:ext>
            </a:extLst>
          </p:cNvPr>
          <p:cNvSpPr>
            <a:spLocks noGrp="1"/>
          </p:cNvSpPr>
          <p:nvPr>
            <p:ph type="title"/>
          </p:nvPr>
        </p:nvSpPr>
        <p:spPr>
          <a:xfrm>
            <a:off x="2263379" y="1022351"/>
            <a:ext cx="28391644" cy="3711575"/>
          </a:xfrm>
          <a:prstGeom prst="rect">
            <a:avLst/>
          </a:prstGeom>
        </p:spPr>
        <p:txBody>
          <a:bodyPr vert="horz" lIns="91440" tIns="45720" rIns="91440" bIns="45720" rtlCol="0" anchor="ctr">
            <a:normAutofit/>
          </a:bodyPr>
          <a:lstStyle/>
          <a:p>
            <a:r>
              <a:rPr lang="en-US"/>
              <a:t>Click to edit Master title style</a:t>
            </a:r>
          </a:p>
        </p:txBody>
      </p:sp>
      <p:cxnSp>
        <p:nvCxnSpPr>
          <p:cNvPr id="13" name="Straight Connector 12">
            <a:extLst>
              <a:ext uri="{FF2B5EF4-FFF2-40B4-BE49-F238E27FC236}">
                <a16:creationId xmlns:a16="http://schemas.microsoft.com/office/drawing/2014/main" id="{6AB3FF21-343B-8B49-8FDE-915FB28C3D9C}"/>
              </a:ext>
            </a:extLst>
          </p:cNvPr>
          <p:cNvCxnSpPr/>
          <p:nvPr userDrawn="1"/>
        </p:nvCxnSpPr>
        <p:spPr bwMode="auto">
          <a:xfrm>
            <a:off x="16480535" y="4988190"/>
            <a:ext cx="0" cy="13450258"/>
          </a:xfrm>
          <a:prstGeom prst="line">
            <a:avLst/>
          </a:prstGeom>
          <a:noFill/>
          <a:ln w="25400" cap="flat" cmpd="sng" algn="ctr">
            <a:solidFill>
              <a:schemeClr val="tx1"/>
            </a:solidFill>
            <a:prstDash val="dash"/>
            <a:round/>
            <a:headEnd type="oval" w="lg" len="lg"/>
            <a:tailEnd type="oval" w="lg" len="lg"/>
          </a:ln>
          <a:effectLst/>
        </p:spPr>
      </p:cxnSp>
    </p:spTree>
    <p:extLst>
      <p:ext uri="{BB962C8B-B14F-4D97-AF65-F5344CB8AC3E}">
        <p14:creationId xmlns:p14="http://schemas.microsoft.com/office/powerpoint/2010/main" val="1698151181"/>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2560174" rtl="0" eaLnBrk="1" latinLnBrk="0" hangingPunct="1">
        <a:lnSpc>
          <a:spcPct val="90000"/>
        </a:lnSpc>
        <a:spcBef>
          <a:spcPct val="0"/>
        </a:spcBef>
        <a:buNone/>
        <a:defRPr sz="5133" kern="1200">
          <a:solidFill>
            <a:schemeClr val="bg1"/>
          </a:solidFill>
          <a:latin typeface="Verdana" panose="020B0604030504040204" pitchFamily="34" charset="0"/>
          <a:ea typeface="Verdana" panose="020B0604030504040204" pitchFamily="34" charset="0"/>
          <a:cs typeface="+mj-cs"/>
        </a:defRPr>
      </a:lvl1pPr>
    </p:titleStyle>
    <p:bodyStyle>
      <a:lvl1pPr marL="640043" indent="-640043" algn="l" defTabSz="2560174"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130" indent="-640043" algn="l" defTabSz="2560174"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217" indent="-640043" algn="l" defTabSz="2560174"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304"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391"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478"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0565"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0651"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0738"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174" rtl="0" eaLnBrk="1" latinLnBrk="0" hangingPunct="1">
        <a:defRPr sz="5040" kern="1200">
          <a:solidFill>
            <a:schemeClr val="tx1"/>
          </a:solidFill>
          <a:latin typeface="+mn-lt"/>
          <a:ea typeface="+mn-ea"/>
          <a:cs typeface="+mn-cs"/>
        </a:defRPr>
      </a:lvl1pPr>
      <a:lvl2pPr marL="1280087" algn="l" defTabSz="2560174" rtl="0" eaLnBrk="1" latinLnBrk="0" hangingPunct="1">
        <a:defRPr sz="5040" kern="1200">
          <a:solidFill>
            <a:schemeClr val="tx1"/>
          </a:solidFill>
          <a:latin typeface="+mn-lt"/>
          <a:ea typeface="+mn-ea"/>
          <a:cs typeface="+mn-cs"/>
        </a:defRPr>
      </a:lvl2pPr>
      <a:lvl3pPr marL="2560174" algn="l" defTabSz="2560174" rtl="0" eaLnBrk="1" latinLnBrk="0" hangingPunct="1">
        <a:defRPr sz="5040" kern="1200">
          <a:solidFill>
            <a:schemeClr val="tx1"/>
          </a:solidFill>
          <a:latin typeface="+mn-lt"/>
          <a:ea typeface="+mn-ea"/>
          <a:cs typeface="+mn-cs"/>
        </a:defRPr>
      </a:lvl3pPr>
      <a:lvl4pPr marL="3840261" algn="l" defTabSz="2560174" rtl="0" eaLnBrk="1" latinLnBrk="0" hangingPunct="1">
        <a:defRPr sz="5040" kern="1200">
          <a:solidFill>
            <a:schemeClr val="tx1"/>
          </a:solidFill>
          <a:latin typeface="+mn-lt"/>
          <a:ea typeface="+mn-ea"/>
          <a:cs typeface="+mn-cs"/>
        </a:defRPr>
      </a:lvl4pPr>
      <a:lvl5pPr marL="5120347" algn="l" defTabSz="2560174" rtl="0" eaLnBrk="1" latinLnBrk="0" hangingPunct="1">
        <a:defRPr sz="5040" kern="1200">
          <a:solidFill>
            <a:schemeClr val="tx1"/>
          </a:solidFill>
          <a:latin typeface="+mn-lt"/>
          <a:ea typeface="+mn-ea"/>
          <a:cs typeface="+mn-cs"/>
        </a:defRPr>
      </a:lvl5pPr>
      <a:lvl6pPr marL="6400434" algn="l" defTabSz="2560174" rtl="0" eaLnBrk="1" latinLnBrk="0" hangingPunct="1">
        <a:defRPr sz="5040" kern="1200">
          <a:solidFill>
            <a:schemeClr val="tx1"/>
          </a:solidFill>
          <a:latin typeface="+mn-lt"/>
          <a:ea typeface="+mn-ea"/>
          <a:cs typeface="+mn-cs"/>
        </a:defRPr>
      </a:lvl6pPr>
      <a:lvl7pPr marL="7680521" algn="l" defTabSz="2560174" rtl="0" eaLnBrk="1" latinLnBrk="0" hangingPunct="1">
        <a:defRPr sz="5040" kern="1200">
          <a:solidFill>
            <a:schemeClr val="tx1"/>
          </a:solidFill>
          <a:latin typeface="+mn-lt"/>
          <a:ea typeface="+mn-ea"/>
          <a:cs typeface="+mn-cs"/>
        </a:defRPr>
      </a:lvl7pPr>
      <a:lvl8pPr marL="8960608" algn="l" defTabSz="2560174" rtl="0" eaLnBrk="1" latinLnBrk="0" hangingPunct="1">
        <a:defRPr sz="5040" kern="1200">
          <a:solidFill>
            <a:schemeClr val="tx1"/>
          </a:solidFill>
          <a:latin typeface="+mn-lt"/>
          <a:ea typeface="+mn-ea"/>
          <a:cs typeface="+mn-cs"/>
        </a:defRPr>
      </a:lvl8pPr>
      <a:lvl9pPr marL="10240695" algn="l" defTabSz="2560174" rtl="0" eaLnBrk="1" latinLnBrk="0" hangingPunct="1">
        <a:defRPr sz="50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022352"/>
            <a:ext cx="2839212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111750"/>
            <a:ext cx="28392120" cy="1218374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7797781"/>
            <a:ext cx="7406640" cy="1022350"/>
          </a:xfrm>
          <a:prstGeom prst="rect">
            <a:avLst/>
          </a:prstGeom>
        </p:spPr>
        <p:txBody>
          <a:bodyPr vert="horz" lIns="91440" tIns="45720" rIns="91440" bIns="45720" rtlCol="0" anchor="ctr"/>
          <a:lstStyle>
            <a:lvl1pPr algn="l">
              <a:defRPr sz="3240">
                <a:solidFill>
                  <a:schemeClr val="tx1">
                    <a:tint val="75000"/>
                  </a:schemeClr>
                </a:solidFill>
              </a:defRPr>
            </a:lvl1pPr>
          </a:lstStyle>
          <a:p>
            <a:fld id="{C764DE79-268F-4C1A-8933-263129D2AF90}" type="datetimeFigureOut">
              <a:rPr lang="en-US" dirty="0"/>
              <a:t>12/10/2024</a:t>
            </a:fld>
            <a:endParaRPr lang="en-US" dirty="0"/>
          </a:p>
        </p:txBody>
      </p:sp>
      <p:sp>
        <p:nvSpPr>
          <p:cNvPr id="5" name="Footer Placeholder 4"/>
          <p:cNvSpPr>
            <a:spLocks noGrp="1"/>
          </p:cNvSpPr>
          <p:nvPr>
            <p:ph type="ftr" sz="quarter" idx="3"/>
          </p:nvPr>
        </p:nvSpPr>
        <p:spPr>
          <a:xfrm>
            <a:off x="10904220" y="17797781"/>
            <a:ext cx="11109960" cy="102235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17797781"/>
            <a:ext cx="7406640" cy="1022350"/>
          </a:xfrm>
          <a:prstGeom prst="rect">
            <a:avLst/>
          </a:prstGeom>
        </p:spPr>
        <p:txBody>
          <a:bodyPr vert="horz" lIns="91440" tIns="45720" rIns="91440" bIns="45720" rtlCol="0" anchor="ctr"/>
          <a:lstStyle>
            <a:lvl1pPr algn="r">
              <a:defRPr sz="3240">
                <a:solidFill>
                  <a:schemeClr val="tx1">
                    <a:tint val="75000"/>
                  </a:schemeClr>
                </a:solidFill>
              </a:defRPr>
            </a:lvl1pPr>
          </a:lstStyle>
          <a:p>
            <a:fld id="{48F63A3B-78C7-47BE-AE5E-E10140E04643}" type="slidenum">
              <a:rPr lang="en-US" dirty="0"/>
              <a:t>‹#›</a:t>
            </a:fld>
            <a:endParaRPr lang="en-US" dirty="0"/>
          </a:p>
        </p:txBody>
      </p:sp>
      <p:cxnSp>
        <p:nvCxnSpPr>
          <p:cNvPr id="11" name="Straight Connector 10"/>
          <p:cNvCxnSpPr/>
          <p:nvPr userDrawn="1"/>
        </p:nvCxnSpPr>
        <p:spPr bwMode="auto">
          <a:xfrm>
            <a:off x="10998077" y="4988190"/>
            <a:ext cx="0" cy="13450258"/>
          </a:xfrm>
          <a:prstGeom prst="line">
            <a:avLst/>
          </a:prstGeom>
          <a:noFill/>
          <a:ln w="25400" cap="flat" cmpd="sng" algn="ctr">
            <a:solidFill>
              <a:schemeClr val="tx1"/>
            </a:solidFill>
            <a:prstDash val="dash"/>
            <a:round/>
            <a:headEnd type="oval" w="lg" len="lg"/>
            <a:tailEnd type="oval" w="lg" len="lg"/>
          </a:ln>
          <a:effectLst/>
        </p:spPr>
      </p:cxnSp>
      <p:cxnSp>
        <p:nvCxnSpPr>
          <p:cNvPr id="12" name="Straight Connector 11"/>
          <p:cNvCxnSpPr/>
          <p:nvPr userDrawn="1"/>
        </p:nvCxnSpPr>
        <p:spPr bwMode="auto">
          <a:xfrm>
            <a:off x="21963601" y="4988190"/>
            <a:ext cx="0" cy="13450258"/>
          </a:xfrm>
          <a:prstGeom prst="line">
            <a:avLst/>
          </a:prstGeom>
          <a:noFill/>
          <a:ln w="25400" cap="flat" cmpd="sng" algn="ctr">
            <a:solidFill>
              <a:schemeClr val="tx1"/>
            </a:solidFill>
            <a:prstDash val="dash"/>
            <a:round/>
            <a:headEnd type="oval" w="lg" len="lg"/>
            <a:tailEnd type="oval" w="lg" len="lg"/>
          </a:ln>
          <a:effectLst/>
        </p:spPr>
      </p:cxnSp>
      <p:sp>
        <p:nvSpPr>
          <p:cNvPr id="13" name="Title Placeholder 16"/>
          <p:cNvSpPr txBox="1">
            <a:spLocks/>
          </p:cNvSpPr>
          <p:nvPr userDrawn="1"/>
        </p:nvSpPr>
        <p:spPr>
          <a:xfrm>
            <a:off x="1479609" y="1278218"/>
            <a:ext cx="28391644" cy="831850"/>
          </a:xfrm>
          <a:prstGeom prst="rect">
            <a:avLst/>
          </a:prstGeom>
        </p:spPr>
        <p:txBody>
          <a:bodyPr vert="horz" lIns="53340" tIns="26670" rIns="53340" bIns="26670" rtlCol="0" anchor="ctr">
            <a:normAutofit/>
          </a:bodyPr>
          <a:lstStyle>
            <a:lvl1pPr algn="l" defTabSz="4389120" rtl="0" eaLnBrk="1" latinLnBrk="0" hangingPunct="1">
              <a:lnSpc>
                <a:spcPct val="90000"/>
              </a:lnSpc>
              <a:spcBef>
                <a:spcPct val="0"/>
              </a:spcBef>
              <a:buNone/>
              <a:defRPr sz="8800" kern="1200">
                <a:solidFill>
                  <a:schemeClr val="bg1"/>
                </a:solidFill>
                <a:latin typeface="Verdana" panose="020B0604030504040204" pitchFamily="34" charset="0"/>
                <a:ea typeface="Verdana" panose="020B0604030504040204" pitchFamily="34" charset="0"/>
                <a:cs typeface="+mj-cs"/>
              </a:defRPr>
            </a:lvl1pPr>
          </a:lstStyle>
          <a:p>
            <a:r>
              <a:rPr lang="en-US" sz="2567" dirty="0">
                <a:latin typeface="Verdana" panose="020B0604030504040204" pitchFamily="34" charset="0"/>
                <a:ea typeface="Verdana" panose="020B0604030504040204" pitchFamily="34" charset="0"/>
              </a:rPr>
              <a:t>Click to edit Master title style</a:t>
            </a:r>
          </a:p>
        </p:txBody>
      </p:sp>
    </p:spTree>
    <p:extLst>
      <p:ext uri="{BB962C8B-B14F-4D97-AF65-F5344CB8AC3E}">
        <p14:creationId xmlns:p14="http://schemas.microsoft.com/office/powerpoint/2010/main" val="2648363011"/>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Title Placeholder 16"/>
          <p:cNvSpPr txBox="1">
            <a:spLocks/>
          </p:cNvSpPr>
          <p:nvPr userDrawn="1"/>
        </p:nvSpPr>
        <p:spPr>
          <a:xfrm>
            <a:off x="1479609" y="1278218"/>
            <a:ext cx="28391644" cy="831850"/>
          </a:xfrm>
          <a:prstGeom prst="rect">
            <a:avLst/>
          </a:prstGeom>
        </p:spPr>
        <p:txBody>
          <a:bodyPr vert="horz" lIns="53340" tIns="26670" rIns="53340" bIns="26670" rtlCol="0" anchor="ctr">
            <a:normAutofit/>
          </a:bodyPr>
          <a:lstStyle>
            <a:lvl1pPr algn="l" defTabSz="4389120" rtl="0" eaLnBrk="1" latinLnBrk="0" hangingPunct="1">
              <a:lnSpc>
                <a:spcPct val="90000"/>
              </a:lnSpc>
              <a:spcBef>
                <a:spcPct val="0"/>
              </a:spcBef>
              <a:buNone/>
              <a:defRPr sz="8800" kern="1200">
                <a:solidFill>
                  <a:schemeClr val="bg1"/>
                </a:solidFill>
                <a:latin typeface="Verdana" panose="020B0604030504040204" pitchFamily="34" charset="0"/>
                <a:ea typeface="Verdana" panose="020B0604030504040204" pitchFamily="34" charset="0"/>
                <a:cs typeface="+mj-cs"/>
              </a:defRPr>
            </a:lvl1pPr>
          </a:lstStyle>
          <a:p>
            <a:r>
              <a:rPr lang="en-US" sz="2567" dirty="0">
                <a:latin typeface="Verdana" panose="020B0604030504040204" pitchFamily="34" charset="0"/>
                <a:ea typeface="Verdana" panose="020B0604030504040204" pitchFamily="34" charset="0"/>
              </a:rPr>
              <a:t>Click to edit Master title style</a:t>
            </a:r>
          </a:p>
        </p:txBody>
      </p:sp>
      <p:sp>
        <p:nvSpPr>
          <p:cNvPr id="2" name="Title Placeholder 1">
            <a:extLst>
              <a:ext uri="{FF2B5EF4-FFF2-40B4-BE49-F238E27FC236}">
                <a16:creationId xmlns:a16="http://schemas.microsoft.com/office/drawing/2014/main" id="{5B22CC73-B74B-5B4F-ACF4-18DF5FA54FA2}"/>
              </a:ext>
            </a:extLst>
          </p:cNvPr>
          <p:cNvSpPr>
            <a:spLocks noGrp="1"/>
          </p:cNvSpPr>
          <p:nvPr>
            <p:ph type="title"/>
          </p:nvPr>
        </p:nvSpPr>
        <p:spPr>
          <a:xfrm>
            <a:off x="2263379" y="1022351"/>
            <a:ext cx="28391644" cy="3711575"/>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835083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2560174" rtl="0" eaLnBrk="1" latinLnBrk="0" hangingPunct="1">
        <a:lnSpc>
          <a:spcPct val="90000"/>
        </a:lnSpc>
        <a:spcBef>
          <a:spcPct val="0"/>
        </a:spcBef>
        <a:buNone/>
        <a:defRPr sz="5133" kern="1200">
          <a:solidFill>
            <a:schemeClr val="bg1"/>
          </a:solidFill>
          <a:latin typeface="Verdana" panose="020B0604030504040204" pitchFamily="34" charset="0"/>
          <a:ea typeface="Verdana" panose="020B0604030504040204" pitchFamily="34" charset="0"/>
          <a:cs typeface="+mj-cs"/>
        </a:defRPr>
      </a:lvl1pPr>
    </p:titleStyle>
    <p:bodyStyle>
      <a:lvl1pPr marL="640043" indent="-640043" algn="l" defTabSz="2560174"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130" indent="-640043" algn="l" defTabSz="2560174"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217" indent="-640043" algn="l" defTabSz="2560174"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304"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391"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478"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0565"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0651"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0738" indent="-640043" algn="l" defTabSz="2560174"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174" rtl="0" eaLnBrk="1" latinLnBrk="0" hangingPunct="1">
        <a:defRPr sz="5040" kern="1200">
          <a:solidFill>
            <a:schemeClr val="tx1"/>
          </a:solidFill>
          <a:latin typeface="+mn-lt"/>
          <a:ea typeface="+mn-ea"/>
          <a:cs typeface="+mn-cs"/>
        </a:defRPr>
      </a:lvl1pPr>
      <a:lvl2pPr marL="1280087" algn="l" defTabSz="2560174" rtl="0" eaLnBrk="1" latinLnBrk="0" hangingPunct="1">
        <a:defRPr sz="5040" kern="1200">
          <a:solidFill>
            <a:schemeClr val="tx1"/>
          </a:solidFill>
          <a:latin typeface="+mn-lt"/>
          <a:ea typeface="+mn-ea"/>
          <a:cs typeface="+mn-cs"/>
        </a:defRPr>
      </a:lvl2pPr>
      <a:lvl3pPr marL="2560174" algn="l" defTabSz="2560174" rtl="0" eaLnBrk="1" latinLnBrk="0" hangingPunct="1">
        <a:defRPr sz="5040" kern="1200">
          <a:solidFill>
            <a:schemeClr val="tx1"/>
          </a:solidFill>
          <a:latin typeface="+mn-lt"/>
          <a:ea typeface="+mn-ea"/>
          <a:cs typeface="+mn-cs"/>
        </a:defRPr>
      </a:lvl3pPr>
      <a:lvl4pPr marL="3840261" algn="l" defTabSz="2560174" rtl="0" eaLnBrk="1" latinLnBrk="0" hangingPunct="1">
        <a:defRPr sz="5040" kern="1200">
          <a:solidFill>
            <a:schemeClr val="tx1"/>
          </a:solidFill>
          <a:latin typeface="+mn-lt"/>
          <a:ea typeface="+mn-ea"/>
          <a:cs typeface="+mn-cs"/>
        </a:defRPr>
      </a:lvl4pPr>
      <a:lvl5pPr marL="5120347" algn="l" defTabSz="2560174" rtl="0" eaLnBrk="1" latinLnBrk="0" hangingPunct="1">
        <a:defRPr sz="5040" kern="1200">
          <a:solidFill>
            <a:schemeClr val="tx1"/>
          </a:solidFill>
          <a:latin typeface="+mn-lt"/>
          <a:ea typeface="+mn-ea"/>
          <a:cs typeface="+mn-cs"/>
        </a:defRPr>
      </a:lvl5pPr>
      <a:lvl6pPr marL="6400434" algn="l" defTabSz="2560174" rtl="0" eaLnBrk="1" latinLnBrk="0" hangingPunct="1">
        <a:defRPr sz="5040" kern="1200">
          <a:solidFill>
            <a:schemeClr val="tx1"/>
          </a:solidFill>
          <a:latin typeface="+mn-lt"/>
          <a:ea typeface="+mn-ea"/>
          <a:cs typeface="+mn-cs"/>
        </a:defRPr>
      </a:lvl6pPr>
      <a:lvl7pPr marL="7680521" algn="l" defTabSz="2560174" rtl="0" eaLnBrk="1" latinLnBrk="0" hangingPunct="1">
        <a:defRPr sz="5040" kern="1200">
          <a:solidFill>
            <a:schemeClr val="tx1"/>
          </a:solidFill>
          <a:latin typeface="+mn-lt"/>
          <a:ea typeface="+mn-ea"/>
          <a:cs typeface="+mn-cs"/>
        </a:defRPr>
      </a:lvl7pPr>
      <a:lvl8pPr marL="8960608" algn="l" defTabSz="2560174" rtl="0" eaLnBrk="1" latinLnBrk="0" hangingPunct="1">
        <a:defRPr sz="5040" kern="1200">
          <a:solidFill>
            <a:schemeClr val="tx1"/>
          </a:solidFill>
          <a:latin typeface="+mn-lt"/>
          <a:ea typeface="+mn-ea"/>
          <a:cs typeface="+mn-cs"/>
        </a:defRPr>
      </a:lvl8pPr>
      <a:lvl9pPr marL="10240695" algn="l" defTabSz="2560174"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BE61CC-0A7B-70A5-B864-22820D247323}"/>
              </a:ext>
            </a:extLst>
          </p:cNvPr>
          <p:cNvSpPr/>
          <p:nvPr/>
        </p:nvSpPr>
        <p:spPr>
          <a:xfrm>
            <a:off x="26425767" y="-712248"/>
            <a:ext cx="6290072" cy="55533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 Placeholder 34"/>
          <p:cNvSpPr>
            <a:spLocks noGrp="1"/>
          </p:cNvSpPr>
          <p:nvPr>
            <p:ph type="body" sz="quarter" idx="10"/>
          </p:nvPr>
        </p:nvSpPr>
        <p:spPr>
          <a:xfrm>
            <a:off x="446568" y="492430"/>
            <a:ext cx="25497235" cy="803143"/>
          </a:xfrm>
        </p:spPr>
        <p:txBody>
          <a:bodyPr/>
          <a:lstStyle/>
          <a:p>
            <a:r>
              <a:rPr lang="en-US" dirty="0" err="1"/>
              <a:t>DreamJobs</a:t>
            </a:r>
            <a:r>
              <a:rPr lang="en-US" dirty="0"/>
              <a:t> - Team 10 Research Project</a:t>
            </a:r>
          </a:p>
        </p:txBody>
      </p:sp>
      <p:sp>
        <p:nvSpPr>
          <p:cNvPr id="36" name="Content Placeholder 35"/>
          <p:cNvSpPr>
            <a:spLocks noGrp="1"/>
          </p:cNvSpPr>
          <p:nvPr>
            <p:ph sz="quarter" idx="11"/>
          </p:nvPr>
        </p:nvSpPr>
        <p:spPr>
          <a:xfrm>
            <a:off x="446569" y="1519054"/>
            <a:ext cx="25497235" cy="581638"/>
          </a:xfrm>
        </p:spPr>
        <p:txBody>
          <a:bodyPr/>
          <a:lstStyle/>
          <a:p>
            <a:r>
              <a:rPr lang="en-US" dirty="0" err="1"/>
              <a:t>Mehgashree</a:t>
            </a:r>
            <a:r>
              <a:rPr lang="en-US" dirty="0"/>
              <a:t> – Sohan – Ram Teja - Naveen</a:t>
            </a:r>
          </a:p>
        </p:txBody>
      </p:sp>
      <p:sp>
        <p:nvSpPr>
          <p:cNvPr id="37" name="Content Placeholder 36"/>
          <p:cNvSpPr>
            <a:spLocks noGrp="1"/>
          </p:cNvSpPr>
          <p:nvPr>
            <p:ph sz="quarter" idx="12"/>
          </p:nvPr>
        </p:nvSpPr>
        <p:spPr>
          <a:xfrm>
            <a:off x="446569" y="2280343"/>
            <a:ext cx="25497235" cy="549648"/>
          </a:xfrm>
        </p:spPr>
        <p:txBody>
          <a:bodyPr>
            <a:normAutofit/>
          </a:bodyPr>
          <a:lstStyle/>
          <a:p>
            <a:r>
              <a:rPr lang="en-US" sz="2300" b="1" i="1" dirty="0"/>
              <a:t>Under Prof. Anna Leach</a:t>
            </a:r>
          </a:p>
        </p:txBody>
      </p:sp>
      <p:sp>
        <p:nvSpPr>
          <p:cNvPr id="38" name="Content Placeholder 37"/>
          <p:cNvSpPr>
            <a:spLocks noGrp="1"/>
          </p:cNvSpPr>
          <p:nvPr>
            <p:ph sz="quarter" idx="16"/>
          </p:nvPr>
        </p:nvSpPr>
        <p:spPr>
          <a:xfrm>
            <a:off x="73947" y="2756881"/>
            <a:ext cx="10405652" cy="404393"/>
          </a:xfrm>
        </p:spPr>
        <p:txBody>
          <a:bodyPr>
            <a:normAutofit fontScale="92500" lnSpcReduction="10000"/>
          </a:bodyPr>
          <a:lstStyle/>
          <a:p>
            <a:r>
              <a:rPr lang="en-US" i="1" dirty="0">
                <a:solidFill>
                  <a:schemeClr val="bg2"/>
                </a:solidFill>
              </a:rPr>
              <a:t>Salary distribution by Job category &amp; Experience</a:t>
            </a:r>
          </a:p>
        </p:txBody>
      </p:sp>
      <p:pic>
        <p:nvPicPr>
          <p:cNvPr id="10" name="Content Placeholder 9">
            <a:extLst>
              <a:ext uri="{FF2B5EF4-FFF2-40B4-BE49-F238E27FC236}">
                <a16:creationId xmlns:a16="http://schemas.microsoft.com/office/drawing/2014/main" id="{E5A2CC75-BB3A-69E2-9C50-078670281D7F}"/>
              </a:ext>
            </a:extLst>
          </p:cNvPr>
          <p:cNvPicPr>
            <a:picLocks noGrp="1" noChangeAspect="1"/>
          </p:cNvPicPr>
          <p:nvPr>
            <p:ph sz="quarter" idx="19"/>
          </p:nvPr>
        </p:nvPicPr>
        <p:blipFill>
          <a:blip r:embed="rId3">
            <a:extLst>
              <a:ext uri="{28A0092B-C50C-407E-A947-70E740481C1C}">
                <a14:useLocalDpi xmlns:a14="http://schemas.microsoft.com/office/drawing/2010/main" val="0"/>
              </a:ext>
            </a:extLst>
          </a:blip>
          <a:stretch>
            <a:fillRect/>
          </a:stretch>
        </p:blipFill>
        <p:spPr>
          <a:xfrm>
            <a:off x="255697" y="3186825"/>
            <a:ext cx="10755980" cy="5905343"/>
          </a:xfrm>
          <a:effectLst>
            <a:glow rad="228600">
              <a:srgbClr val="0070C0">
                <a:alpha val="40000"/>
              </a:srgbClr>
            </a:glow>
          </a:effectLst>
        </p:spPr>
      </p:pic>
      <p:pic>
        <p:nvPicPr>
          <p:cNvPr id="12" name="Content Placeholder 11">
            <a:extLst>
              <a:ext uri="{FF2B5EF4-FFF2-40B4-BE49-F238E27FC236}">
                <a16:creationId xmlns:a16="http://schemas.microsoft.com/office/drawing/2014/main" id="{C92425F8-848E-541C-8E11-B4EB818A779C}"/>
              </a:ext>
            </a:extLst>
          </p:cNvPr>
          <p:cNvPicPr>
            <a:picLocks noGrp="1" noChangeAspect="1"/>
          </p:cNvPicPr>
          <p:nvPr>
            <p:ph sz="quarter" idx="21"/>
          </p:nvPr>
        </p:nvPicPr>
        <p:blipFill>
          <a:blip r:embed="rId4">
            <a:extLst>
              <a:ext uri="{28A0092B-C50C-407E-A947-70E740481C1C}">
                <a14:useLocalDpi xmlns:a14="http://schemas.microsoft.com/office/drawing/2010/main" val="0"/>
              </a:ext>
            </a:extLst>
          </a:blip>
          <a:stretch>
            <a:fillRect/>
          </a:stretch>
        </p:blipFill>
        <p:spPr>
          <a:xfrm>
            <a:off x="250419" y="13097934"/>
            <a:ext cx="10627950" cy="5872972"/>
          </a:xfrm>
          <a:effectLst>
            <a:glow rad="228600">
              <a:srgbClr val="00B0F0">
                <a:alpha val="40000"/>
              </a:srgbClr>
            </a:glow>
          </a:effectLst>
        </p:spPr>
      </p:pic>
      <p:pic>
        <p:nvPicPr>
          <p:cNvPr id="14" name="Content Placeholder 13">
            <a:extLst>
              <a:ext uri="{FF2B5EF4-FFF2-40B4-BE49-F238E27FC236}">
                <a16:creationId xmlns:a16="http://schemas.microsoft.com/office/drawing/2014/main" id="{A6686D02-84DA-98C0-8027-DC3CA4CBDA7A}"/>
              </a:ext>
            </a:extLst>
          </p:cNvPr>
          <p:cNvPicPr>
            <a:picLocks noGrp="1" noChangeAspect="1"/>
          </p:cNvPicPr>
          <p:nvPr>
            <p:ph sz="quarter" idx="25"/>
          </p:nvPr>
        </p:nvPicPr>
        <p:blipFill>
          <a:blip r:embed="rId5">
            <a:extLst>
              <a:ext uri="{28A0092B-C50C-407E-A947-70E740481C1C}">
                <a14:useLocalDpi xmlns:a14="http://schemas.microsoft.com/office/drawing/2010/main" val="0"/>
              </a:ext>
            </a:extLst>
          </a:blip>
          <a:stretch>
            <a:fillRect/>
          </a:stretch>
        </p:blipFill>
        <p:spPr>
          <a:xfrm>
            <a:off x="22692801" y="3332454"/>
            <a:ext cx="10046630" cy="6055428"/>
          </a:xfrm>
          <a:effectLst>
            <a:glow rad="228600">
              <a:schemeClr val="accent1">
                <a:lumMod val="50000"/>
                <a:lumOff val="50000"/>
                <a:alpha val="40000"/>
              </a:schemeClr>
            </a:glow>
          </a:effectLst>
        </p:spPr>
      </p:pic>
      <p:pic>
        <p:nvPicPr>
          <p:cNvPr id="16" name="Content Placeholder 15">
            <a:extLst>
              <a:ext uri="{FF2B5EF4-FFF2-40B4-BE49-F238E27FC236}">
                <a16:creationId xmlns:a16="http://schemas.microsoft.com/office/drawing/2014/main" id="{9175EBD7-4AE8-5FC1-6B82-56C6290744A7}"/>
              </a:ext>
            </a:extLst>
          </p:cNvPr>
          <p:cNvPicPr>
            <a:picLocks noGrp="1" noChangeAspect="1"/>
          </p:cNvPicPr>
          <p:nvPr>
            <p:ph sz="quarter" idx="36"/>
          </p:nvPr>
        </p:nvPicPr>
        <p:blipFill>
          <a:blip r:embed="rId6">
            <a:extLst>
              <a:ext uri="{28A0092B-C50C-407E-A947-70E740481C1C}">
                <a14:useLocalDpi xmlns:a14="http://schemas.microsoft.com/office/drawing/2010/main" val="0"/>
              </a:ext>
            </a:extLst>
          </a:blip>
          <a:stretch>
            <a:fillRect/>
          </a:stretch>
        </p:blipFill>
        <p:spPr>
          <a:xfrm>
            <a:off x="11321724" y="8704905"/>
            <a:ext cx="10750983" cy="5206067"/>
          </a:xfrm>
          <a:effectLst>
            <a:glow rad="228600">
              <a:srgbClr val="0070C0">
                <a:alpha val="40000"/>
              </a:srgbClr>
            </a:glow>
          </a:effectLst>
        </p:spPr>
      </p:pic>
      <p:sp>
        <p:nvSpPr>
          <p:cNvPr id="59" name="Content Placeholder 37"/>
          <p:cNvSpPr>
            <a:spLocks noGrp="1"/>
          </p:cNvSpPr>
          <p:nvPr>
            <p:ph sz="quarter" idx="16"/>
          </p:nvPr>
        </p:nvSpPr>
        <p:spPr>
          <a:xfrm>
            <a:off x="446569" y="12655061"/>
            <a:ext cx="10405652" cy="404393"/>
          </a:xfrm>
        </p:spPr>
        <p:txBody>
          <a:bodyPr>
            <a:normAutofit fontScale="92500" lnSpcReduction="10000"/>
          </a:bodyPr>
          <a:lstStyle/>
          <a:p>
            <a:r>
              <a:rPr lang="en-US" i="1" dirty="0">
                <a:solidFill>
                  <a:schemeClr val="bg2"/>
                </a:solidFill>
              </a:rPr>
              <a:t>Job Titles vs Experience Level</a:t>
            </a:r>
          </a:p>
        </p:txBody>
      </p:sp>
      <p:sp>
        <p:nvSpPr>
          <p:cNvPr id="60" name="Content Placeholder 37"/>
          <p:cNvSpPr>
            <a:spLocks noGrp="1"/>
          </p:cNvSpPr>
          <p:nvPr>
            <p:ph sz="quarter" idx="16"/>
          </p:nvPr>
        </p:nvSpPr>
        <p:spPr>
          <a:xfrm>
            <a:off x="11289049" y="8252992"/>
            <a:ext cx="10405652" cy="404393"/>
          </a:xfrm>
        </p:spPr>
        <p:txBody>
          <a:bodyPr>
            <a:normAutofit fontScale="92500" lnSpcReduction="10000"/>
          </a:bodyPr>
          <a:lstStyle/>
          <a:p>
            <a:r>
              <a:rPr lang="en-US" i="1" dirty="0">
                <a:solidFill>
                  <a:schemeClr val="bg2"/>
                </a:solidFill>
              </a:rPr>
              <a:t>Salary Trends – By Jobs – By Company size </a:t>
            </a:r>
          </a:p>
        </p:txBody>
      </p:sp>
      <p:sp>
        <p:nvSpPr>
          <p:cNvPr id="61" name="Content Placeholder 37"/>
          <p:cNvSpPr>
            <a:spLocks noGrp="1"/>
          </p:cNvSpPr>
          <p:nvPr>
            <p:ph sz="quarter" idx="16"/>
          </p:nvPr>
        </p:nvSpPr>
        <p:spPr>
          <a:xfrm>
            <a:off x="22263212" y="9612322"/>
            <a:ext cx="10405652" cy="404393"/>
          </a:xfrm>
        </p:spPr>
        <p:txBody>
          <a:bodyPr>
            <a:normAutofit fontScale="92500" lnSpcReduction="10000"/>
          </a:bodyPr>
          <a:lstStyle/>
          <a:p>
            <a:r>
              <a:rPr lang="en-US" i="1" dirty="0">
                <a:solidFill>
                  <a:schemeClr val="bg2"/>
                </a:solidFill>
              </a:rPr>
              <a:t>Remote vs In-person Over the Years</a:t>
            </a:r>
          </a:p>
        </p:txBody>
      </p:sp>
      <p:sp>
        <p:nvSpPr>
          <p:cNvPr id="62" name="Content Placeholder 37"/>
          <p:cNvSpPr>
            <a:spLocks noGrp="1"/>
          </p:cNvSpPr>
          <p:nvPr>
            <p:ph sz="quarter" idx="16"/>
          </p:nvPr>
        </p:nvSpPr>
        <p:spPr>
          <a:xfrm>
            <a:off x="22333779" y="2881218"/>
            <a:ext cx="10405652" cy="404393"/>
          </a:xfrm>
        </p:spPr>
        <p:txBody>
          <a:bodyPr>
            <a:normAutofit fontScale="92500" lnSpcReduction="10000"/>
          </a:bodyPr>
          <a:lstStyle/>
          <a:p>
            <a:r>
              <a:rPr lang="en-US" i="1" dirty="0">
                <a:solidFill>
                  <a:schemeClr val="bg2"/>
                </a:solidFill>
              </a:rPr>
              <a:t>Average Salaries Over the Years</a:t>
            </a:r>
          </a:p>
        </p:txBody>
      </p:sp>
      <p:pic>
        <p:nvPicPr>
          <p:cNvPr id="22" name="Content Placeholder 21">
            <a:extLst>
              <a:ext uri="{FF2B5EF4-FFF2-40B4-BE49-F238E27FC236}">
                <a16:creationId xmlns:a16="http://schemas.microsoft.com/office/drawing/2014/main" id="{FF4116AE-EF5D-6B4D-8EA7-D05664CA176E}"/>
              </a:ext>
            </a:extLst>
          </p:cNvPr>
          <p:cNvPicPr>
            <a:picLocks noGrp="1" noChangeAspect="1"/>
          </p:cNvPicPr>
          <p:nvPr>
            <p:ph sz="quarter" idx="27"/>
          </p:nvPr>
        </p:nvPicPr>
        <p:blipFill>
          <a:blip r:embed="rId7">
            <a:extLst>
              <a:ext uri="{28A0092B-C50C-407E-A947-70E740481C1C}">
                <a14:useLocalDpi xmlns:a14="http://schemas.microsoft.com/office/drawing/2010/main" val="0"/>
              </a:ext>
            </a:extLst>
          </a:blip>
          <a:stretch>
            <a:fillRect/>
          </a:stretch>
        </p:blipFill>
        <p:spPr>
          <a:xfrm>
            <a:off x="22491231" y="10067177"/>
            <a:ext cx="10156363" cy="6831331"/>
          </a:xfrm>
          <a:effectLst>
            <a:glow rad="228600">
              <a:srgbClr val="00B0F0">
                <a:alpha val="40000"/>
              </a:srgbClr>
            </a:glow>
          </a:effectLst>
        </p:spPr>
      </p:pic>
      <p:pic>
        <p:nvPicPr>
          <p:cNvPr id="23" name="Picture 22">
            <a:extLst>
              <a:ext uri="{FF2B5EF4-FFF2-40B4-BE49-F238E27FC236}">
                <a16:creationId xmlns:a16="http://schemas.microsoft.com/office/drawing/2014/main" id="{413EF78F-DECF-CB8C-DC87-825F6929DD5A}"/>
              </a:ext>
            </a:extLst>
          </p:cNvPr>
          <p:cNvPicPr>
            <a:picLocks noChangeAspect="1"/>
          </p:cNvPicPr>
          <p:nvPr/>
        </p:nvPicPr>
        <p:blipFill>
          <a:blip r:embed="rId8"/>
          <a:stretch>
            <a:fillRect/>
          </a:stretch>
        </p:blipFill>
        <p:spPr>
          <a:xfrm>
            <a:off x="26321148" y="517658"/>
            <a:ext cx="6290072" cy="1420974"/>
          </a:xfrm>
          <a:prstGeom prst="rect">
            <a:avLst/>
          </a:prstGeom>
        </p:spPr>
      </p:pic>
      <p:sp>
        <p:nvSpPr>
          <p:cNvPr id="25" name="TextBox 24">
            <a:extLst>
              <a:ext uri="{FF2B5EF4-FFF2-40B4-BE49-F238E27FC236}">
                <a16:creationId xmlns:a16="http://schemas.microsoft.com/office/drawing/2014/main" id="{BBB2E75D-4372-9242-1CE9-D8DBCE3655E8}"/>
              </a:ext>
            </a:extLst>
          </p:cNvPr>
          <p:cNvSpPr txBox="1"/>
          <p:nvPr/>
        </p:nvSpPr>
        <p:spPr>
          <a:xfrm>
            <a:off x="11603382" y="3381725"/>
            <a:ext cx="10295919" cy="4278094"/>
          </a:xfrm>
          <a:prstGeom prst="rect">
            <a:avLst/>
          </a:prstGeom>
          <a:noFill/>
        </p:spPr>
        <p:txBody>
          <a:bodyPr wrap="square" rtlCol="0">
            <a:spAutoFit/>
          </a:bodyPr>
          <a:lstStyle/>
          <a:p>
            <a:r>
              <a:rPr lang="en-US" sz="3400" b="1" i="1" dirty="0">
                <a:solidFill>
                  <a:schemeClr val="bg2"/>
                </a:solidFill>
              </a:rPr>
              <a:t>The primary goal of this project is to conduct a comprehensive analysis of the U.S. job market, focusing on identifying trends, skills, and career pathways relevant to students graduating from our course. This analysis will provide insights into current job demand, salary expectations, and industry-specific opportunities, ultimately supporting students in making informed career choices.</a:t>
            </a:r>
          </a:p>
        </p:txBody>
      </p:sp>
      <p:sp>
        <p:nvSpPr>
          <p:cNvPr id="28" name="TextBox 27">
            <a:extLst>
              <a:ext uri="{FF2B5EF4-FFF2-40B4-BE49-F238E27FC236}">
                <a16:creationId xmlns:a16="http://schemas.microsoft.com/office/drawing/2014/main" id="{6EDA0250-2F8B-C1AF-C6DA-DF65B0269005}"/>
              </a:ext>
            </a:extLst>
          </p:cNvPr>
          <p:cNvSpPr txBox="1"/>
          <p:nvPr/>
        </p:nvSpPr>
        <p:spPr>
          <a:xfrm>
            <a:off x="65531" y="9143938"/>
            <a:ext cx="11289049" cy="3631763"/>
          </a:xfrm>
          <a:prstGeom prst="rect">
            <a:avLst/>
          </a:prstGeom>
          <a:noFill/>
        </p:spPr>
        <p:txBody>
          <a:bodyPr wrap="square">
            <a:spAutoFit/>
          </a:bodyPr>
          <a:lstStyle/>
          <a:p>
            <a:r>
              <a:rPr lang="en-IN" sz="2300" dirty="0">
                <a:solidFill>
                  <a:schemeClr val="bg2"/>
                </a:solidFill>
              </a:rPr>
              <a:t>The above graph illustrates salary distributions across various job categories and experience levels, segmented into four groups: Entry-level, Mid-level, Senior, and Executive. The x-axis represents job categories, such as "Data Engineering," "Data Science and Research," and "Machine Learning and AI," while the y-axis shows salaries in USD. Each boxplot conveys the spread of salaries within a specific job category and experience level, highlighting the median (middle line), interquartile range (the box), and outliers (dots beyond the whiskers). The job categories are color-coded for clarity, and the legend provides easy identification of each domain.</a:t>
            </a:r>
          </a:p>
          <a:p>
            <a:r>
              <a:rPr lang="en-IN" sz="2300" dirty="0">
                <a:solidFill>
                  <a:schemeClr val="bg2"/>
                </a:solidFill>
              </a:rPr>
              <a:t>Entry-level roles tend to have lower salary ranges, with medians clustering between $100,000 and $150,000 across most categories.</a:t>
            </a:r>
          </a:p>
        </p:txBody>
      </p:sp>
      <p:sp>
        <p:nvSpPr>
          <p:cNvPr id="29" name="TextBox 28">
            <a:extLst>
              <a:ext uri="{FF2B5EF4-FFF2-40B4-BE49-F238E27FC236}">
                <a16:creationId xmlns:a16="http://schemas.microsoft.com/office/drawing/2014/main" id="{AC5A1A82-2F69-23D9-84FF-8532791457ED}"/>
              </a:ext>
            </a:extLst>
          </p:cNvPr>
          <p:cNvSpPr txBox="1"/>
          <p:nvPr/>
        </p:nvSpPr>
        <p:spPr>
          <a:xfrm>
            <a:off x="11289049" y="13910972"/>
            <a:ext cx="10610252" cy="5262979"/>
          </a:xfrm>
          <a:prstGeom prst="rect">
            <a:avLst/>
          </a:prstGeom>
          <a:noFill/>
        </p:spPr>
        <p:txBody>
          <a:bodyPr wrap="square" rtlCol="0">
            <a:spAutoFit/>
          </a:bodyPr>
          <a:lstStyle/>
          <a:p>
            <a:r>
              <a:rPr lang="en-US" sz="2400" dirty="0">
                <a:solidFill>
                  <a:schemeClr val="bg2"/>
                </a:solidFill>
              </a:rPr>
              <a:t>The graph on the Right illustrates the shift in work settings from 2020 to 2024, with a clear focus on the balance between remote and in-person work. Initially, in 2020, in-person work was dominant, but as the pandemic took hold, there was a sharp increase in remote work, peaking around 2021. By 2021, a large proportion of the workforce transitioned to remote settings, reflecting the global response to COVID-19 restrictions. However, starting in 2022, the graph indicates a gradual return to in-person work, as companies began to reopen offices and adapt to new hybrid work models. </a:t>
            </a:r>
          </a:p>
          <a:p>
            <a:endParaRPr lang="en-US" sz="2400" dirty="0">
              <a:solidFill>
                <a:schemeClr val="bg2"/>
              </a:solidFill>
            </a:endParaRPr>
          </a:p>
          <a:p>
            <a:r>
              <a:rPr lang="en-US" sz="2400" dirty="0">
                <a:solidFill>
                  <a:schemeClr val="bg2"/>
                </a:solidFill>
              </a:rPr>
              <a:t>The Graph on left visualizes the frequency of job titles associated with executive-level experience in a given dataset. The x-axis represents the frequency count, while the y-axis lists various job titles. Prominent roles such as "Data Engineer," "Head of Data," and "Data Scientist" are highlighted at the top with the highest frequencies, indicating that these positions are most commonly linked with executive experience. </a:t>
            </a:r>
          </a:p>
        </p:txBody>
      </p:sp>
      <p:sp>
        <p:nvSpPr>
          <p:cNvPr id="3" name="TextBox 2">
            <a:extLst>
              <a:ext uri="{FF2B5EF4-FFF2-40B4-BE49-F238E27FC236}">
                <a16:creationId xmlns:a16="http://schemas.microsoft.com/office/drawing/2014/main" id="{50116577-9333-22FB-6D74-2FE7C0A42777}"/>
              </a:ext>
            </a:extLst>
          </p:cNvPr>
          <p:cNvSpPr txBox="1"/>
          <p:nvPr/>
        </p:nvSpPr>
        <p:spPr>
          <a:xfrm>
            <a:off x="23473254" y="16948970"/>
            <a:ext cx="9445146" cy="2308324"/>
          </a:xfrm>
          <a:prstGeom prst="rect">
            <a:avLst/>
          </a:prstGeom>
          <a:noFill/>
        </p:spPr>
        <p:txBody>
          <a:bodyPr wrap="square" rtlCol="0">
            <a:spAutoFit/>
          </a:bodyPr>
          <a:lstStyle/>
          <a:p>
            <a:r>
              <a:rPr lang="en-US" sz="2400" b="1" i="1" u="sng" dirty="0">
                <a:solidFill>
                  <a:schemeClr val="accent6"/>
                </a:solidFill>
              </a:rPr>
              <a:t>References</a:t>
            </a:r>
            <a:r>
              <a:rPr lang="en-US" sz="2400" b="1" dirty="0">
                <a:solidFill>
                  <a:schemeClr val="accent6"/>
                </a:solidFill>
              </a:rPr>
              <a:t> :</a:t>
            </a:r>
            <a:r>
              <a:rPr lang="en-US" sz="2400" b="1" i="1" dirty="0">
                <a:solidFill>
                  <a:schemeClr val="accent6"/>
                </a:solidFill>
              </a:rPr>
              <a:t> </a:t>
            </a:r>
            <a:r>
              <a:rPr lang="en-US" sz="2400" i="1" dirty="0">
                <a:solidFill>
                  <a:schemeClr val="accent6"/>
                </a:solidFill>
              </a:rPr>
              <a:t>Historical data (2020–2024) sourced from Kaggle's publicly available datasets. Web Scraping Monster &amp; Indeed: Data for 2024 was collected using web scraping techniques on job posting sites Indeed, facilitated by Web Scraping Monster. Student Survey: Additional insights were derived from a student survey conducted by the research team in 2024  </a:t>
            </a:r>
            <a:endParaRPr lang="en-IN" sz="2400" i="1" dirty="0">
              <a:solidFill>
                <a:schemeClr val="accent6"/>
              </a:solidFill>
            </a:endParaRPr>
          </a:p>
        </p:txBody>
      </p:sp>
      <p:sp>
        <p:nvSpPr>
          <p:cNvPr id="4" name="Rectangle 1">
            <a:extLst>
              <a:ext uri="{FF2B5EF4-FFF2-40B4-BE49-F238E27FC236}">
                <a16:creationId xmlns:a16="http://schemas.microsoft.com/office/drawing/2014/main" id="{ED5C5364-52AB-063A-B182-1A2C63064DD3}"/>
              </a:ext>
            </a:extLst>
          </p:cNvPr>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Kaggle:</a:t>
            </a:r>
            <a:r>
              <a:rPr kumimoji="0" lang="en-US" altLang="en-US" sz="1800" b="0" i="0" u="none" strike="noStrike" cap="none" normalizeH="0" baseline="0">
                <a:ln>
                  <a:noFill/>
                </a:ln>
                <a:solidFill>
                  <a:schemeClr val="tx1"/>
                </a:solidFill>
                <a:effectLst/>
                <a:latin typeface="Arial" panose="020B0604020202020204" pitchFamily="34" charset="0"/>
              </a:rPr>
              <a:t> Historical data (2020–2023) sourced from Kaggle's publicly available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Web Scraping Monster &amp; Indeed:</a:t>
            </a:r>
            <a:r>
              <a:rPr kumimoji="0" lang="en-US" altLang="en-US" sz="1800" b="0" i="0" u="none" strike="noStrike" cap="none" normalizeH="0" baseline="0">
                <a:ln>
                  <a:noFill/>
                </a:ln>
                <a:solidFill>
                  <a:schemeClr val="tx1"/>
                </a:solidFill>
                <a:effectLst/>
                <a:latin typeface="Arial" panose="020B0604020202020204" pitchFamily="34" charset="0"/>
              </a:rPr>
              <a:t> Data for 2024 was collected using web scraping techniques on Indeed, facilitated by Web Scraping Monster.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Student Survey:</a:t>
            </a:r>
            <a:r>
              <a:rPr kumimoji="0" lang="en-US" altLang="en-US" sz="1800" b="0" i="0" u="none" strike="noStrike" cap="none" normalizeH="0" baseline="0">
                <a:ln>
                  <a:noFill/>
                </a:ln>
                <a:solidFill>
                  <a:schemeClr val="tx1"/>
                </a:solidFill>
                <a:effectLst/>
                <a:latin typeface="Arial" panose="020B0604020202020204" pitchFamily="34" charset="0"/>
              </a:rPr>
              <a:t> Additional insights were derived from a student survey conducted by the research team in 2024 </a:t>
            </a:r>
          </a:p>
        </p:txBody>
      </p:sp>
    </p:spTree>
    <p:extLst>
      <p:ext uri="{BB962C8B-B14F-4D97-AF65-F5344CB8AC3E}">
        <p14:creationId xmlns:p14="http://schemas.microsoft.com/office/powerpoint/2010/main" val="3800828645"/>
      </p:ext>
    </p:extLst>
  </p:cSld>
  <p:clrMapOvr>
    <a:masterClrMapping/>
  </p:clrMapOvr>
</p:sld>
</file>

<file path=ppt/theme/theme1.xml><?xml version="1.0" encoding="utf-8"?>
<a:theme xmlns:a="http://schemas.openxmlformats.org/drawingml/2006/main" name="1_Office Theme">
  <a:themeElements>
    <a:clrScheme name="University of Arizona">
      <a:dk1>
        <a:srgbClr val="49595E"/>
      </a:dk1>
      <a:lt1>
        <a:srgbClr val="FFFFFF"/>
      </a:lt1>
      <a:dk2>
        <a:srgbClr val="000000"/>
      </a:dk2>
      <a:lt2>
        <a:srgbClr val="FFFFFF"/>
      </a:lt2>
      <a:accent1>
        <a:srgbClr val="0C234B"/>
      </a:accent1>
      <a:accent2>
        <a:srgbClr val="8B0015"/>
      </a:accent2>
      <a:accent3>
        <a:srgbClr val="1E5288"/>
      </a:accent3>
      <a:accent4>
        <a:srgbClr val="378DBD"/>
      </a:accent4>
      <a:accent5>
        <a:srgbClr val="9EABAE"/>
      </a:accent5>
      <a:accent6>
        <a:srgbClr val="70B865"/>
      </a:accent6>
      <a:hlink>
        <a:srgbClr val="EF4056"/>
      </a:hlink>
      <a:folHlink>
        <a:srgbClr val="81D3E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rizona">
      <a:dk1>
        <a:srgbClr val="0C234B"/>
      </a:dk1>
      <a:lt1>
        <a:srgbClr val="9EABAE"/>
      </a:lt1>
      <a:dk2>
        <a:srgbClr val="AB0520"/>
      </a:dk2>
      <a:lt2>
        <a:srgbClr val="FFFFFF"/>
      </a:lt2>
      <a:accent1>
        <a:srgbClr val="0C234B"/>
      </a:accent1>
      <a:accent2>
        <a:srgbClr val="AB0520"/>
      </a:accent2>
      <a:accent3>
        <a:srgbClr val="F4EDE5"/>
      </a:accent3>
      <a:accent4>
        <a:srgbClr val="FFFFFF"/>
      </a:accent4>
      <a:accent5>
        <a:srgbClr val="FFFFFF"/>
      </a:accent5>
      <a:accent6>
        <a:srgbClr val="FFFFFF"/>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University of Arizona">
      <a:dk1>
        <a:srgbClr val="49595E"/>
      </a:dk1>
      <a:lt1>
        <a:srgbClr val="FFFFFF"/>
      </a:lt1>
      <a:dk2>
        <a:srgbClr val="000000"/>
      </a:dk2>
      <a:lt2>
        <a:srgbClr val="FFFFFF"/>
      </a:lt2>
      <a:accent1>
        <a:srgbClr val="0C234B"/>
      </a:accent1>
      <a:accent2>
        <a:srgbClr val="8B0015"/>
      </a:accent2>
      <a:accent3>
        <a:srgbClr val="1E5288"/>
      </a:accent3>
      <a:accent4>
        <a:srgbClr val="378DBD"/>
      </a:accent4>
      <a:accent5>
        <a:srgbClr val="9EABAE"/>
      </a:accent5>
      <a:accent6>
        <a:srgbClr val="70B865"/>
      </a:accent6>
      <a:hlink>
        <a:srgbClr val="EF4056"/>
      </a:hlink>
      <a:folHlink>
        <a:srgbClr val="81D3EB"/>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1064</TotalTime>
  <Words>555</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Narrow</vt:lpstr>
      <vt:lpstr>Calibri</vt:lpstr>
      <vt:lpstr>Calibri Light</vt:lpstr>
      <vt:lpstr>Verdana</vt:lpstr>
      <vt:lpstr>1_Office Theme</vt:lpstr>
      <vt:lpstr>Office Theme</vt:lpstr>
      <vt:lpstr>2_Office Theme</vt:lpstr>
      <vt:lpstr>PowerPoint Presentation</vt:lpstr>
    </vt:vector>
  </TitlesOfParts>
  <Company>The University of Arizona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 Benjamin</dc:creator>
  <cp:lastModifiedBy>sohan shankar</cp:lastModifiedBy>
  <cp:revision>40</cp:revision>
  <dcterms:created xsi:type="dcterms:W3CDTF">2018-08-27T16:32:07Z</dcterms:created>
  <dcterms:modified xsi:type="dcterms:W3CDTF">2024-12-10T17:44:46Z</dcterms:modified>
</cp:coreProperties>
</file>