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4" r:id="rId11"/>
    <p:sldId id="276" r:id="rId12"/>
    <p:sldId id="273" r:id="rId13"/>
    <p:sldId id="278" r:id="rId14"/>
    <p:sldId id="279" r:id="rId15"/>
    <p:sldId id="275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1AD57-5B16-4404-96D0-8A220774216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2A452-8807-4009-B0E0-24758908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9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550-8C85-4EE2-A890-3987EC20F263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2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96C9-AE85-4C7C-8D40-AA89014B8ADF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7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E68A-3B8C-4503-9C33-FBF62FD947BD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9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383B-E69B-46F5-A94D-14B34526613A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9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15FD-A9E7-4623-9EF5-F22F61621668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FC05-CEEE-4BC2-B2AA-9518480A23E6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2A7F-4C1E-48F8-AF4E-238301B00DE4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8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CACD-34AC-44EA-8490-85A4B25F4B1B}" type="datetime1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5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D83E-E557-41DA-A5F6-AFFCE2AE7606}" type="datetime1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2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FE57-D7FC-4C94-A5CF-222423302799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4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E84D-6396-481F-85D7-FD3BEC63F1AE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1DAE2-D276-411B-9311-FA994A9F15EA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22E2-A165-4A8B-8209-AC3516C9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0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84218"/>
          </a:xfrm>
        </p:spPr>
        <p:txBody>
          <a:bodyPr>
            <a:normAutofit/>
          </a:bodyPr>
          <a:lstStyle/>
          <a:p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Asynchronous Robots, Robustly Organizing Trucks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60217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MEMBERS:</a:t>
            </a:r>
          </a:p>
          <a:p>
            <a:pPr algn="l"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NABIN KHADKA (HCE076BEI005)</a:t>
            </a:r>
          </a:p>
          <a:p>
            <a:pPr algn="l"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NISHAN GNAWALI (HCE076BEI008)</a:t>
            </a:r>
          </a:p>
          <a:p>
            <a:pPr algn="l"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PRASHANT BASHYAL (HCE076BEI009)</a:t>
            </a:r>
          </a:p>
          <a:p>
            <a:pPr algn="l"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RAMU ACHARYA (HCE076BEI010)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3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30" y="995083"/>
            <a:ext cx="11259670" cy="5357158"/>
          </a:xfrm>
        </p:spPr>
        <p:txBody>
          <a:bodyPr>
            <a:noAutofit/>
          </a:bodyPr>
          <a:lstStyle/>
          <a:p>
            <a:pPr marL="571500" lvl="0" indent="-571500" algn="just">
              <a:lnSpc>
                <a:spcPct val="170000"/>
              </a:lnSpc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 marL="571500" lvl="0" indent="-571500" algn="just">
              <a:lnSpc>
                <a:spcPct val="170000"/>
              </a:lnSpc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ArUco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 and object detector</a:t>
            </a:r>
          </a:p>
          <a:p>
            <a:pPr marL="571500" lvl="0" indent="-571500" algn="just">
              <a:lnSpc>
                <a:spcPct val="170000"/>
              </a:lnSpc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connection between Robot and computer system in same network</a:t>
            </a:r>
          </a:p>
          <a:p>
            <a:pPr marL="571500" lvl="0" indent="-571500" algn="just">
              <a:lnSpc>
                <a:spcPct val="170000"/>
              </a:lnSpc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camera is connected; get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ArUco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markers from the corners else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xv</a:t>
            </a:r>
          </a:p>
          <a:p>
            <a:pPr marL="571500" lvl="0" indent="-571500" algn="just">
              <a:lnSpc>
                <a:spcPct val="170000"/>
              </a:lnSpc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Discretize the floor into grid</a:t>
            </a:r>
          </a:p>
          <a:p>
            <a:pPr marL="571500" lvl="0" indent="-571500" algn="just">
              <a:lnSpc>
                <a:spcPct val="170000"/>
              </a:lnSpc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pallet and robots using open cv &amp; Input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pallets+goal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pair and position of robots</a:t>
            </a:r>
          </a:p>
          <a:p>
            <a:pPr marL="571500" lvl="0" indent="-571500" algn="just">
              <a:lnSpc>
                <a:spcPct val="170000"/>
              </a:lnSpc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distance between Robots and pallets using formula				</a:t>
            </a:r>
          </a:p>
          <a:p>
            <a:pPr marL="0" lvl="0" indent="0" algn="just">
              <a:lnSpc>
                <a:spcPct val="1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│ (x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│+│ (y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│</a:t>
            </a:r>
          </a:p>
          <a:p>
            <a:pPr marL="571500" lvl="0" indent="-571500" algn="just">
              <a:lnSpc>
                <a:spcPct val="170000"/>
              </a:lnSpc>
              <a:buFont typeface="+mj-lt"/>
              <a:buAutoNum type="romanL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E5F6E-F218-4998-8AE8-B49790412B61}"/>
              </a:ext>
            </a:extLst>
          </p:cNvPr>
          <p:cNvSpPr txBox="1"/>
          <p:nvPr/>
        </p:nvSpPr>
        <p:spPr>
          <a:xfrm>
            <a:off x="658906" y="443753"/>
            <a:ext cx="7490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A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53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75B4C-0039-428B-BEB3-F68FA406B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29" y="96184"/>
            <a:ext cx="10802471" cy="6040438"/>
          </a:xfrm>
        </p:spPr>
        <p:txBody>
          <a:bodyPr>
            <a:normAutofit/>
          </a:bodyPr>
          <a:lstStyle/>
          <a:p>
            <a:pPr marL="571500" lvl="0" indent="-571500" algn="just">
              <a:lnSpc>
                <a:spcPct val="170000"/>
              </a:lnSpc>
              <a:buFont typeface="+mj-lt"/>
              <a:buAutoNum type="romanLcPeriod" startAt="10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>
              <a:lnSpc>
                <a:spcPct val="170000"/>
              </a:lnSpc>
              <a:buFont typeface="+mj-lt"/>
              <a:buAutoNum type="romanLcPeriod" startAt="8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highest priority pallet to the robot with shortest distance &amp; Plan the path with highest priority robot and loop over all robots</a:t>
            </a:r>
          </a:p>
          <a:p>
            <a:pPr marL="571500" lvl="0" indent="-571500" algn="just">
              <a:lnSpc>
                <a:spcPct val="170000"/>
              </a:lnSpc>
              <a:buFont typeface="+mj-lt"/>
              <a:buAutoNum type="romanLcPeriod" startAt="8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intersection is present in the path; loop through other path and generate the new path</a:t>
            </a:r>
          </a:p>
          <a:p>
            <a:pPr marL="571500" lvl="0" indent="-571500" algn="just">
              <a:lnSpc>
                <a:spcPct val="170000"/>
              </a:lnSpc>
              <a:buFont typeface="+mj-lt"/>
              <a:buAutoNum type="romanLcPeriod" startAt="8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PWM signal to the robots and robot act accordingly</a:t>
            </a:r>
          </a:p>
          <a:p>
            <a:pPr marL="571500" lvl="0" indent="-571500" algn="just">
              <a:lnSpc>
                <a:spcPct val="170000"/>
              </a:lnSpc>
              <a:buFont typeface="+mj-lt"/>
              <a:buAutoNum type="romanLcPeriod" startAt="8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position of pallet is same as the position of robot; initiate electromagnet</a:t>
            </a:r>
          </a:p>
          <a:p>
            <a:pPr marL="571500" lvl="0" indent="-571500" algn="just">
              <a:lnSpc>
                <a:spcPct val="170000"/>
              </a:lnSpc>
              <a:buFont typeface="+mj-lt"/>
              <a:buAutoNum type="romanLcPeriod" startAt="8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the path of robot from current position to the goal position of pallet </a:t>
            </a:r>
          </a:p>
          <a:p>
            <a:pPr marL="571500" lvl="0" indent="-571500" algn="just">
              <a:lnSpc>
                <a:spcPct val="170000"/>
              </a:lnSpc>
              <a:buFont typeface="+mj-lt"/>
              <a:buAutoNum type="romanLcPeriod" startAt="8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current position of the robot and goal position is same turn off the electromagnets</a:t>
            </a:r>
          </a:p>
          <a:p>
            <a:pPr marL="571500" lvl="0" indent="-571500" algn="just">
              <a:lnSpc>
                <a:spcPct val="170000"/>
              </a:lnSpc>
              <a:buFont typeface="+mj-lt"/>
              <a:buAutoNum type="romanLcPeriod" startAt="8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</a:p>
          <a:p>
            <a:pPr marL="0" indent="0">
              <a:buNone/>
            </a:pPr>
            <a:endParaRPr lang="en-A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2B4BB-6B66-4458-A28E-AE844931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7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COMPLETED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851"/>
            <a:ext cx="10515600" cy="4753112"/>
          </a:xfrm>
        </p:spPr>
        <p:txBody>
          <a:bodyPr>
            <a:normAutofit fontScale="70000" lnSpcReduction="20000"/>
          </a:bodyPr>
          <a:lstStyle/>
          <a:p>
            <a:pPr lvl="0" algn="just">
              <a:lnSpc>
                <a:spcPct val="16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Aruco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Marker Generation and Recognition: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and deployed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ArUco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markers, allowing robots to detect and recognize specific markers for navigation and coordination.</a:t>
            </a:r>
          </a:p>
          <a:p>
            <a:pPr lvl="0" algn="just">
              <a:lnSpc>
                <a:spcPct val="16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the ability for robots to detect objects within their environment, enabling them to interact with their surroundings effectively.</a:t>
            </a:r>
          </a:p>
          <a:p>
            <a:pPr lvl="0" algn="just">
              <a:lnSpc>
                <a:spcPct val="16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Setup for Robot: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Successfully established the hardware configuration for robot, ensuring its operational readiness.</a:t>
            </a:r>
          </a:p>
          <a:p>
            <a:pPr lvl="0" algn="just">
              <a:lnSpc>
                <a:spcPct val="16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Calibration: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Completed the calibration process for camera enhancing the accuracy in perceiving the environment.</a:t>
            </a:r>
          </a:p>
          <a:p>
            <a:pPr lvl="0" algn="just">
              <a:lnSpc>
                <a:spcPct val="16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of the field in grid: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field was converted into 2D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5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79B3B3-F176-4BE3-B707-33C1D1EC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4A261D-1D5E-4ED5-894E-C41730CFFB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71" y="1075765"/>
            <a:ext cx="9305364" cy="54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2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7B8D7A-05F0-4D95-9343-60390AD1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DFF23-B68C-4356-89EE-318528BB32B4}"/>
              </a:ext>
            </a:extLst>
          </p:cNvPr>
          <p:cNvSpPr txBox="1"/>
          <p:nvPr/>
        </p:nvSpPr>
        <p:spPr>
          <a:xfrm>
            <a:off x="632013" y="268941"/>
            <a:ext cx="4477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endParaRPr lang="en-A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A03F7-53DD-4624-B776-21F1F1897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46" y="1232646"/>
            <a:ext cx="5625353" cy="562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00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36E6-8286-4F2B-A930-1FE63CA9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REMAINING</a:t>
            </a:r>
            <a:endParaRPr lang="en-A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6270-E5A9-4437-A97B-BA95FF0D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Planning and Task Planning Algorithm Implementation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Integration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 of Robots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checker implementation</a:t>
            </a:r>
          </a:p>
          <a:p>
            <a:pPr marL="0" indent="0">
              <a:buNone/>
            </a:pPr>
            <a:endParaRPr lang="en-A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36A37-A34B-45F5-A5BE-291BCFF7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08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D845-1231-4C3A-B32E-B51B4A8E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endParaRPr lang="en-A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2379-BE89-434C-BD71-9FA09AB84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Robotics Integration: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more advanced robotic technologies, such as machine learning and computer vision, to enhance the robots' ability.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predictive maintenance systems using sensors and data analytics to anticipate and address potential issues with robots, reducing downtime and ensuring continuous operation.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Robotics: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computing for centralized control and data storage, allowing for more scalable and flexible robotic systems.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Warehouse Management Systems (WMS)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A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60C8F-AB15-4A71-804A-C9E87907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070F-C6D5-45DE-B8A6-017276F2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44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A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D571-014F-4125-8C56-4E691DEFA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96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acknowledges how crucial it is for humans and robots to work together smoothly. The project prioritizes a friendly and customizable interface, fostering seamless collaboration between humans and robots in the warehouse for increased versatility and productivity.</a:t>
            </a:r>
            <a:endParaRPr lang="en-A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8278F-EEFD-4555-BF18-AE83EF15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0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226"/>
            <a:ext cx="10515600" cy="100647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17871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pPr>
              <a:lnSpc>
                <a:spcPct val="17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purpose</a:t>
            </a:r>
          </a:p>
          <a:p>
            <a:pPr>
              <a:lnSpc>
                <a:spcPct val="17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Objective </a:t>
            </a:r>
          </a:p>
          <a:p>
            <a:pPr>
              <a:lnSpc>
                <a:spcPct val="17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Scope and Application </a:t>
            </a:r>
          </a:p>
          <a:p>
            <a:pPr>
              <a:lnSpc>
                <a:spcPct val="17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Methodology </a:t>
            </a:r>
          </a:p>
          <a:p>
            <a:pPr>
              <a:lnSpc>
                <a:spcPct val="17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Work Completed</a:t>
            </a:r>
          </a:p>
          <a:p>
            <a:pPr>
              <a:lnSpc>
                <a:spcPct val="17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Work Remaining</a:t>
            </a:r>
          </a:p>
          <a:p>
            <a:pPr>
              <a:lnSpc>
                <a:spcPct val="17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Future Enhancement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6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7719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5218"/>
            <a:ext cx="10612271" cy="5551133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 is used for storing products before they are distributed usually with storage and logistics infrastructure.</a:t>
            </a:r>
          </a:p>
          <a:p>
            <a:pPr algn="just">
              <a:lnSpc>
                <a:spcPct val="16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warehouse management system is needed to optimize inventory, minimize storage costs, order dispatch, reduce errors and improve efficiency.</a:t>
            </a:r>
          </a:p>
          <a:p>
            <a:pPr algn="just">
              <a:lnSpc>
                <a:spcPct val="16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 productivity can be increased using robots by reducing the time taken for pickup/drop; and managing products.</a:t>
            </a:r>
          </a:p>
          <a:p>
            <a:pPr algn="just">
              <a:lnSpc>
                <a:spcPct val="16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robotics introduces challenges i.e. coordinating robots to operate efficiently avoiding collisions. </a:t>
            </a:r>
          </a:p>
          <a:p>
            <a:pPr algn="just">
              <a:lnSpc>
                <a:spcPct val="16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increase need to design and develop systems that enhance operation efficiency and product management processes.</a:t>
            </a:r>
          </a:p>
          <a:p>
            <a:pPr algn="just">
              <a:lnSpc>
                <a:spcPct val="160000"/>
              </a:lnSpc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1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PURPOSE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732"/>
            <a:ext cx="10515600" cy="4971618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develop cost-effective system prototype for a warehouse management.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different methods for integration of cost-effective prototype of the inventory management robots.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assets the warehouse pickup and drop facilities of items in designated place and improving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73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77636"/>
          </a:xfrm>
        </p:spPr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49599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integrate the prototype robots to pickup and drop pallets in warehouse reducing manual tasks and increasing efficiency.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43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52945"/>
          </a:xfrm>
        </p:spPr>
        <p:txBody>
          <a:bodyPr>
            <a:normAutofit fontScale="90000"/>
          </a:bodyPr>
          <a:lstStyle/>
          <a:p>
            <a:pPr>
              <a:lnSpc>
                <a:spcPct val="17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SCOPE AND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7765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automate the process of tracking and managing inventory within a warehouse. 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navigate through warehouses to pick and drop items for order fulfillment resulting in faster and efficient order dispatch.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and consolidate items based on various criteria, such as destination, order, or specific requirements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29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311"/>
            <a:ext cx="10515600" cy="1146176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SCOPE AND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473609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4600" b="1" dirty="0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 lvl="0" algn="just">
              <a:lnSpc>
                <a:spcPct val="16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e-commerce, medium and small scale warehouses to assist in order picking, sorting and dropping resulting in improve in order accuracy and delivery speed.</a:t>
            </a:r>
          </a:p>
          <a:p>
            <a:pPr lvl="0" algn="just">
              <a:lnSpc>
                <a:spcPct val="16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manufacturing units to automate the movement and management of raw materials, work-in-progress items, and finished goods.</a:t>
            </a:r>
          </a:p>
          <a:p>
            <a:pPr lvl="0" algn="just">
              <a:lnSpc>
                <a:spcPct val="16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cold storage where temperature-controlled environments are required &amp; robots can operate without being affected by low temperatures.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0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22218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METHODOLOGY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138" y="6115002"/>
            <a:ext cx="1139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System model of the project.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" y="1122218"/>
            <a:ext cx="12166778" cy="4857632"/>
          </a:xfrm>
        </p:spPr>
      </p:pic>
    </p:spTree>
    <p:extLst>
      <p:ext uri="{BB962C8B-B14F-4D97-AF65-F5344CB8AC3E}">
        <p14:creationId xmlns:p14="http://schemas.microsoft.com/office/powerpoint/2010/main" val="19497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14695" cy="53516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22E2-A165-4A8B-8209-AC3516C984F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5987018"/>
            <a:ext cx="441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Fig: </a:t>
            </a:r>
            <a:r>
              <a:rPr lang="en-US" dirty="0" err="1"/>
              <a:t>ArUco</a:t>
            </a:r>
            <a:r>
              <a:rPr lang="en-US" dirty="0"/>
              <a:t> code sample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67223"/>
              </p:ext>
            </p:extLst>
          </p:nvPr>
        </p:nvGraphicFramePr>
        <p:xfrm>
          <a:off x="6086900" y="358478"/>
          <a:ext cx="5266900" cy="387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3380">
                  <a:extLst>
                    <a:ext uri="{9D8B030D-6E8A-4147-A177-3AD203B41FA5}">
                      <a16:colId xmlns:a16="http://schemas.microsoft.com/office/drawing/2014/main" val="398180480"/>
                    </a:ext>
                  </a:extLst>
                </a:gridCol>
                <a:gridCol w="1053380">
                  <a:extLst>
                    <a:ext uri="{9D8B030D-6E8A-4147-A177-3AD203B41FA5}">
                      <a16:colId xmlns:a16="http://schemas.microsoft.com/office/drawing/2014/main" val="4218991070"/>
                    </a:ext>
                  </a:extLst>
                </a:gridCol>
                <a:gridCol w="1053380">
                  <a:extLst>
                    <a:ext uri="{9D8B030D-6E8A-4147-A177-3AD203B41FA5}">
                      <a16:colId xmlns:a16="http://schemas.microsoft.com/office/drawing/2014/main" val="1446650340"/>
                    </a:ext>
                  </a:extLst>
                </a:gridCol>
                <a:gridCol w="1053380">
                  <a:extLst>
                    <a:ext uri="{9D8B030D-6E8A-4147-A177-3AD203B41FA5}">
                      <a16:colId xmlns:a16="http://schemas.microsoft.com/office/drawing/2014/main" val="1208739605"/>
                    </a:ext>
                  </a:extLst>
                </a:gridCol>
                <a:gridCol w="1053380">
                  <a:extLst>
                    <a:ext uri="{9D8B030D-6E8A-4147-A177-3AD203B41FA5}">
                      <a16:colId xmlns:a16="http://schemas.microsoft.com/office/drawing/2014/main" val="255881451"/>
                    </a:ext>
                  </a:extLst>
                </a:gridCol>
              </a:tblGrid>
              <a:tr h="7756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9520647"/>
                  </a:ext>
                </a:extLst>
              </a:tr>
              <a:tr h="7756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091461"/>
                  </a:ext>
                </a:extLst>
              </a:tr>
              <a:tr h="7756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0069208"/>
                  </a:ext>
                </a:extLst>
              </a:tr>
              <a:tr h="7756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2217954"/>
                  </a:ext>
                </a:extLst>
              </a:tr>
              <a:tr h="7756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71165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81107" y="4441654"/>
            <a:ext cx="51590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(0011000000)</a:t>
            </a:r>
            <a:r>
              <a:rPr kumimoji="0" lang="en-US" altLang="zh-CN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(192)</a:t>
            </a:r>
            <a:r>
              <a:rPr kumimoji="0" lang="en-US" altLang="zh-CN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6900" y="5254392"/>
            <a:ext cx="52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Table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ArUco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bit information </a:t>
            </a:r>
          </a:p>
        </p:txBody>
      </p:sp>
    </p:spTree>
    <p:extLst>
      <p:ext uri="{BB962C8B-B14F-4D97-AF65-F5344CB8AC3E}">
        <p14:creationId xmlns:p14="http://schemas.microsoft.com/office/powerpoint/2010/main" val="291246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</TotalTime>
  <Words>810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等线</vt:lpstr>
      <vt:lpstr>SimSun</vt:lpstr>
      <vt:lpstr>Arial</vt:lpstr>
      <vt:lpstr>Calibri</vt:lpstr>
      <vt:lpstr>Calibri Light</vt:lpstr>
      <vt:lpstr>Times New Roman</vt:lpstr>
      <vt:lpstr>Office Theme</vt:lpstr>
      <vt:lpstr>P.A.R.R.O.T Parallel Asynchronous Robots, Robustly Organizing Trucks</vt:lpstr>
      <vt:lpstr>CONTENTS</vt:lpstr>
      <vt:lpstr>INTRODUCTION</vt:lpstr>
      <vt:lpstr>PURPOSE</vt:lpstr>
      <vt:lpstr>OBJECTIVE</vt:lpstr>
      <vt:lpstr>SCOPE AND APPLICATION </vt:lpstr>
      <vt:lpstr>SCOPE AND APPLICATION </vt:lpstr>
      <vt:lpstr>METHODOLOGY </vt:lpstr>
      <vt:lpstr>PowerPoint Presentation</vt:lpstr>
      <vt:lpstr>PowerPoint Presentation</vt:lpstr>
      <vt:lpstr>PowerPoint Presentation</vt:lpstr>
      <vt:lpstr>WORK COMPLETED</vt:lpstr>
      <vt:lpstr>PowerPoint Presentation</vt:lpstr>
      <vt:lpstr>PowerPoint Presentation</vt:lpstr>
      <vt:lpstr>WORK REMAINING</vt:lpstr>
      <vt:lpstr>FUTURE ENHANCEMENT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PREDECTION SYSTEM</dc:title>
  <dc:creator>user</dc:creator>
  <cp:lastModifiedBy>prashantbashyal64@gmail.com</cp:lastModifiedBy>
  <cp:revision>69</cp:revision>
  <dcterms:created xsi:type="dcterms:W3CDTF">2023-06-13T03:45:54Z</dcterms:created>
  <dcterms:modified xsi:type="dcterms:W3CDTF">2024-01-15T18:10:05Z</dcterms:modified>
</cp:coreProperties>
</file>