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AD84-A183-4697-910D-6E97A1D8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B46C-F513-4F91-B7B5-28B8D48D3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Shopping mall analysis of istambul</a:t>
            </a:r>
          </a:p>
        </p:txBody>
      </p:sp>
    </p:spTree>
    <p:extLst>
      <p:ext uri="{BB962C8B-B14F-4D97-AF65-F5344CB8AC3E}">
        <p14:creationId xmlns:p14="http://schemas.microsoft.com/office/powerpoint/2010/main" val="21278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C1B6-5AE2-49B7-AA25-C6595218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82B4-C961-4772-9355-B8EA80C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10 shopping malls data of Istambul with 8 purchase categories.</a:t>
            </a:r>
          </a:p>
          <a:p>
            <a:r>
              <a:rPr lang="en-US" dirty="0"/>
              <a:t>From the dataset of 1000 customer we got 2981 quantities of sold products with the revenue of 2.37M TL (Turkish Liras).</a:t>
            </a:r>
          </a:p>
          <a:p>
            <a:r>
              <a:rPr lang="en-US" dirty="0"/>
              <a:t>Price of products varies in between 5.23TL to 5,250TL with average of 653TL.</a:t>
            </a:r>
          </a:p>
          <a:p>
            <a:r>
              <a:rPr lang="en-US" dirty="0"/>
              <a:t>During year of 2021 to march of 2023.</a:t>
            </a:r>
          </a:p>
          <a:p>
            <a:r>
              <a:rPr lang="en-US" dirty="0"/>
              <a:t>Female is an big market for the shopping mall industry which contributes almost 60% of market share and other by males.</a:t>
            </a:r>
          </a:p>
        </p:txBody>
      </p:sp>
    </p:spTree>
    <p:extLst>
      <p:ext uri="{BB962C8B-B14F-4D97-AF65-F5344CB8AC3E}">
        <p14:creationId xmlns:p14="http://schemas.microsoft.com/office/powerpoint/2010/main" val="27519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CD-132E-451E-B963-635E2449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Shopping distribution based on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6C428-A520-4B60-910D-66F8405AB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C2915-CA48-4758-B042-9E8EBBE8A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Shopping Distribution is 62%</a:t>
            </a:r>
          </a:p>
          <a:p>
            <a:r>
              <a:rPr lang="en-US" dirty="0"/>
              <a:t>There are 1128 products were sold to male from year 2021 to 2023.</a:t>
            </a:r>
          </a:p>
          <a:p>
            <a:r>
              <a:rPr lang="en-US" dirty="0"/>
              <a:t>With a Revenue of 9,56,486 TL.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43EE0-8BB9-4CC7-BF33-78539C85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female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FB8E0-70A3-4890-856D-5713297E95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Shopping Distribution is 38%</a:t>
            </a:r>
          </a:p>
          <a:p>
            <a:r>
              <a:rPr lang="en-US" dirty="0"/>
              <a:t>There are 1853 products were sold to female from year 2021 to 2023.</a:t>
            </a:r>
          </a:p>
          <a:p>
            <a:r>
              <a:rPr lang="en-US" dirty="0"/>
              <a:t>With a Revenue of 14,08,881 TL.</a:t>
            </a:r>
          </a:p>
        </p:txBody>
      </p:sp>
    </p:spTree>
    <p:extLst>
      <p:ext uri="{BB962C8B-B14F-4D97-AF65-F5344CB8AC3E}">
        <p14:creationId xmlns:p14="http://schemas.microsoft.com/office/powerpoint/2010/main" val="213313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EF27-9A6C-46AF-887B-A57301A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Shopping distribution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F681-22A6-4DF5-88C6-08F97A2B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48815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Major differences in Shopping Attitudes and Behaviors evident along Generational lines.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70% of Revenue are comes from Boomer’s and Gen X and 30% from Gen Y&amp;Z, this is also of because less group of age in Gen Y&amp;Z.</a:t>
            </a:r>
          </a:p>
          <a:p>
            <a:r>
              <a:rPr lang="en-US" dirty="0"/>
              <a:t>The Shopping Distribution is in order of </a:t>
            </a:r>
            <a:r>
              <a:rPr lang="en-US" b="1" dirty="0"/>
              <a:t>Boomer's &gt; Gen X &gt; Gen Y &gt; Gen Z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BF29B-92C7-49AE-93D0-F7322102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89479"/>
              </p:ext>
            </p:extLst>
          </p:nvPr>
        </p:nvGraphicFramePr>
        <p:xfrm>
          <a:off x="1451578" y="2425700"/>
          <a:ext cx="9603276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1638">
                  <a:extLst>
                    <a:ext uri="{9D8B030D-6E8A-4147-A177-3AD203B41FA5}">
                      <a16:colId xmlns:a16="http://schemas.microsoft.com/office/drawing/2014/main" val="1606480385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3179653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1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1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Boomer’s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FFB-9593-4000-A970-4A8C489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purchase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32D5-7213-463F-B70F-7CD32C5F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449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Textile is all time high segment respect to any other category in case of quantity, revenue or share with a better margin and sale.</a:t>
            </a:r>
          </a:p>
          <a:p>
            <a:r>
              <a:rPr lang="en-US" dirty="0"/>
              <a:t>Shoes and Technology segment is costly than others,  So it performs better in revenue even if less quantity of sale.</a:t>
            </a:r>
          </a:p>
          <a:p>
            <a:r>
              <a:rPr lang="en-US" dirty="0"/>
              <a:t>And females are the largest contributor of each and every field of purchase category.</a:t>
            </a:r>
          </a:p>
          <a:p>
            <a:r>
              <a:rPr lang="en-US" dirty="0"/>
              <a:t>Generation wise Boomer’s and Gen X are comes in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in both case quantity and revenue in every categorical segment.</a:t>
            </a:r>
          </a:p>
          <a:p>
            <a:r>
              <a:rPr lang="en-US" dirty="0"/>
              <a:t>Cosmetics and Food &amp; Beverages are the cost effective products, quantitively its play a major role but not for the role of revenue.</a:t>
            </a:r>
          </a:p>
        </p:txBody>
      </p:sp>
    </p:spTree>
    <p:extLst>
      <p:ext uri="{BB962C8B-B14F-4D97-AF65-F5344CB8AC3E}">
        <p14:creationId xmlns:p14="http://schemas.microsoft.com/office/powerpoint/2010/main" val="249527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2620-CF32-4A88-94BA-69121529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method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C2BA-0955-4853-A815-58B51613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 largely use the Cash method for payment, secondly Credit card and then Debit card. Females mostly use to prefer Credit Card for the low price range items.</a:t>
            </a:r>
          </a:p>
          <a:p>
            <a:r>
              <a:rPr lang="en-US" dirty="0"/>
              <a:t>Cash in Gender Female made up 27.57% of Sum of quantity with a revenue of 28.73%.</a:t>
            </a:r>
          </a:p>
          <a:p>
            <a:r>
              <a:rPr lang="en-US" dirty="0"/>
              <a:t>﻿In Boomer’s Cash is made up 16.50% of Sum of quantity with a revenue of 20.11%.</a:t>
            </a:r>
          </a:p>
          <a:p>
            <a:r>
              <a:rPr lang="en-US" dirty="0"/>
              <a:t>Gen Y highly use Credit card for cheap item and Debit card for expensive item and Cash for average shopping purpose.</a:t>
            </a:r>
          </a:p>
          <a:p>
            <a:r>
              <a:rPr lang="en-US" dirty="0"/>
              <a:t>In Gen Z people almost use equally all modes of transaction but for expensive item they mostly prefer Debit &amp; Credit card first in comparison of Cash.</a:t>
            </a:r>
          </a:p>
        </p:txBody>
      </p:sp>
    </p:spTree>
    <p:extLst>
      <p:ext uri="{BB962C8B-B14F-4D97-AF65-F5344CB8AC3E}">
        <p14:creationId xmlns:p14="http://schemas.microsoft.com/office/powerpoint/2010/main" val="8805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873-961B-4701-9EA3-8D952D47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Probabilities of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E0E2-6B32-4111-BC87-C40FA35F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5292"/>
            <a:ext cx="9603275" cy="3700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of Cash payment is almost twice then the Debit card payment which is more than 42% in every distributions.</a:t>
            </a:r>
          </a:p>
          <a:p>
            <a:r>
              <a:rPr lang="en-US" dirty="0"/>
              <a:t> 4/3</a:t>
            </a:r>
            <a:r>
              <a:rPr lang="en-US" baseline="30000" dirty="0"/>
              <a:t>rd</a:t>
            </a:r>
            <a:r>
              <a:rPr lang="en-US" dirty="0"/>
              <a:t> of payment distribution is done by Cash and Credit Cards.</a:t>
            </a:r>
          </a:p>
          <a:p>
            <a:r>
              <a:rPr lang="en-US" dirty="0"/>
              <a:t>The 1/3</a:t>
            </a:r>
            <a:r>
              <a:rPr lang="en-US" baseline="30000" dirty="0"/>
              <a:t>rd</a:t>
            </a:r>
            <a:r>
              <a:rPr lang="en-US" dirty="0"/>
              <a:t> probability of a person getting enter in a mall is to go for the clothing section.</a:t>
            </a:r>
          </a:p>
          <a:p>
            <a:r>
              <a:rPr lang="en-US" dirty="0"/>
              <a:t>More than 60% of chance are there person enter in a shopping mall to visit in Clothing, Cosmetics and Food &amp; Beverages section.</a:t>
            </a:r>
          </a:p>
          <a:p>
            <a:r>
              <a:rPr lang="en-US" dirty="0"/>
              <a:t>The lowest probability of a person entering into a mall is to visit the Technology section which is around 4.2%.</a:t>
            </a:r>
          </a:p>
          <a:p>
            <a:r>
              <a:rPr lang="en-US" dirty="0"/>
              <a:t>There are only 17.5% of probability person enter in a mall to visit Books, Souvenir and Technological category</a:t>
            </a:r>
          </a:p>
        </p:txBody>
      </p:sp>
    </p:spTree>
    <p:extLst>
      <p:ext uri="{BB962C8B-B14F-4D97-AF65-F5344CB8AC3E}">
        <p14:creationId xmlns:p14="http://schemas.microsoft.com/office/powerpoint/2010/main" val="252346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9C0F-F182-4296-BB61-33983F48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44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721</TotalTime>
  <Words>594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Customer segmentation analysis</vt:lpstr>
      <vt:lpstr>Introduction of dataset</vt:lpstr>
      <vt:lpstr>Shopping distribution based on gender</vt:lpstr>
      <vt:lpstr>Shopping distribution based on age</vt:lpstr>
      <vt:lpstr>purchase categories</vt:lpstr>
      <vt:lpstr>Payment method distribution</vt:lpstr>
      <vt:lpstr>Probabilities of shopping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Ramu Varma</dc:creator>
  <cp:lastModifiedBy>Ramu Varma</cp:lastModifiedBy>
  <cp:revision>59</cp:revision>
  <dcterms:created xsi:type="dcterms:W3CDTF">2023-12-27T04:45:03Z</dcterms:created>
  <dcterms:modified xsi:type="dcterms:W3CDTF">2024-01-02T16:10:43Z</dcterms:modified>
</cp:coreProperties>
</file>